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Roboto"/>
      <p:regular r:id="rId52"/>
      <p:bold r:id="rId53"/>
      <p:italic r:id="rId54"/>
      <p:boldItalic r:id="rId55"/>
    </p:embeddedFont>
    <p:embeddedFont>
      <p:font typeface="Source Sans Pro Light"/>
      <p:regular r:id="rId56"/>
      <p:bold r:id="rId57"/>
      <p:italic r:id="rId58"/>
      <p:boldItalic r:id="rId59"/>
    </p:embeddedFont>
    <p:embeddedFont>
      <p:font typeface="Amatic SC"/>
      <p:regular r:id="rId60"/>
      <p:bold r:id="rId61"/>
    </p:embeddedFont>
    <p:embeddedFont>
      <p:font typeface="Montserrat"/>
      <p:regular r:id="rId62"/>
      <p:bold r:id="rId63"/>
      <p:italic r:id="rId64"/>
      <p:boldItalic r:id="rId65"/>
    </p:embeddedFont>
    <p:embeddedFont>
      <p:font typeface="Fira Sans Extra Condensed Medium"/>
      <p:regular r:id="rId66"/>
      <p:bold r:id="rId67"/>
      <p:italic r:id="rId68"/>
      <p:boldItalic r:id="rId69"/>
    </p:embeddedFont>
    <p:embeddedFont>
      <p:font typeface="Raleway Thin"/>
      <p:regular r:id="rId70"/>
      <p:bold r:id="rId71"/>
      <p:italic r:id="rId72"/>
      <p:boldItalic r:id="rId73"/>
    </p:embeddedFont>
    <p:embeddedFont>
      <p:font typeface="Playfair Display Regular"/>
      <p:bold r:id="rId74"/>
      <p:boldItalic r:id="rId75"/>
    </p:embeddedFont>
    <p:embeddedFont>
      <p:font typeface="Merriweather"/>
      <p:regular r:id="rId76"/>
      <p:bold r:id="rId77"/>
      <p:italic r:id="rId78"/>
      <p:boldItalic r:id="rId79"/>
    </p:embeddedFont>
    <p:embeddedFont>
      <p:font typeface="Barlow"/>
      <p:regular r:id="rId80"/>
      <p:bold r:id="rId81"/>
      <p:italic r:id="rId82"/>
      <p:boldItalic r:id="rId83"/>
    </p:embeddedFont>
    <p:embeddedFont>
      <p:font typeface="Barlow Black"/>
      <p:bold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C6F0ED-73F2-4074-87CF-FDCDC1016EC6}">
  <a:tblStyle styleId="{CAC6F0ED-73F2-4074-87CF-FDCDC1016E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BarlowBlack-bold.fntdata"/><Relationship Id="rId83" Type="http://schemas.openxmlformats.org/officeDocument/2006/relationships/font" Target="fonts/Barlow-boldItalic.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BarlowBlack-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regular.fntdata"/><Relationship Id="rId82" Type="http://schemas.openxmlformats.org/officeDocument/2006/relationships/font" Target="fonts/Barlow-italic.fntdata"/><Relationship Id="rId81" Type="http://schemas.openxmlformats.org/officeDocument/2006/relationships/font" Target="fonts/Barl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Thin-boldItalic.fntdata"/><Relationship Id="rId72" Type="http://schemas.openxmlformats.org/officeDocument/2006/relationships/font" Target="fonts/RalewayThin-italic.fntdata"/><Relationship Id="rId31" Type="http://schemas.openxmlformats.org/officeDocument/2006/relationships/slide" Target="slides/slide25.xml"/><Relationship Id="rId75" Type="http://schemas.openxmlformats.org/officeDocument/2006/relationships/font" Target="fonts/PlayfairDisplayRegular-boldItalic.fntdata"/><Relationship Id="rId30" Type="http://schemas.openxmlformats.org/officeDocument/2006/relationships/slide" Target="slides/slide24.xml"/><Relationship Id="rId74" Type="http://schemas.openxmlformats.org/officeDocument/2006/relationships/font" Target="fonts/PlayfairDisplayRegular-bold.fntdata"/><Relationship Id="rId33" Type="http://schemas.openxmlformats.org/officeDocument/2006/relationships/slide" Target="slides/slide27.xml"/><Relationship Id="rId77" Type="http://schemas.openxmlformats.org/officeDocument/2006/relationships/font" Target="fonts/Merriweather-bold.fntdata"/><Relationship Id="rId32" Type="http://schemas.openxmlformats.org/officeDocument/2006/relationships/slide" Target="slides/slide26.xml"/><Relationship Id="rId76" Type="http://schemas.openxmlformats.org/officeDocument/2006/relationships/font" Target="fonts/Merriweather-regular.fntdata"/><Relationship Id="rId35" Type="http://schemas.openxmlformats.org/officeDocument/2006/relationships/slide" Target="slides/slide29.xml"/><Relationship Id="rId79" Type="http://schemas.openxmlformats.org/officeDocument/2006/relationships/font" Target="fonts/Merriweather-boldItalic.fntdata"/><Relationship Id="rId34" Type="http://schemas.openxmlformats.org/officeDocument/2006/relationships/slide" Target="slides/slide28.xml"/><Relationship Id="rId78" Type="http://schemas.openxmlformats.org/officeDocument/2006/relationships/font" Target="fonts/Merriweather-italic.fntdata"/><Relationship Id="rId71" Type="http://schemas.openxmlformats.org/officeDocument/2006/relationships/font" Target="fonts/RalewayThin-bold.fntdata"/><Relationship Id="rId70" Type="http://schemas.openxmlformats.org/officeDocument/2006/relationships/font" Target="fonts/RalewayThin-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6.xml"/><Relationship Id="rId66" Type="http://schemas.openxmlformats.org/officeDocument/2006/relationships/font" Target="fonts/FiraSansExtraCondensedMedium-regular.fntdata"/><Relationship Id="rId21" Type="http://schemas.openxmlformats.org/officeDocument/2006/relationships/slide" Target="slides/slide15.xml"/><Relationship Id="rId65" Type="http://schemas.openxmlformats.org/officeDocument/2006/relationships/font" Target="fonts/Montserrat-boldItalic.fntdata"/><Relationship Id="rId24" Type="http://schemas.openxmlformats.org/officeDocument/2006/relationships/slide" Target="slides/slide18.xml"/><Relationship Id="rId68" Type="http://schemas.openxmlformats.org/officeDocument/2006/relationships/font" Target="fonts/FiraSansExtraCondensedMedium-italic.fntdata"/><Relationship Id="rId23" Type="http://schemas.openxmlformats.org/officeDocument/2006/relationships/slide" Target="slides/slide17.xml"/><Relationship Id="rId67" Type="http://schemas.openxmlformats.org/officeDocument/2006/relationships/font" Target="fonts/FiraSansExtraCondensedMedium-bold.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SourceSansProLight-bold.fntdata"/><Relationship Id="rId12" Type="http://schemas.openxmlformats.org/officeDocument/2006/relationships/slide" Target="slides/slide6.xml"/><Relationship Id="rId56" Type="http://schemas.openxmlformats.org/officeDocument/2006/relationships/font" Target="fonts/SourceSansProLight-regular.fntdata"/><Relationship Id="rId15" Type="http://schemas.openxmlformats.org/officeDocument/2006/relationships/slide" Target="slides/slide9.xml"/><Relationship Id="rId59" Type="http://schemas.openxmlformats.org/officeDocument/2006/relationships/font" Target="fonts/SourceSansProLight-boldItalic.fntdata"/><Relationship Id="rId14" Type="http://schemas.openxmlformats.org/officeDocument/2006/relationships/slide" Target="slides/slide8.xml"/><Relationship Id="rId58" Type="http://schemas.openxmlformats.org/officeDocument/2006/relationships/font" Target="fonts/SourceSansPro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08b8d10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08b8d10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08b8d109f_0_4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08b8d109f_0_4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budget was not only used for production of the movie, but also for marketing. Here is a timeline of the how Legendary entertainment promoted the </a:t>
            </a:r>
            <a:r>
              <a:rPr lang="zh-CN"/>
              <a:t>movie</a:t>
            </a:r>
            <a:r>
              <a:rPr lang="zh-CN"/>
              <a:t>. In 2019, it released its first promotional poster, as long as a mobile game tie to the release. In late 2019, the first </a:t>
            </a:r>
            <a:r>
              <a:rPr lang="zh-CN"/>
              <a:t>brief</a:t>
            </a:r>
            <a:r>
              <a:rPr lang="zh-CN"/>
              <a:t> clip was released on YouTube. In 2020, some graphic novels regarding godzilla and king kong was made online through official writers, and meanwhile the toys sets for both characters are </a:t>
            </a:r>
            <a:r>
              <a:rPr lang="zh-CN"/>
              <a:t>released. Finally, at the beginning of 2021, preview of the movie was available on HBO max, followed by the official trailer released on Jan 24th,2021. The trailer had amost 26 million views on Youtube in the first 24 hours. From the huge traffic that the trailer generated, we can kind of predict that the box office for this movie will not be as disappointing as the previous Godzilla movie.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08b8d109f_0_2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08b8d109f_0_2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08b8d109f_0_4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08b8d109f_0_4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d86ed97f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d86ed97f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0916f21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0916f21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08b8d109f_0_4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08b8d109f_0_4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08b8d109f_0_4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08b8d109f_0_4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08b8d109f_0_4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08b8d109f_0_4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Next, we are going to talk about social media campaign for Godzilla vs. Kong, This is the marketing strategy and </a:t>
            </a:r>
            <a:r>
              <a:rPr lang="zh-CN">
                <a:solidFill>
                  <a:schemeClr val="dk1"/>
                </a:solidFill>
              </a:rPr>
              <a:t>marketing campaign part of the </a:t>
            </a:r>
            <a:r>
              <a:rPr lang="zh-CN"/>
              <a:t>film lifecycle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d08b8d109f_0_4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d08b8d109f_0_4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Multiple social media platforms has been used for the promotion of this </a:t>
            </a:r>
            <a:r>
              <a:rPr lang="zh-CN"/>
              <a:t>movie</a:t>
            </a:r>
            <a:r>
              <a:rPr lang="zh-CN"/>
              <a:t>, each playing a </a:t>
            </a:r>
            <a:r>
              <a:rPr lang="zh-CN"/>
              <a:t>different</a:t>
            </a:r>
            <a:r>
              <a:rPr lang="zh-CN"/>
              <a:t> role in the social media </a:t>
            </a:r>
            <a:r>
              <a:rPr lang="zh-CN"/>
              <a:t>campaign</a:t>
            </a:r>
            <a:r>
              <a:rPr lang="zh-CN"/>
              <a:t>. Twitter was used for generating trending moments, and it is famous for its hashtags. Of course this movie has generated multiple hashtags and we will talk more about it. YouTube is a platform used to </a:t>
            </a:r>
            <a:r>
              <a:rPr lang="zh-CN"/>
              <a:t>release</a:t>
            </a:r>
            <a:r>
              <a:rPr lang="zh-CN"/>
              <a:t> official content, like trailers and clips. Facebook as the the social media platform with most users, it is a place where most fans was based with the </a:t>
            </a:r>
            <a:r>
              <a:rPr lang="zh-CN"/>
              <a:t>numerous</a:t>
            </a:r>
            <a:r>
              <a:rPr lang="zh-CN"/>
              <a:t> amounts of fan pages. Instgram was used to create stories, could be stories during the film making process or any reactions from the fans. The official Godzilla and Kong instagram account constantly repost fan’s reactions to the </a:t>
            </a:r>
            <a:r>
              <a:rPr lang="zh-CN"/>
              <a:t>movie</a:t>
            </a:r>
            <a:r>
              <a:rPr lang="zh-CN"/>
              <a:t>. Lastly, Reddit is the platform where most of the discussions were located, and we will talk more about it too.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08b8d109f_0_4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08b8d109f_0_4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First, we will take a closer look at the Twitter Campaign. The first post is about release the information about streaming the movie exclusively on HBO MAX to its subscribers free for 1 month, It is considered as a promotion post.. The </a:t>
            </a:r>
            <a:r>
              <a:rPr lang="zh-CN"/>
              <a:t>second</a:t>
            </a:r>
            <a:r>
              <a:rPr lang="zh-CN"/>
              <a:t> post was about promoting a new AR lens that is supporting the </a:t>
            </a:r>
            <a:r>
              <a:rPr lang="zh-CN"/>
              <a:t>movie</a:t>
            </a:r>
            <a:r>
              <a:rPr lang="zh-CN"/>
              <a:t>, it also brings the technology aspects to this </a:t>
            </a:r>
            <a:r>
              <a:rPr lang="zh-CN"/>
              <a:t>movie</a:t>
            </a:r>
            <a:r>
              <a:rPr lang="zh-CN"/>
              <a:t>. The last  is a sponsor post, </a:t>
            </a:r>
            <a:r>
              <a:rPr lang="zh-CN"/>
              <a:t>which</a:t>
            </a:r>
            <a:r>
              <a:rPr lang="zh-CN"/>
              <a:t> the movie collaborated with “EVERGREEN”, a container transportation and shipping company, the post </a:t>
            </a:r>
            <a:r>
              <a:rPr lang="zh-CN"/>
              <a:t>depicted</a:t>
            </a:r>
            <a:r>
              <a:rPr lang="zh-CN"/>
              <a:t> godzilla and king kong holding the container together, which shows the theme of the </a:t>
            </a:r>
            <a:r>
              <a:rPr lang="zh-CN"/>
              <a:t>movie</a:t>
            </a:r>
            <a:r>
              <a:rPr lang="zh-CN"/>
              <a:t> but promoting the sponsor at the same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08b8d109f_0_2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08b8d109f_0_2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08b8d109f_0_4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08b8d109f_0_4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After learning about the twitter posts, our team used a twitter content search tool to </a:t>
            </a:r>
            <a:r>
              <a:rPr lang="zh-CN"/>
              <a:t>study</a:t>
            </a:r>
            <a:r>
              <a:rPr lang="zh-CN"/>
              <a:t> this particular hashtag,  hashtag godzilla vs kong. The data was downloaded  on early morning April 12th, this hashtag was rated “hot” on twitter, the result shows there are 71 </a:t>
            </a:r>
            <a:r>
              <a:rPr lang="zh-CN"/>
              <a:t>unique</a:t>
            </a:r>
            <a:r>
              <a:rPr lang="zh-CN"/>
              <a:t> tweets per hour that contains this certain hashtag, with an </a:t>
            </a:r>
            <a:r>
              <a:rPr lang="zh-CN"/>
              <a:t>exposure</a:t>
            </a:r>
            <a:r>
              <a:rPr lang="zh-CN"/>
              <a:t> of 232k per hour, which is an insane amount. It also shows that for those tweets </a:t>
            </a:r>
            <a:r>
              <a:rPr lang="zh-CN"/>
              <a:t>including</a:t>
            </a:r>
            <a:r>
              <a:rPr lang="zh-CN"/>
              <a:t> the hashtag godzilla vs kong, there are 375 retweets per hour, and it shows the engagement aspect of the social. All of these data shows that the movie is a huge success, and has generated some great crowd on social media.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d86ed97f4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d86ed97f4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Another social media campaign that emerged online recently is that fans are picking sides on twitter supporting King Kong and Godziila. Since it is movie that </a:t>
            </a:r>
            <a:r>
              <a:rPr lang="zh-CN"/>
              <a:t>involves</a:t>
            </a:r>
            <a:r>
              <a:rPr lang="zh-CN"/>
              <a:t> two </a:t>
            </a:r>
            <a:r>
              <a:rPr lang="zh-CN"/>
              <a:t>franchise</a:t>
            </a:r>
            <a:r>
              <a:rPr lang="zh-CN"/>
              <a:t>, kinda of like Batman vs Superman, where each character has its fans and the fans are always rooting for their characters and don’t want it to be failed in the </a:t>
            </a:r>
            <a:r>
              <a:rPr lang="zh-CN"/>
              <a:t>movie</a:t>
            </a:r>
            <a:r>
              <a:rPr lang="zh-CN"/>
              <a:t>. As a result of this, multiple meme </a:t>
            </a:r>
            <a:r>
              <a:rPr lang="zh-CN"/>
              <a:t>pictures</a:t>
            </a:r>
            <a:r>
              <a:rPr lang="zh-CN"/>
              <a:t> are created on Twitter, and fans’ posts has created another wave of crowd on Twitter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08b8d109f_0_4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d08b8d109f_0_4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Reddit on the other hand, is also a place where numerous fans and </a:t>
            </a:r>
            <a:r>
              <a:rPr lang="zh-CN"/>
              <a:t>discussions</a:t>
            </a:r>
            <a:r>
              <a:rPr lang="zh-CN"/>
              <a:t> were </a:t>
            </a:r>
            <a:r>
              <a:rPr lang="zh-CN"/>
              <a:t>involved</a:t>
            </a:r>
            <a:r>
              <a:rPr lang="zh-CN"/>
              <a:t> with. There are some </a:t>
            </a:r>
            <a:r>
              <a:rPr lang="zh-CN"/>
              <a:t>official</a:t>
            </a:r>
            <a:r>
              <a:rPr lang="zh-CN"/>
              <a:t> discussion about the movie from some </a:t>
            </a:r>
            <a:r>
              <a:rPr lang="zh-CN"/>
              <a:t>official</a:t>
            </a:r>
            <a:r>
              <a:rPr lang="zh-CN"/>
              <a:t> </a:t>
            </a:r>
            <a:r>
              <a:rPr lang="zh-CN"/>
              <a:t>movie</a:t>
            </a:r>
            <a:r>
              <a:rPr lang="zh-CN"/>
              <a:t> rating communities on Reddit. For this R movies community, the potential reach is 24.9 million people from all over the world, and this one </a:t>
            </a:r>
            <a:r>
              <a:rPr lang="zh-CN"/>
              <a:t>discussion</a:t>
            </a:r>
            <a:r>
              <a:rPr lang="zh-CN"/>
              <a:t> post has generated over 10k </a:t>
            </a:r>
            <a:r>
              <a:rPr lang="zh-CN"/>
              <a:t>discussion</a:t>
            </a:r>
            <a:r>
              <a:rPr lang="zh-CN"/>
              <a:t>. Of course there are many other communities with millions of audience </a:t>
            </a:r>
            <a:r>
              <a:rPr lang="zh-CN"/>
              <a:t>available</a:t>
            </a:r>
            <a:r>
              <a:rPr lang="zh-CN"/>
              <a:t> on Reddit too.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08b8d109f_0_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08b8d109f_0_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d08b8d109f_0_4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d08b8d109f_0_4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First, talking about the sentiment, the overall rating for this </a:t>
            </a:r>
            <a:r>
              <a:rPr lang="zh-CN"/>
              <a:t>movie</a:t>
            </a:r>
            <a:r>
              <a:rPr lang="zh-CN"/>
              <a:t> on Google is 4.3, and also 92% audience score on </a:t>
            </a:r>
            <a:r>
              <a:rPr lang="zh-CN"/>
              <a:t>Rotton tomatoes. Mostly, the </a:t>
            </a:r>
            <a:r>
              <a:rPr lang="zh-CN"/>
              <a:t>movie</a:t>
            </a:r>
            <a:r>
              <a:rPr lang="zh-CN"/>
              <a:t> showed positive sentiment, the word “terrifc” being used showing the positive sentiment, there are some negative sentiments, for example, “didn’t love it”, and some of the sentiment is </a:t>
            </a:r>
            <a:r>
              <a:rPr lang="zh-CN"/>
              <a:t>neutral, with just some simple comments about the movie without too much emotion involved. Overall, the movie is successful, and positive sentiments weighted much more than negative and neutral.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d86ed97f4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d86ed97f4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also looked at the </a:t>
            </a:r>
            <a:r>
              <a:rPr lang="zh-CN"/>
              <a:t>official</a:t>
            </a:r>
            <a:r>
              <a:rPr lang="zh-CN"/>
              <a:t> account for this </a:t>
            </a:r>
            <a:r>
              <a:rPr lang="zh-CN"/>
              <a:t>movie</a:t>
            </a:r>
            <a:r>
              <a:rPr lang="zh-CN"/>
              <a:t> on different social media platforms to calculate the the potential reach and exposure from </a:t>
            </a:r>
            <a:r>
              <a:rPr lang="zh-CN"/>
              <a:t>those</a:t>
            </a:r>
            <a:r>
              <a:rPr lang="zh-CN"/>
              <a:t> account. When we only looking accounts for this particular </a:t>
            </a:r>
            <a:r>
              <a:rPr lang="zh-CN"/>
              <a:t>movie, Instagram has 138k followers and is the most. But, by adding other official resources too, including official account for HBO Max, Warner Brother account, YouTube becomes the platform that has the most potential exposure. Recall earlier in the presentation that the trailer generated 25 million views in the first 24 hours, it is a reflection of how YouTube channel has the most exposure to the audience.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08b8d109f_0_4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08b8d109f_0_4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Next, we are going to look into the engagement part of the social media, specifically, we are looking at the post from twitter, instagram and Youtube account when it first announced the release of the </a:t>
            </a:r>
            <a:r>
              <a:rPr lang="zh-CN"/>
              <a:t>movie. The twitter post has 10k likes, 2.1 k shares, and 1.6 k comments,  Instagram post has 4 times the likes compare to Twitter post. YouTube trailer has almost 2 M likes, and 262k comments, again, YouTube has show dominant power on engagement compared to other social media platforms. We would strongly suggest the movie to put more content on YouTube, and light the crowd again on social media.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08b8d109f_0_4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d08b8d109f_0_4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a2b8a01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a2b8a01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d08b8d109f_0_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d08b8d109f_0_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08b8d109f_0_5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08b8d109f_0_5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0916f219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0916f219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7a2b8a01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7a2b8a01b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d0916f219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d0916f219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d0916f219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d0916f219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0916f219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0916f219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0916f219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0916f219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cd86ed97f4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cd86ed97f4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08b8d109f_0_4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d08b8d109f_0_4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d86ed97f4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d86ed97f4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cd86ed97f4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cd86ed97f4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08b8d109f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08b8d109f_0_2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0916f219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0916f219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d08b8d109f_0_5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d08b8d109f_0_5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08b8d109f_0_5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08b8d109f_0_5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08b8d109f_0_2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08b8d109f_0_2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short term goal of the movie is to recreate the Godzilla and King Kong IP, both IPs hasn’t been used since 2017 and 2019, and this was created to bring those IPs back to their fans and the audience. </a:t>
            </a:r>
            <a:r>
              <a:rPr lang="zh-CN"/>
              <a:t>Another</a:t>
            </a:r>
            <a:r>
              <a:rPr lang="zh-CN"/>
              <a:t> goal is to create a shared </a:t>
            </a:r>
            <a:r>
              <a:rPr lang="zh-CN"/>
              <a:t>cinematic</a:t>
            </a:r>
            <a:r>
              <a:rPr lang="zh-CN"/>
              <a:t> universe between Godzilla and King Kong. In </a:t>
            </a:r>
            <a:r>
              <a:rPr lang="zh-CN"/>
              <a:t>terms</a:t>
            </a:r>
            <a:r>
              <a:rPr lang="zh-CN"/>
              <a:t> of long-term goal, it is always the goal to pursue a successful global box office, and for this </a:t>
            </a:r>
            <a:r>
              <a:rPr lang="zh-CN"/>
              <a:t>movie</a:t>
            </a:r>
            <a:r>
              <a:rPr lang="zh-CN"/>
              <a:t> specifically, how to generate both </a:t>
            </a:r>
            <a:r>
              <a:rPr lang="zh-CN"/>
              <a:t>success</a:t>
            </a:r>
            <a:r>
              <a:rPr lang="zh-CN"/>
              <a:t> in thearte and on HBO max also becomes the consideration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08b8d109f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08b8d109f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looking at how the content of the </a:t>
            </a:r>
            <a:r>
              <a:rPr lang="zh-CN"/>
              <a:t>movie</a:t>
            </a:r>
            <a:r>
              <a:rPr lang="zh-CN"/>
              <a:t> was decided, which is also the first step in the Paramount’s approach. Considering back to the Godzilla and King Kong Franchise, the last movie of Godzilla was a disappointment as mentioned before, while the recent King Kong movie beat its original expectations. The director combined the two characters into one universe in order to attract attention from both sides of the fans, and the new </a:t>
            </a:r>
            <a:r>
              <a:rPr lang="zh-CN"/>
              <a:t>monster</a:t>
            </a:r>
            <a:r>
              <a:rPr lang="zh-CN"/>
              <a:t> universe could also generate its own </a:t>
            </a:r>
            <a:r>
              <a:rPr lang="zh-CN"/>
              <a:t>series</a:t>
            </a:r>
            <a:r>
              <a:rPr lang="zh-CN"/>
              <a:t> fans.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08b8d109f_0_2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08b8d109f_0_2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purpose of this movie is not to create some whole new stories, but to use existing characters to generate new traffic and excitement. Just like what the </a:t>
            </a:r>
            <a:r>
              <a:rPr lang="zh-CN"/>
              <a:t>director</a:t>
            </a:r>
            <a:r>
              <a:rPr lang="zh-CN"/>
              <a:t> of Godzilla vs Kong Adam Wingard said:</a:t>
            </a:r>
            <a:r>
              <a:rPr lang="zh-CN" sz="1200">
                <a:solidFill>
                  <a:srgbClr val="666666"/>
                </a:solidFill>
                <a:latin typeface="Roboto"/>
                <a:ea typeface="Roboto"/>
                <a:cs typeface="Roboto"/>
                <a:sym typeface="Roboto"/>
              </a:rPr>
              <a:t>This is the Godzilla that we have here, this is legendary Godzilla, and let’s see how he matches up with King Kong. Let’s not try to change it up and do something different. </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08b8d109f_0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08b8d109f_0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小节标题1">
  <p:cSld name="SECTION_HEADER_1">
    <p:spTree>
      <p:nvGrpSpPr>
        <p:cNvPr id="60" name="Shape 60"/>
        <p:cNvGrpSpPr/>
        <p:nvPr/>
      </p:nvGrpSpPr>
      <p:grpSpPr>
        <a:xfrm>
          <a:off x="0" y="0"/>
          <a:ext cx="0" cy="0"/>
          <a:chOff x="0" y="0"/>
          <a:chExt cx="0" cy="0"/>
        </a:xfrm>
      </p:grpSpPr>
      <p:sp>
        <p:nvSpPr>
          <p:cNvPr id="61" name="Google Shape;61;p13"/>
          <p:cNvSpPr/>
          <p:nvPr/>
        </p:nvSpPr>
        <p:spPr>
          <a:xfrm>
            <a:off x="713175" y="540275"/>
            <a:ext cx="7716600" cy="405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type="title"/>
          </p:nvPr>
        </p:nvSpPr>
        <p:spPr>
          <a:xfrm>
            <a:off x="1734450" y="2038425"/>
            <a:ext cx="5675100" cy="98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3"/>
          <p:cNvSpPr txBox="1"/>
          <p:nvPr>
            <p:ph idx="1" type="subTitle"/>
          </p:nvPr>
        </p:nvSpPr>
        <p:spPr>
          <a:xfrm>
            <a:off x="2334450" y="3814250"/>
            <a:ext cx="4475100" cy="4695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2100"/>
              <a:buNone/>
              <a:defRPr sz="1600">
                <a:latin typeface="Raleway"/>
                <a:ea typeface="Raleway"/>
                <a:cs typeface="Raleway"/>
                <a:sym typeface="Raleway"/>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3"/>
          <p:cNvSpPr txBox="1"/>
          <p:nvPr>
            <p:ph hasCustomPrompt="1" idx="2" type="title"/>
          </p:nvPr>
        </p:nvSpPr>
        <p:spPr>
          <a:xfrm flipH="1">
            <a:off x="3063900" y="1415504"/>
            <a:ext cx="3016200" cy="8835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rgbClr val="E87E45"/>
              </a:buClr>
              <a:buSzPts val="3600"/>
              <a:buNone/>
              <a:defRPr sz="10000"/>
            </a:lvl1pPr>
            <a:lvl2pPr lvl="1"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3"/>
          <p:cNvSpPr/>
          <p:nvPr/>
        </p:nvSpPr>
        <p:spPr>
          <a:xfrm>
            <a:off x="7624200" y="3183975"/>
            <a:ext cx="23975" cy="94050"/>
          </a:xfrm>
          <a:custGeom>
            <a:rect b="b" l="l" r="r" t="t"/>
            <a:pathLst>
              <a:path extrusionOk="0" h="3762" w="959">
                <a:moveTo>
                  <a:pt x="18" y="1"/>
                </a:moveTo>
                <a:cubicBezTo>
                  <a:pt x="18" y="19"/>
                  <a:pt x="0" y="36"/>
                  <a:pt x="0" y="54"/>
                </a:cubicBezTo>
                <a:cubicBezTo>
                  <a:pt x="36" y="302"/>
                  <a:pt x="54" y="551"/>
                  <a:pt x="89" y="781"/>
                </a:cubicBezTo>
                <a:cubicBezTo>
                  <a:pt x="178" y="1225"/>
                  <a:pt x="266" y="1668"/>
                  <a:pt x="391" y="2112"/>
                </a:cubicBezTo>
                <a:cubicBezTo>
                  <a:pt x="515" y="2644"/>
                  <a:pt x="692" y="3140"/>
                  <a:pt x="852" y="3655"/>
                </a:cubicBezTo>
                <a:cubicBezTo>
                  <a:pt x="870" y="3708"/>
                  <a:pt x="870" y="3761"/>
                  <a:pt x="958" y="3761"/>
                </a:cubicBezTo>
                <a:cubicBezTo>
                  <a:pt x="550" y="2520"/>
                  <a:pt x="195" y="1278"/>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3"/>
          <p:cNvGrpSpPr/>
          <p:nvPr/>
        </p:nvGrpSpPr>
        <p:grpSpPr>
          <a:xfrm>
            <a:off x="7434675" y="2906800"/>
            <a:ext cx="995100" cy="1684725"/>
            <a:chOff x="7041300" y="2906800"/>
            <a:chExt cx="995100" cy="1684725"/>
          </a:xfrm>
        </p:grpSpPr>
        <p:sp>
          <p:nvSpPr>
            <p:cNvPr id="67" name="Google Shape;67;p13"/>
            <p:cNvSpPr/>
            <p:nvPr/>
          </p:nvSpPr>
          <p:spPr>
            <a:xfrm>
              <a:off x="7041300" y="3535050"/>
              <a:ext cx="995100" cy="1056425"/>
            </a:xfrm>
            <a:custGeom>
              <a:rect b="b" l="l" r="r" t="t"/>
              <a:pathLst>
                <a:path extrusionOk="0" h="42257" w="39804">
                  <a:moveTo>
                    <a:pt x="10484" y="2879"/>
                  </a:moveTo>
                  <a:lnTo>
                    <a:pt x="10484" y="2879"/>
                  </a:lnTo>
                  <a:cubicBezTo>
                    <a:pt x="10485" y="2881"/>
                    <a:pt x="10487" y="2883"/>
                    <a:pt x="10489" y="2886"/>
                  </a:cubicBezTo>
                  <a:lnTo>
                    <a:pt x="10489" y="2886"/>
                  </a:lnTo>
                  <a:cubicBezTo>
                    <a:pt x="10487" y="2883"/>
                    <a:pt x="10486" y="2881"/>
                    <a:pt x="10484" y="2879"/>
                  </a:cubicBezTo>
                  <a:close/>
                  <a:moveTo>
                    <a:pt x="11650" y="1810"/>
                  </a:moveTo>
                  <a:cubicBezTo>
                    <a:pt x="11801" y="1810"/>
                    <a:pt x="11951" y="1818"/>
                    <a:pt x="12098" y="1833"/>
                  </a:cubicBezTo>
                  <a:cubicBezTo>
                    <a:pt x="12151" y="1833"/>
                    <a:pt x="12186" y="1851"/>
                    <a:pt x="12257" y="1868"/>
                  </a:cubicBezTo>
                  <a:cubicBezTo>
                    <a:pt x="11708" y="2471"/>
                    <a:pt x="11388" y="3181"/>
                    <a:pt x="11069" y="3926"/>
                  </a:cubicBezTo>
                  <a:cubicBezTo>
                    <a:pt x="10893" y="3556"/>
                    <a:pt x="10734" y="3186"/>
                    <a:pt x="10489" y="2886"/>
                  </a:cubicBezTo>
                  <a:lnTo>
                    <a:pt x="10489" y="2886"/>
                  </a:lnTo>
                  <a:cubicBezTo>
                    <a:pt x="10502" y="2904"/>
                    <a:pt x="10503" y="2934"/>
                    <a:pt x="10519" y="2950"/>
                  </a:cubicBezTo>
                  <a:cubicBezTo>
                    <a:pt x="10679" y="3287"/>
                    <a:pt x="10838" y="3624"/>
                    <a:pt x="10980" y="3944"/>
                  </a:cubicBezTo>
                  <a:cubicBezTo>
                    <a:pt x="11016" y="3997"/>
                    <a:pt x="11016" y="4050"/>
                    <a:pt x="11016" y="4085"/>
                  </a:cubicBezTo>
                  <a:cubicBezTo>
                    <a:pt x="10980" y="4298"/>
                    <a:pt x="10927" y="4493"/>
                    <a:pt x="10874" y="4724"/>
                  </a:cubicBezTo>
                  <a:cubicBezTo>
                    <a:pt x="10838" y="4689"/>
                    <a:pt x="10785" y="4653"/>
                    <a:pt x="10750" y="4635"/>
                  </a:cubicBezTo>
                  <a:cubicBezTo>
                    <a:pt x="10448" y="4440"/>
                    <a:pt x="10129" y="4316"/>
                    <a:pt x="9774" y="4298"/>
                  </a:cubicBezTo>
                  <a:cubicBezTo>
                    <a:pt x="9686" y="4298"/>
                    <a:pt x="9579" y="4316"/>
                    <a:pt x="9490" y="4334"/>
                  </a:cubicBezTo>
                  <a:cubicBezTo>
                    <a:pt x="8941" y="4476"/>
                    <a:pt x="8479" y="4742"/>
                    <a:pt x="8142" y="5203"/>
                  </a:cubicBezTo>
                  <a:cubicBezTo>
                    <a:pt x="8018" y="5380"/>
                    <a:pt x="7894" y="5575"/>
                    <a:pt x="7770" y="5753"/>
                  </a:cubicBezTo>
                  <a:cubicBezTo>
                    <a:pt x="7717" y="5841"/>
                    <a:pt x="7628" y="5912"/>
                    <a:pt x="7522" y="5930"/>
                  </a:cubicBezTo>
                  <a:cubicBezTo>
                    <a:pt x="7362" y="5966"/>
                    <a:pt x="7202" y="6001"/>
                    <a:pt x="7025" y="6037"/>
                  </a:cubicBezTo>
                  <a:cubicBezTo>
                    <a:pt x="6848" y="5859"/>
                    <a:pt x="6688" y="5700"/>
                    <a:pt x="6511" y="5522"/>
                  </a:cubicBezTo>
                  <a:lnTo>
                    <a:pt x="6511" y="5522"/>
                  </a:lnTo>
                  <a:cubicBezTo>
                    <a:pt x="6599" y="5735"/>
                    <a:pt x="6759" y="5877"/>
                    <a:pt x="6918" y="6054"/>
                  </a:cubicBezTo>
                  <a:cubicBezTo>
                    <a:pt x="6759" y="6090"/>
                    <a:pt x="6617" y="6125"/>
                    <a:pt x="6475" y="6178"/>
                  </a:cubicBezTo>
                  <a:cubicBezTo>
                    <a:pt x="6333" y="6232"/>
                    <a:pt x="6209" y="6303"/>
                    <a:pt x="6049" y="6374"/>
                  </a:cubicBezTo>
                  <a:cubicBezTo>
                    <a:pt x="5819" y="5912"/>
                    <a:pt x="5712" y="5434"/>
                    <a:pt x="5801" y="4919"/>
                  </a:cubicBezTo>
                  <a:cubicBezTo>
                    <a:pt x="5890" y="4369"/>
                    <a:pt x="6085" y="3873"/>
                    <a:pt x="6528" y="3482"/>
                  </a:cubicBezTo>
                  <a:cubicBezTo>
                    <a:pt x="6564" y="3536"/>
                    <a:pt x="6581" y="3571"/>
                    <a:pt x="6617" y="3607"/>
                  </a:cubicBezTo>
                  <a:cubicBezTo>
                    <a:pt x="6883" y="3944"/>
                    <a:pt x="7149" y="4281"/>
                    <a:pt x="7397" y="4618"/>
                  </a:cubicBezTo>
                  <a:cubicBezTo>
                    <a:pt x="7433" y="4671"/>
                    <a:pt x="7486" y="4706"/>
                    <a:pt x="7522" y="4742"/>
                  </a:cubicBezTo>
                  <a:cubicBezTo>
                    <a:pt x="7539" y="4724"/>
                    <a:pt x="7539" y="4724"/>
                    <a:pt x="7539" y="4724"/>
                  </a:cubicBezTo>
                  <a:cubicBezTo>
                    <a:pt x="7238" y="4298"/>
                    <a:pt x="6918" y="3873"/>
                    <a:pt x="6581" y="3447"/>
                  </a:cubicBezTo>
                  <a:cubicBezTo>
                    <a:pt x="6706" y="3358"/>
                    <a:pt x="6812" y="3287"/>
                    <a:pt x="6936" y="3216"/>
                  </a:cubicBezTo>
                  <a:cubicBezTo>
                    <a:pt x="7131" y="3482"/>
                    <a:pt x="7291" y="3784"/>
                    <a:pt x="7539" y="3997"/>
                  </a:cubicBezTo>
                  <a:cubicBezTo>
                    <a:pt x="7362" y="3731"/>
                    <a:pt x="7202" y="3465"/>
                    <a:pt x="7007" y="3181"/>
                  </a:cubicBezTo>
                  <a:cubicBezTo>
                    <a:pt x="7078" y="3145"/>
                    <a:pt x="7114" y="3128"/>
                    <a:pt x="7149" y="3110"/>
                  </a:cubicBezTo>
                  <a:cubicBezTo>
                    <a:pt x="7557" y="2915"/>
                    <a:pt x="7983" y="2844"/>
                    <a:pt x="8408" y="2808"/>
                  </a:cubicBezTo>
                  <a:cubicBezTo>
                    <a:pt x="8497" y="2808"/>
                    <a:pt x="8586" y="2791"/>
                    <a:pt x="8692" y="2791"/>
                  </a:cubicBezTo>
                  <a:cubicBezTo>
                    <a:pt x="8923" y="2773"/>
                    <a:pt x="9136" y="2702"/>
                    <a:pt x="9349" y="2560"/>
                  </a:cubicBezTo>
                  <a:cubicBezTo>
                    <a:pt x="9863" y="2223"/>
                    <a:pt x="10413" y="1975"/>
                    <a:pt x="11016" y="1868"/>
                  </a:cubicBezTo>
                  <a:cubicBezTo>
                    <a:pt x="11224" y="1827"/>
                    <a:pt x="11438" y="1810"/>
                    <a:pt x="11650" y="1810"/>
                  </a:cubicBezTo>
                  <a:close/>
                  <a:moveTo>
                    <a:pt x="13986" y="189"/>
                  </a:moveTo>
                  <a:cubicBezTo>
                    <a:pt x="14113" y="189"/>
                    <a:pt x="14230" y="240"/>
                    <a:pt x="14333" y="343"/>
                  </a:cubicBezTo>
                  <a:cubicBezTo>
                    <a:pt x="14492" y="485"/>
                    <a:pt x="14617" y="662"/>
                    <a:pt x="14687" y="857"/>
                  </a:cubicBezTo>
                  <a:cubicBezTo>
                    <a:pt x="14829" y="1194"/>
                    <a:pt x="14918" y="1549"/>
                    <a:pt x="14971" y="1904"/>
                  </a:cubicBezTo>
                  <a:cubicBezTo>
                    <a:pt x="15078" y="2578"/>
                    <a:pt x="15166" y="3252"/>
                    <a:pt x="15255" y="3926"/>
                  </a:cubicBezTo>
                  <a:cubicBezTo>
                    <a:pt x="15344" y="4600"/>
                    <a:pt x="15415" y="5256"/>
                    <a:pt x="15486" y="5912"/>
                  </a:cubicBezTo>
                  <a:cubicBezTo>
                    <a:pt x="15486" y="5948"/>
                    <a:pt x="15486" y="5983"/>
                    <a:pt x="15486" y="6019"/>
                  </a:cubicBezTo>
                  <a:cubicBezTo>
                    <a:pt x="14900" y="4564"/>
                    <a:pt x="14546" y="3057"/>
                    <a:pt x="14280" y="1514"/>
                  </a:cubicBezTo>
                  <a:cubicBezTo>
                    <a:pt x="14244" y="1584"/>
                    <a:pt x="14262" y="1638"/>
                    <a:pt x="14262" y="1709"/>
                  </a:cubicBezTo>
                  <a:cubicBezTo>
                    <a:pt x="14492" y="3323"/>
                    <a:pt x="14900" y="4884"/>
                    <a:pt x="15503" y="6391"/>
                  </a:cubicBezTo>
                  <a:cubicBezTo>
                    <a:pt x="15557" y="6533"/>
                    <a:pt x="15592" y="6693"/>
                    <a:pt x="15628" y="6852"/>
                  </a:cubicBezTo>
                  <a:cubicBezTo>
                    <a:pt x="15734" y="7314"/>
                    <a:pt x="15823" y="7775"/>
                    <a:pt x="15929" y="8236"/>
                  </a:cubicBezTo>
                  <a:cubicBezTo>
                    <a:pt x="15947" y="8289"/>
                    <a:pt x="15947" y="8325"/>
                    <a:pt x="15982" y="8396"/>
                  </a:cubicBezTo>
                  <a:cubicBezTo>
                    <a:pt x="15947" y="8360"/>
                    <a:pt x="15911" y="8342"/>
                    <a:pt x="15911" y="8325"/>
                  </a:cubicBezTo>
                  <a:cubicBezTo>
                    <a:pt x="15255" y="7278"/>
                    <a:pt x="14617" y="6196"/>
                    <a:pt x="14138" y="5061"/>
                  </a:cubicBezTo>
                  <a:cubicBezTo>
                    <a:pt x="13730" y="4068"/>
                    <a:pt x="13464" y="3039"/>
                    <a:pt x="13322" y="1975"/>
                  </a:cubicBezTo>
                  <a:cubicBezTo>
                    <a:pt x="13286" y="1726"/>
                    <a:pt x="13268" y="1478"/>
                    <a:pt x="13268" y="1230"/>
                  </a:cubicBezTo>
                  <a:cubicBezTo>
                    <a:pt x="13268" y="1070"/>
                    <a:pt x="13286" y="910"/>
                    <a:pt x="13322" y="751"/>
                  </a:cubicBezTo>
                  <a:cubicBezTo>
                    <a:pt x="13393" y="503"/>
                    <a:pt x="13535" y="343"/>
                    <a:pt x="13765" y="236"/>
                  </a:cubicBezTo>
                  <a:cubicBezTo>
                    <a:pt x="13841" y="205"/>
                    <a:pt x="13915" y="189"/>
                    <a:pt x="13986" y="189"/>
                  </a:cubicBezTo>
                  <a:close/>
                  <a:moveTo>
                    <a:pt x="9755" y="4498"/>
                  </a:moveTo>
                  <a:cubicBezTo>
                    <a:pt x="9920" y="4498"/>
                    <a:pt x="10078" y="4534"/>
                    <a:pt x="10235" y="4600"/>
                  </a:cubicBezTo>
                  <a:cubicBezTo>
                    <a:pt x="10501" y="4689"/>
                    <a:pt x="10732" y="4848"/>
                    <a:pt x="10945" y="5043"/>
                  </a:cubicBezTo>
                  <a:cubicBezTo>
                    <a:pt x="10927" y="5629"/>
                    <a:pt x="10945" y="6214"/>
                    <a:pt x="11069" y="6799"/>
                  </a:cubicBezTo>
                  <a:cubicBezTo>
                    <a:pt x="10501" y="6214"/>
                    <a:pt x="9916" y="5664"/>
                    <a:pt x="9260" y="5167"/>
                  </a:cubicBezTo>
                  <a:cubicBezTo>
                    <a:pt x="9260" y="5185"/>
                    <a:pt x="9260" y="5185"/>
                    <a:pt x="9242" y="5203"/>
                  </a:cubicBezTo>
                  <a:lnTo>
                    <a:pt x="9384" y="5327"/>
                  </a:lnTo>
                  <a:cubicBezTo>
                    <a:pt x="9916" y="5788"/>
                    <a:pt x="10448" y="6285"/>
                    <a:pt x="10945" y="6799"/>
                  </a:cubicBezTo>
                  <a:cubicBezTo>
                    <a:pt x="11069" y="6941"/>
                    <a:pt x="11158" y="7101"/>
                    <a:pt x="11193" y="7278"/>
                  </a:cubicBezTo>
                  <a:cubicBezTo>
                    <a:pt x="11388" y="7988"/>
                    <a:pt x="11690" y="8626"/>
                    <a:pt x="12062" y="9247"/>
                  </a:cubicBezTo>
                  <a:cubicBezTo>
                    <a:pt x="12116" y="9353"/>
                    <a:pt x="12186" y="9460"/>
                    <a:pt x="12240" y="9584"/>
                  </a:cubicBezTo>
                  <a:cubicBezTo>
                    <a:pt x="10892" y="8254"/>
                    <a:pt x="9419" y="7083"/>
                    <a:pt x="7876" y="5983"/>
                  </a:cubicBezTo>
                  <a:cubicBezTo>
                    <a:pt x="8125" y="5558"/>
                    <a:pt x="8373" y="5150"/>
                    <a:pt x="8763" y="4866"/>
                  </a:cubicBezTo>
                  <a:cubicBezTo>
                    <a:pt x="9011" y="4689"/>
                    <a:pt x="9295" y="4582"/>
                    <a:pt x="9579" y="4511"/>
                  </a:cubicBezTo>
                  <a:cubicBezTo>
                    <a:pt x="9639" y="4502"/>
                    <a:pt x="9697" y="4498"/>
                    <a:pt x="9755" y="4498"/>
                  </a:cubicBezTo>
                  <a:close/>
                  <a:moveTo>
                    <a:pt x="11548" y="3394"/>
                  </a:moveTo>
                  <a:lnTo>
                    <a:pt x="11566" y="3411"/>
                  </a:lnTo>
                  <a:cubicBezTo>
                    <a:pt x="11566" y="3447"/>
                    <a:pt x="11566" y="3500"/>
                    <a:pt x="11566" y="3536"/>
                  </a:cubicBezTo>
                  <a:cubicBezTo>
                    <a:pt x="11424" y="4972"/>
                    <a:pt x="11796" y="6267"/>
                    <a:pt x="12577" y="7456"/>
                  </a:cubicBezTo>
                  <a:cubicBezTo>
                    <a:pt x="12736" y="7704"/>
                    <a:pt x="12896" y="7934"/>
                    <a:pt x="13073" y="8165"/>
                  </a:cubicBezTo>
                  <a:cubicBezTo>
                    <a:pt x="13499" y="8768"/>
                    <a:pt x="13872" y="9389"/>
                    <a:pt x="14173" y="10063"/>
                  </a:cubicBezTo>
                  <a:cubicBezTo>
                    <a:pt x="14333" y="10435"/>
                    <a:pt x="14528" y="10790"/>
                    <a:pt x="14723" y="11145"/>
                  </a:cubicBezTo>
                  <a:cubicBezTo>
                    <a:pt x="15007" y="11677"/>
                    <a:pt x="15344" y="12174"/>
                    <a:pt x="15734" y="12617"/>
                  </a:cubicBezTo>
                  <a:cubicBezTo>
                    <a:pt x="15752" y="12670"/>
                    <a:pt x="15787" y="12706"/>
                    <a:pt x="15805" y="12759"/>
                  </a:cubicBezTo>
                  <a:cubicBezTo>
                    <a:pt x="15769" y="12741"/>
                    <a:pt x="15734" y="12724"/>
                    <a:pt x="15716" y="12706"/>
                  </a:cubicBezTo>
                  <a:cubicBezTo>
                    <a:pt x="15361" y="12440"/>
                    <a:pt x="14989" y="12174"/>
                    <a:pt x="14634" y="11908"/>
                  </a:cubicBezTo>
                  <a:cubicBezTo>
                    <a:pt x="13357" y="10897"/>
                    <a:pt x="12364" y="9637"/>
                    <a:pt x="11708" y="8130"/>
                  </a:cubicBezTo>
                  <a:cubicBezTo>
                    <a:pt x="11335" y="7278"/>
                    <a:pt x="11140" y="6391"/>
                    <a:pt x="11122" y="5469"/>
                  </a:cubicBezTo>
                  <a:cubicBezTo>
                    <a:pt x="11105" y="4795"/>
                    <a:pt x="11229" y="4156"/>
                    <a:pt x="11477" y="3536"/>
                  </a:cubicBezTo>
                  <a:cubicBezTo>
                    <a:pt x="11495" y="3482"/>
                    <a:pt x="11530" y="3447"/>
                    <a:pt x="11548" y="3394"/>
                  </a:cubicBezTo>
                  <a:close/>
                  <a:moveTo>
                    <a:pt x="2236" y="10116"/>
                  </a:moveTo>
                  <a:lnTo>
                    <a:pt x="2236" y="10116"/>
                  </a:lnTo>
                  <a:cubicBezTo>
                    <a:pt x="2200" y="10258"/>
                    <a:pt x="2165" y="10382"/>
                    <a:pt x="2147" y="10506"/>
                  </a:cubicBezTo>
                  <a:cubicBezTo>
                    <a:pt x="2112" y="10719"/>
                    <a:pt x="2094" y="10950"/>
                    <a:pt x="2094" y="11163"/>
                  </a:cubicBezTo>
                  <a:cubicBezTo>
                    <a:pt x="2112" y="11429"/>
                    <a:pt x="2147" y="11695"/>
                    <a:pt x="2147" y="11943"/>
                  </a:cubicBezTo>
                  <a:cubicBezTo>
                    <a:pt x="2147" y="12121"/>
                    <a:pt x="2147" y="12280"/>
                    <a:pt x="2129" y="12440"/>
                  </a:cubicBezTo>
                  <a:cubicBezTo>
                    <a:pt x="2094" y="12653"/>
                    <a:pt x="1987" y="12830"/>
                    <a:pt x="1828" y="12972"/>
                  </a:cubicBezTo>
                  <a:cubicBezTo>
                    <a:pt x="1668" y="13114"/>
                    <a:pt x="1509" y="13256"/>
                    <a:pt x="1367" y="13398"/>
                  </a:cubicBezTo>
                  <a:cubicBezTo>
                    <a:pt x="1260" y="13504"/>
                    <a:pt x="1154" y="13628"/>
                    <a:pt x="1047" y="13752"/>
                  </a:cubicBezTo>
                  <a:cubicBezTo>
                    <a:pt x="817" y="14054"/>
                    <a:pt x="746" y="14409"/>
                    <a:pt x="781" y="14781"/>
                  </a:cubicBezTo>
                  <a:cubicBezTo>
                    <a:pt x="781" y="14781"/>
                    <a:pt x="781" y="14799"/>
                    <a:pt x="764" y="14834"/>
                  </a:cubicBezTo>
                  <a:cubicBezTo>
                    <a:pt x="746" y="14799"/>
                    <a:pt x="728" y="14781"/>
                    <a:pt x="710" y="14763"/>
                  </a:cubicBezTo>
                  <a:cubicBezTo>
                    <a:pt x="604" y="14568"/>
                    <a:pt x="480" y="14373"/>
                    <a:pt x="391" y="14160"/>
                  </a:cubicBezTo>
                  <a:cubicBezTo>
                    <a:pt x="196" y="13699"/>
                    <a:pt x="214" y="13238"/>
                    <a:pt x="391" y="12777"/>
                  </a:cubicBezTo>
                  <a:cubicBezTo>
                    <a:pt x="444" y="12617"/>
                    <a:pt x="551" y="12475"/>
                    <a:pt x="693" y="12369"/>
                  </a:cubicBezTo>
                  <a:cubicBezTo>
                    <a:pt x="799" y="12298"/>
                    <a:pt x="905" y="12227"/>
                    <a:pt x="1012" y="12156"/>
                  </a:cubicBezTo>
                  <a:cubicBezTo>
                    <a:pt x="1260" y="11996"/>
                    <a:pt x="1438" y="11783"/>
                    <a:pt x="1544" y="11517"/>
                  </a:cubicBezTo>
                  <a:cubicBezTo>
                    <a:pt x="1615" y="11322"/>
                    <a:pt x="1686" y="11127"/>
                    <a:pt x="1775" y="10932"/>
                  </a:cubicBezTo>
                  <a:cubicBezTo>
                    <a:pt x="1881" y="10684"/>
                    <a:pt x="2023" y="10453"/>
                    <a:pt x="2147" y="10205"/>
                  </a:cubicBezTo>
                  <a:cubicBezTo>
                    <a:pt x="2165" y="10169"/>
                    <a:pt x="2200" y="10152"/>
                    <a:pt x="2236" y="10116"/>
                  </a:cubicBezTo>
                  <a:close/>
                  <a:moveTo>
                    <a:pt x="13180" y="1301"/>
                  </a:moveTo>
                  <a:cubicBezTo>
                    <a:pt x="13180" y="1372"/>
                    <a:pt x="13198" y="1425"/>
                    <a:pt x="13198" y="1478"/>
                  </a:cubicBezTo>
                  <a:cubicBezTo>
                    <a:pt x="13215" y="2028"/>
                    <a:pt x="13322" y="2578"/>
                    <a:pt x="13446" y="3110"/>
                  </a:cubicBezTo>
                  <a:cubicBezTo>
                    <a:pt x="13712" y="4387"/>
                    <a:pt x="14226" y="5593"/>
                    <a:pt x="14865" y="6728"/>
                  </a:cubicBezTo>
                  <a:cubicBezTo>
                    <a:pt x="15237" y="7402"/>
                    <a:pt x="15645" y="8059"/>
                    <a:pt x="16018" y="8715"/>
                  </a:cubicBezTo>
                  <a:cubicBezTo>
                    <a:pt x="16089" y="8839"/>
                    <a:pt x="16160" y="8963"/>
                    <a:pt x="16213" y="9105"/>
                  </a:cubicBezTo>
                  <a:cubicBezTo>
                    <a:pt x="16497" y="9832"/>
                    <a:pt x="16887" y="10524"/>
                    <a:pt x="17313" y="11180"/>
                  </a:cubicBezTo>
                  <a:cubicBezTo>
                    <a:pt x="17543" y="11535"/>
                    <a:pt x="17792" y="11908"/>
                    <a:pt x="18022" y="12262"/>
                  </a:cubicBezTo>
                  <a:cubicBezTo>
                    <a:pt x="18430" y="12865"/>
                    <a:pt x="18785" y="13469"/>
                    <a:pt x="19033" y="14143"/>
                  </a:cubicBezTo>
                  <a:cubicBezTo>
                    <a:pt x="19157" y="14515"/>
                    <a:pt x="19281" y="14905"/>
                    <a:pt x="19281" y="15313"/>
                  </a:cubicBezTo>
                  <a:cubicBezTo>
                    <a:pt x="19281" y="15437"/>
                    <a:pt x="19264" y="15544"/>
                    <a:pt x="19246" y="15668"/>
                  </a:cubicBezTo>
                  <a:cubicBezTo>
                    <a:pt x="19246" y="15721"/>
                    <a:pt x="19228" y="15792"/>
                    <a:pt x="19140" y="15810"/>
                  </a:cubicBezTo>
                  <a:cubicBezTo>
                    <a:pt x="19122" y="15792"/>
                    <a:pt x="19104" y="15757"/>
                    <a:pt x="19086" y="15721"/>
                  </a:cubicBezTo>
                  <a:cubicBezTo>
                    <a:pt x="18909" y="14710"/>
                    <a:pt x="18448" y="13806"/>
                    <a:pt x="17862" y="12972"/>
                  </a:cubicBezTo>
                  <a:cubicBezTo>
                    <a:pt x="17330" y="12174"/>
                    <a:pt x="16763" y="11411"/>
                    <a:pt x="16195" y="10631"/>
                  </a:cubicBezTo>
                  <a:cubicBezTo>
                    <a:pt x="15592" y="9779"/>
                    <a:pt x="14989" y="8946"/>
                    <a:pt x="14386" y="8094"/>
                  </a:cubicBezTo>
                  <a:cubicBezTo>
                    <a:pt x="13765" y="7190"/>
                    <a:pt x="13215" y="6249"/>
                    <a:pt x="12754" y="5256"/>
                  </a:cubicBezTo>
                  <a:cubicBezTo>
                    <a:pt x="12683" y="5114"/>
                    <a:pt x="12630" y="4972"/>
                    <a:pt x="12559" y="4848"/>
                  </a:cubicBezTo>
                  <a:lnTo>
                    <a:pt x="12541" y="4848"/>
                  </a:lnTo>
                  <a:cubicBezTo>
                    <a:pt x="12559" y="4901"/>
                    <a:pt x="12559" y="4972"/>
                    <a:pt x="12577" y="5026"/>
                  </a:cubicBezTo>
                  <a:cubicBezTo>
                    <a:pt x="12772" y="5504"/>
                    <a:pt x="13002" y="5983"/>
                    <a:pt x="13268" y="6445"/>
                  </a:cubicBezTo>
                  <a:cubicBezTo>
                    <a:pt x="13854" y="7491"/>
                    <a:pt x="14528" y="8484"/>
                    <a:pt x="15237" y="9460"/>
                  </a:cubicBezTo>
                  <a:cubicBezTo>
                    <a:pt x="16036" y="10577"/>
                    <a:pt x="16834" y="11677"/>
                    <a:pt x="17632" y="12795"/>
                  </a:cubicBezTo>
                  <a:cubicBezTo>
                    <a:pt x="18058" y="13398"/>
                    <a:pt x="18430" y="14018"/>
                    <a:pt x="18696" y="14710"/>
                  </a:cubicBezTo>
                  <a:cubicBezTo>
                    <a:pt x="18785" y="14941"/>
                    <a:pt x="18856" y="15189"/>
                    <a:pt x="18927" y="15437"/>
                  </a:cubicBezTo>
                  <a:cubicBezTo>
                    <a:pt x="18927" y="15473"/>
                    <a:pt x="18927" y="15491"/>
                    <a:pt x="18944" y="15544"/>
                  </a:cubicBezTo>
                  <a:cubicBezTo>
                    <a:pt x="18909" y="15526"/>
                    <a:pt x="18891" y="15508"/>
                    <a:pt x="18874" y="15491"/>
                  </a:cubicBezTo>
                  <a:cubicBezTo>
                    <a:pt x="18501" y="14994"/>
                    <a:pt x="18058" y="14568"/>
                    <a:pt x="17614" y="14160"/>
                  </a:cubicBezTo>
                  <a:cubicBezTo>
                    <a:pt x="17348" y="13930"/>
                    <a:pt x="17082" y="13681"/>
                    <a:pt x="16798" y="13469"/>
                  </a:cubicBezTo>
                  <a:cubicBezTo>
                    <a:pt x="16071" y="12848"/>
                    <a:pt x="15486" y="12103"/>
                    <a:pt x="15007" y="11287"/>
                  </a:cubicBezTo>
                  <a:cubicBezTo>
                    <a:pt x="14758" y="10879"/>
                    <a:pt x="14546" y="10453"/>
                    <a:pt x="14350" y="10010"/>
                  </a:cubicBezTo>
                  <a:cubicBezTo>
                    <a:pt x="14013" y="9283"/>
                    <a:pt x="13623" y="8591"/>
                    <a:pt x="13144" y="7934"/>
                  </a:cubicBezTo>
                  <a:cubicBezTo>
                    <a:pt x="12843" y="7527"/>
                    <a:pt x="12559" y="7119"/>
                    <a:pt x="12328" y="6657"/>
                  </a:cubicBezTo>
                  <a:cubicBezTo>
                    <a:pt x="11920" y="5877"/>
                    <a:pt x="11725" y="5043"/>
                    <a:pt x="11690" y="4156"/>
                  </a:cubicBezTo>
                  <a:cubicBezTo>
                    <a:pt x="11672" y="3748"/>
                    <a:pt x="11708" y="3323"/>
                    <a:pt x="11796" y="2915"/>
                  </a:cubicBezTo>
                  <a:cubicBezTo>
                    <a:pt x="11849" y="2720"/>
                    <a:pt x="11974" y="2507"/>
                    <a:pt x="12098" y="2383"/>
                  </a:cubicBezTo>
                  <a:cubicBezTo>
                    <a:pt x="12470" y="3553"/>
                    <a:pt x="12878" y="4706"/>
                    <a:pt x="13535" y="5735"/>
                  </a:cubicBezTo>
                  <a:cubicBezTo>
                    <a:pt x="12949" y="4635"/>
                    <a:pt x="12506" y="3482"/>
                    <a:pt x="12169" y="2294"/>
                  </a:cubicBezTo>
                  <a:cubicBezTo>
                    <a:pt x="12275" y="2081"/>
                    <a:pt x="12967" y="1407"/>
                    <a:pt x="13180" y="1301"/>
                  </a:cubicBezTo>
                  <a:close/>
                  <a:moveTo>
                    <a:pt x="3686" y="9272"/>
                  </a:moveTo>
                  <a:cubicBezTo>
                    <a:pt x="3765" y="9272"/>
                    <a:pt x="3843" y="9276"/>
                    <a:pt x="3921" y="9283"/>
                  </a:cubicBezTo>
                  <a:cubicBezTo>
                    <a:pt x="3956" y="9283"/>
                    <a:pt x="3992" y="9300"/>
                    <a:pt x="4045" y="9318"/>
                  </a:cubicBezTo>
                  <a:cubicBezTo>
                    <a:pt x="3921" y="9992"/>
                    <a:pt x="3992" y="10648"/>
                    <a:pt x="4222" y="11322"/>
                  </a:cubicBezTo>
                  <a:cubicBezTo>
                    <a:pt x="4187" y="11305"/>
                    <a:pt x="4169" y="11305"/>
                    <a:pt x="4151" y="11287"/>
                  </a:cubicBezTo>
                  <a:cubicBezTo>
                    <a:pt x="3832" y="11145"/>
                    <a:pt x="3513" y="11056"/>
                    <a:pt x="3176" y="10968"/>
                  </a:cubicBezTo>
                  <a:cubicBezTo>
                    <a:pt x="3149" y="10959"/>
                    <a:pt x="3123" y="10954"/>
                    <a:pt x="3096" y="10954"/>
                  </a:cubicBezTo>
                  <a:cubicBezTo>
                    <a:pt x="3069" y="10954"/>
                    <a:pt x="3043" y="10959"/>
                    <a:pt x="3016" y="10968"/>
                  </a:cubicBezTo>
                  <a:lnTo>
                    <a:pt x="3105" y="11003"/>
                  </a:lnTo>
                  <a:cubicBezTo>
                    <a:pt x="3442" y="11127"/>
                    <a:pt x="3797" y="11251"/>
                    <a:pt x="4134" y="11376"/>
                  </a:cubicBezTo>
                  <a:cubicBezTo>
                    <a:pt x="4240" y="11411"/>
                    <a:pt x="4329" y="11482"/>
                    <a:pt x="4382" y="11588"/>
                  </a:cubicBezTo>
                  <a:cubicBezTo>
                    <a:pt x="4595" y="12014"/>
                    <a:pt x="4932" y="12316"/>
                    <a:pt x="5287" y="12599"/>
                  </a:cubicBezTo>
                  <a:cubicBezTo>
                    <a:pt x="5836" y="13043"/>
                    <a:pt x="6440" y="13327"/>
                    <a:pt x="7096" y="13539"/>
                  </a:cubicBezTo>
                  <a:cubicBezTo>
                    <a:pt x="7273" y="13610"/>
                    <a:pt x="7468" y="13681"/>
                    <a:pt x="7646" y="13752"/>
                  </a:cubicBezTo>
                  <a:cubicBezTo>
                    <a:pt x="7699" y="13770"/>
                    <a:pt x="7770" y="13806"/>
                    <a:pt x="7823" y="13859"/>
                  </a:cubicBezTo>
                  <a:cubicBezTo>
                    <a:pt x="8160" y="14231"/>
                    <a:pt x="8568" y="14533"/>
                    <a:pt x="8976" y="14817"/>
                  </a:cubicBezTo>
                  <a:cubicBezTo>
                    <a:pt x="9011" y="14852"/>
                    <a:pt x="9065" y="14888"/>
                    <a:pt x="9118" y="14923"/>
                  </a:cubicBezTo>
                  <a:cubicBezTo>
                    <a:pt x="9100" y="14923"/>
                    <a:pt x="9100" y="14941"/>
                    <a:pt x="9100" y="14941"/>
                  </a:cubicBezTo>
                  <a:cubicBezTo>
                    <a:pt x="8976" y="14958"/>
                    <a:pt x="8852" y="14958"/>
                    <a:pt x="8728" y="14976"/>
                  </a:cubicBezTo>
                  <a:cubicBezTo>
                    <a:pt x="8515" y="15012"/>
                    <a:pt x="8320" y="15047"/>
                    <a:pt x="8125" y="15083"/>
                  </a:cubicBezTo>
                  <a:cubicBezTo>
                    <a:pt x="8036" y="15083"/>
                    <a:pt x="7947" y="15083"/>
                    <a:pt x="7876" y="15065"/>
                  </a:cubicBezTo>
                  <a:cubicBezTo>
                    <a:pt x="6918" y="14834"/>
                    <a:pt x="6032" y="14462"/>
                    <a:pt x="5162" y="14054"/>
                  </a:cubicBezTo>
                  <a:cubicBezTo>
                    <a:pt x="5127" y="14036"/>
                    <a:pt x="5092" y="14018"/>
                    <a:pt x="5056" y="14001"/>
                  </a:cubicBezTo>
                  <a:cubicBezTo>
                    <a:pt x="5056" y="14001"/>
                    <a:pt x="5038" y="14018"/>
                    <a:pt x="5038" y="14018"/>
                  </a:cubicBezTo>
                  <a:cubicBezTo>
                    <a:pt x="5925" y="14497"/>
                    <a:pt x="6830" y="14888"/>
                    <a:pt x="7823" y="15136"/>
                  </a:cubicBezTo>
                  <a:cubicBezTo>
                    <a:pt x="7770" y="15171"/>
                    <a:pt x="7752" y="15189"/>
                    <a:pt x="7717" y="15189"/>
                  </a:cubicBezTo>
                  <a:cubicBezTo>
                    <a:pt x="7557" y="15260"/>
                    <a:pt x="7397" y="15313"/>
                    <a:pt x="7220" y="15384"/>
                  </a:cubicBezTo>
                  <a:cubicBezTo>
                    <a:pt x="7168" y="15410"/>
                    <a:pt x="7116" y="15427"/>
                    <a:pt x="7057" y="15427"/>
                  </a:cubicBezTo>
                  <a:cubicBezTo>
                    <a:pt x="7036" y="15427"/>
                    <a:pt x="7013" y="15424"/>
                    <a:pt x="6989" y="15420"/>
                  </a:cubicBezTo>
                  <a:cubicBezTo>
                    <a:pt x="5766" y="15100"/>
                    <a:pt x="4577" y="14728"/>
                    <a:pt x="3424" y="14231"/>
                  </a:cubicBezTo>
                  <a:cubicBezTo>
                    <a:pt x="3406" y="14214"/>
                    <a:pt x="3389" y="14214"/>
                    <a:pt x="3371" y="14214"/>
                  </a:cubicBezTo>
                  <a:cubicBezTo>
                    <a:pt x="3939" y="14515"/>
                    <a:pt x="4524" y="14746"/>
                    <a:pt x="5127" y="14941"/>
                  </a:cubicBezTo>
                  <a:cubicBezTo>
                    <a:pt x="5730" y="15136"/>
                    <a:pt x="6333" y="15313"/>
                    <a:pt x="6954" y="15508"/>
                  </a:cubicBezTo>
                  <a:cubicBezTo>
                    <a:pt x="6936" y="15526"/>
                    <a:pt x="6901" y="15544"/>
                    <a:pt x="6883" y="15562"/>
                  </a:cubicBezTo>
                  <a:cubicBezTo>
                    <a:pt x="6564" y="15703"/>
                    <a:pt x="6280" y="15899"/>
                    <a:pt x="6032" y="16129"/>
                  </a:cubicBezTo>
                  <a:cubicBezTo>
                    <a:pt x="5961" y="16182"/>
                    <a:pt x="5907" y="16200"/>
                    <a:pt x="5836" y="16200"/>
                  </a:cubicBezTo>
                  <a:cubicBezTo>
                    <a:pt x="5287" y="16165"/>
                    <a:pt x="4737" y="16094"/>
                    <a:pt x="4205" y="15970"/>
                  </a:cubicBezTo>
                  <a:cubicBezTo>
                    <a:pt x="3336" y="15774"/>
                    <a:pt x="2484" y="15508"/>
                    <a:pt x="1668" y="15171"/>
                  </a:cubicBezTo>
                  <a:cubicBezTo>
                    <a:pt x="1402" y="15065"/>
                    <a:pt x="1154" y="14941"/>
                    <a:pt x="923" y="14781"/>
                  </a:cubicBezTo>
                  <a:cubicBezTo>
                    <a:pt x="870" y="14497"/>
                    <a:pt x="923" y="14249"/>
                    <a:pt x="1065" y="14001"/>
                  </a:cubicBezTo>
                  <a:cubicBezTo>
                    <a:pt x="1136" y="13877"/>
                    <a:pt x="1225" y="13770"/>
                    <a:pt x="1331" y="13664"/>
                  </a:cubicBezTo>
                  <a:cubicBezTo>
                    <a:pt x="1491" y="13504"/>
                    <a:pt x="1668" y="13327"/>
                    <a:pt x="1846" y="13185"/>
                  </a:cubicBezTo>
                  <a:cubicBezTo>
                    <a:pt x="2183" y="12919"/>
                    <a:pt x="2324" y="12582"/>
                    <a:pt x="2307" y="12174"/>
                  </a:cubicBezTo>
                  <a:cubicBezTo>
                    <a:pt x="2307" y="11925"/>
                    <a:pt x="2307" y="11695"/>
                    <a:pt x="2271" y="11464"/>
                  </a:cubicBezTo>
                  <a:cubicBezTo>
                    <a:pt x="2200" y="10879"/>
                    <a:pt x="2324" y="10347"/>
                    <a:pt x="2626" y="9832"/>
                  </a:cubicBezTo>
                  <a:cubicBezTo>
                    <a:pt x="2768" y="9566"/>
                    <a:pt x="2981" y="9389"/>
                    <a:pt x="3265" y="9318"/>
                  </a:cubicBezTo>
                  <a:cubicBezTo>
                    <a:pt x="3411" y="9284"/>
                    <a:pt x="3550" y="9272"/>
                    <a:pt x="3686" y="9272"/>
                  </a:cubicBezTo>
                  <a:close/>
                  <a:moveTo>
                    <a:pt x="941" y="14888"/>
                  </a:moveTo>
                  <a:lnTo>
                    <a:pt x="941" y="14888"/>
                  </a:lnTo>
                  <a:cubicBezTo>
                    <a:pt x="2484" y="15668"/>
                    <a:pt x="4098" y="16147"/>
                    <a:pt x="5836" y="16289"/>
                  </a:cubicBezTo>
                  <a:cubicBezTo>
                    <a:pt x="5819" y="16307"/>
                    <a:pt x="5819" y="16324"/>
                    <a:pt x="5819" y="16324"/>
                  </a:cubicBezTo>
                  <a:cubicBezTo>
                    <a:pt x="5659" y="16484"/>
                    <a:pt x="5499" y="16661"/>
                    <a:pt x="5340" y="16821"/>
                  </a:cubicBezTo>
                  <a:cubicBezTo>
                    <a:pt x="4595" y="16732"/>
                    <a:pt x="3868" y="16697"/>
                    <a:pt x="3140" y="16502"/>
                  </a:cubicBezTo>
                  <a:cubicBezTo>
                    <a:pt x="2342" y="16289"/>
                    <a:pt x="1650" y="15899"/>
                    <a:pt x="1101" y="15260"/>
                  </a:cubicBezTo>
                  <a:cubicBezTo>
                    <a:pt x="994" y="15154"/>
                    <a:pt x="941" y="15029"/>
                    <a:pt x="941" y="14888"/>
                  </a:cubicBezTo>
                  <a:close/>
                  <a:moveTo>
                    <a:pt x="7841" y="6054"/>
                  </a:moveTo>
                  <a:cubicBezTo>
                    <a:pt x="7965" y="6143"/>
                    <a:pt x="8107" y="6249"/>
                    <a:pt x="8267" y="6356"/>
                  </a:cubicBezTo>
                  <a:cubicBezTo>
                    <a:pt x="9331" y="7154"/>
                    <a:pt x="10377" y="7988"/>
                    <a:pt x="11371" y="8892"/>
                  </a:cubicBezTo>
                  <a:cubicBezTo>
                    <a:pt x="11672" y="9176"/>
                    <a:pt x="11974" y="9460"/>
                    <a:pt x="12257" y="9744"/>
                  </a:cubicBezTo>
                  <a:cubicBezTo>
                    <a:pt x="12435" y="9921"/>
                    <a:pt x="12612" y="10116"/>
                    <a:pt x="12772" y="10311"/>
                  </a:cubicBezTo>
                  <a:cubicBezTo>
                    <a:pt x="13410" y="11127"/>
                    <a:pt x="14155" y="11837"/>
                    <a:pt x="15007" y="12440"/>
                  </a:cubicBezTo>
                  <a:cubicBezTo>
                    <a:pt x="15397" y="12724"/>
                    <a:pt x="15787" y="13007"/>
                    <a:pt x="16177" y="13273"/>
                  </a:cubicBezTo>
                  <a:cubicBezTo>
                    <a:pt x="16568" y="13539"/>
                    <a:pt x="16940" y="13841"/>
                    <a:pt x="17295" y="14160"/>
                  </a:cubicBezTo>
                  <a:cubicBezTo>
                    <a:pt x="17313" y="14178"/>
                    <a:pt x="17330" y="14196"/>
                    <a:pt x="17348" y="14214"/>
                  </a:cubicBezTo>
                  <a:cubicBezTo>
                    <a:pt x="17348" y="14214"/>
                    <a:pt x="17348" y="14214"/>
                    <a:pt x="17348" y="14231"/>
                  </a:cubicBezTo>
                  <a:cubicBezTo>
                    <a:pt x="17330" y="14231"/>
                    <a:pt x="17330" y="14231"/>
                    <a:pt x="17313" y="14214"/>
                  </a:cubicBezTo>
                  <a:cubicBezTo>
                    <a:pt x="16639" y="13770"/>
                    <a:pt x="15911" y="13398"/>
                    <a:pt x="15184" y="13025"/>
                  </a:cubicBezTo>
                  <a:cubicBezTo>
                    <a:pt x="14049" y="12422"/>
                    <a:pt x="12967" y="11748"/>
                    <a:pt x="11974" y="10914"/>
                  </a:cubicBezTo>
                  <a:cubicBezTo>
                    <a:pt x="11512" y="10542"/>
                    <a:pt x="11069" y="10152"/>
                    <a:pt x="10661" y="9726"/>
                  </a:cubicBezTo>
                  <a:cubicBezTo>
                    <a:pt x="10643" y="9708"/>
                    <a:pt x="10626" y="9690"/>
                    <a:pt x="10572" y="9673"/>
                  </a:cubicBezTo>
                  <a:lnTo>
                    <a:pt x="10572" y="9673"/>
                  </a:lnTo>
                  <a:cubicBezTo>
                    <a:pt x="10608" y="9708"/>
                    <a:pt x="10626" y="9744"/>
                    <a:pt x="10661" y="9779"/>
                  </a:cubicBezTo>
                  <a:cubicBezTo>
                    <a:pt x="10963" y="10081"/>
                    <a:pt x="11282" y="10400"/>
                    <a:pt x="11601" y="10702"/>
                  </a:cubicBezTo>
                  <a:cubicBezTo>
                    <a:pt x="12683" y="11659"/>
                    <a:pt x="13889" y="12440"/>
                    <a:pt x="15184" y="13114"/>
                  </a:cubicBezTo>
                  <a:cubicBezTo>
                    <a:pt x="15432" y="13256"/>
                    <a:pt x="15699" y="13398"/>
                    <a:pt x="15965" y="13539"/>
                  </a:cubicBezTo>
                  <a:cubicBezTo>
                    <a:pt x="16621" y="13859"/>
                    <a:pt x="17224" y="14249"/>
                    <a:pt x="17827" y="14675"/>
                  </a:cubicBezTo>
                  <a:cubicBezTo>
                    <a:pt x="18182" y="14941"/>
                    <a:pt x="18483" y="15278"/>
                    <a:pt x="18732" y="15650"/>
                  </a:cubicBezTo>
                  <a:cubicBezTo>
                    <a:pt x="18785" y="15739"/>
                    <a:pt x="18820" y="15828"/>
                    <a:pt x="18874" y="15934"/>
                  </a:cubicBezTo>
                  <a:cubicBezTo>
                    <a:pt x="18832" y="15944"/>
                    <a:pt x="18792" y="15949"/>
                    <a:pt x="18753" y="15949"/>
                  </a:cubicBezTo>
                  <a:cubicBezTo>
                    <a:pt x="18659" y="15949"/>
                    <a:pt x="18571" y="15924"/>
                    <a:pt x="18483" y="15899"/>
                  </a:cubicBezTo>
                  <a:cubicBezTo>
                    <a:pt x="17579" y="15703"/>
                    <a:pt x="16710" y="15349"/>
                    <a:pt x="15858" y="14958"/>
                  </a:cubicBezTo>
                  <a:cubicBezTo>
                    <a:pt x="14847" y="14515"/>
                    <a:pt x="13907" y="13947"/>
                    <a:pt x="13002" y="13309"/>
                  </a:cubicBezTo>
                  <a:cubicBezTo>
                    <a:pt x="11796" y="12475"/>
                    <a:pt x="10626" y="11606"/>
                    <a:pt x="9508" y="10648"/>
                  </a:cubicBezTo>
                  <a:cubicBezTo>
                    <a:pt x="9100" y="10311"/>
                    <a:pt x="8710" y="9939"/>
                    <a:pt x="8302" y="9584"/>
                  </a:cubicBezTo>
                  <a:lnTo>
                    <a:pt x="8284" y="9584"/>
                  </a:lnTo>
                  <a:cubicBezTo>
                    <a:pt x="8373" y="9673"/>
                    <a:pt x="8462" y="9761"/>
                    <a:pt x="8550" y="9868"/>
                  </a:cubicBezTo>
                  <a:cubicBezTo>
                    <a:pt x="9189" y="10506"/>
                    <a:pt x="9898" y="11092"/>
                    <a:pt x="10626" y="11659"/>
                  </a:cubicBezTo>
                  <a:cubicBezTo>
                    <a:pt x="11548" y="12387"/>
                    <a:pt x="12506" y="13114"/>
                    <a:pt x="13481" y="13752"/>
                  </a:cubicBezTo>
                  <a:cubicBezTo>
                    <a:pt x="14758" y="14604"/>
                    <a:pt x="16142" y="15260"/>
                    <a:pt x="17579" y="15757"/>
                  </a:cubicBezTo>
                  <a:cubicBezTo>
                    <a:pt x="17916" y="15863"/>
                    <a:pt x="18253" y="15934"/>
                    <a:pt x="18590" y="16023"/>
                  </a:cubicBezTo>
                  <a:cubicBezTo>
                    <a:pt x="18696" y="16040"/>
                    <a:pt x="18785" y="16040"/>
                    <a:pt x="18891" y="16058"/>
                  </a:cubicBezTo>
                  <a:cubicBezTo>
                    <a:pt x="18891" y="16094"/>
                    <a:pt x="18909" y="16129"/>
                    <a:pt x="18909" y="16165"/>
                  </a:cubicBezTo>
                  <a:cubicBezTo>
                    <a:pt x="18749" y="16271"/>
                    <a:pt x="18572" y="16307"/>
                    <a:pt x="18412" y="16307"/>
                  </a:cubicBezTo>
                  <a:cubicBezTo>
                    <a:pt x="18265" y="16314"/>
                    <a:pt x="18118" y="16318"/>
                    <a:pt x="17973" y="16318"/>
                  </a:cubicBezTo>
                  <a:cubicBezTo>
                    <a:pt x="17767" y="16318"/>
                    <a:pt x="17563" y="16310"/>
                    <a:pt x="17366" y="16289"/>
                  </a:cubicBezTo>
                  <a:cubicBezTo>
                    <a:pt x="16834" y="16236"/>
                    <a:pt x="16337" y="16076"/>
                    <a:pt x="15840" y="15899"/>
                  </a:cubicBezTo>
                  <a:cubicBezTo>
                    <a:pt x="14954" y="15579"/>
                    <a:pt x="14120" y="15136"/>
                    <a:pt x="13304" y="14657"/>
                  </a:cubicBezTo>
                  <a:cubicBezTo>
                    <a:pt x="13056" y="14515"/>
                    <a:pt x="12807" y="14373"/>
                    <a:pt x="12559" y="14249"/>
                  </a:cubicBezTo>
                  <a:lnTo>
                    <a:pt x="12559" y="14249"/>
                  </a:lnTo>
                  <a:cubicBezTo>
                    <a:pt x="12594" y="14267"/>
                    <a:pt x="12630" y="14302"/>
                    <a:pt x="12683" y="14338"/>
                  </a:cubicBezTo>
                  <a:cubicBezTo>
                    <a:pt x="13676" y="14976"/>
                    <a:pt x="14723" y="15579"/>
                    <a:pt x="15840" y="15987"/>
                  </a:cubicBezTo>
                  <a:cubicBezTo>
                    <a:pt x="16302" y="16165"/>
                    <a:pt x="16763" y="16289"/>
                    <a:pt x="17242" y="16360"/>
                  </a:cubicBezTo>
                  <a:cubicBezTo>
                    <a:pt x="17491" y="16400"/>
                    <a:pt x="17745" y="16423"/>
                    <a:pt x="18002" y="16423"/>
                  </a:cubicBezTo>
                  <a:cubicBezTo>
                    <a:pt x="18203" y="16423"/>
                    <a:pt x="18405" y="16409"/>
                    <a:pt x="18607" y="16377"/>
                  </a:cubicBezTo>
                  <a:cubicBezTo>
                    <a:pt x="18696" y="16360"/>
                    <a:pt x="18803" y="16324"/>
                    <a:pt x="18909" y="16289"/>
                  </a:cubicBezTo>
                  <a:lnTo>
                    <a:pt x="18909" y="16289"/>
                  </a:lnTo>
                  <a:cubicBezTo>
                    <a:pt x="18874" y="16484"/>
                    <a:pt x="18767" y="16608"/>
                    <a:pt x="18607" y="16661"/>
                  </a:cubicBezTo>
                  <a:cubicBezTo>
                    <a:pt x="18412" y="16750"/>
                    <a:pt x="18199" y="16821"/>
                    <a:pt x="17987" y="16856"/>
                  </a:cubicBezTo>
                  <a:cubicBezTo>
                    <a:pt x="17707" y="16906"/>
                    <a:pt x="17433" y="16928"/>
                    <a:pt x="17158" y="16928"/>
                  </a:cubicBezTo>
                  <a:cubicBezTo>
                    <a:pt x="16945" y="16928"/>
                    <a:pt x="16731" y="16915"/>
                    <a:pt x="16514" y="16892"/>
                  </a:cubicBezTo>
                  <a:cubicBezTo>
                    <a:pt x="15361" y="16768"/>
                    <a:pt x="14280" y="16413"/>
                    <a:pt x="13215" y="15970"/>
                  </a:cubicBezTo>
                  <a:cubicBezTo>
                    <a:pt x="11974" y="15473"/>
                    <a:pt x="10803" y="14834"/>
                    <a:pt x="9668" y="14125"/>
                  </a:cubicBezTo>
                  <a:cubicBezTo>
                    <a:pt x="7912" y="12990"/>
                    <a:pt x="6280" y="11713"/>
                    <a:pt x="4790" y="10240"/>
                  </a:cubicBezTo>
                  <a:cubicBezTo>
                    <a:pt x="4630" y="10098"/>
                    <a:pt x="4471" y="9921"/>
                    <a:pt x="4293" y="9779"/>
                  </a:cubicBezTo>
                  <a:cubicBezTo>
                    <a:pt x="4258" y="9744"/>
                    <a:pt x="4222" y="9708"/>
                    <a:pt x="4187" y="9673"/>
                  </a:cubicBezTo>
                  <a:cubicBezTo>
                    <a:pt x="4258" y="9016"/>
                    <a:pt x="4524" y="8449"/>
                    <a:pt x="4825" y="7864"/>
                  </a:cubicBezTo>
                  <a:cubicBezTo>
                    <a:pt x="4861" y="7917"/>
                    <a:pt x="4896" y="7934"/>
                    <a:pt x="4914" y="7970"/>
                  </a:cubicBezTo>
                  <a:cubicBezTo>
                    <a:pt x="5978" y="9194"/>
                    <a:pt x="7167" y="10294"/>
                    <a:pt x="8497" y="11234"/>
                  </a:cubicBezTo>
                  <a:cubicBezTo>
                    <a:pt x="8781" y="11429"/>
                    <a:pt x="9082" y="11606"/>
                    <a:pt x="9366" y="11783"/>
                  </a:cubicBezTo>
                  <a:cubicBezTo>
                    <a:pt x="9402" y="11819"/>
                    <a:pt x="9455" y="11837"/>
                    <a:pt x="9508" y="11837"/>
                  </a:cubicBezTo>
                  <a:cubicBezTo>
                    <a:pt x="7752" y="10737"/>
                    <a:pt x="6244" y="9353"/>
                    <a:pt x="4879" y="7793"/>
                  </a:cubicBezTo>
                  <a:cubicBezTo>
                    <a:pt x="5021" y="7580"/>
                    <a:pt x="5180" y="7367"/>
                    <a:pt x="5375" y="7190"/>
                  </a:cubicBezTo>
                  <a:cubicBezTo>
                    <a:pt x="5783" y="7722"/>
                    <a:pt x="6191" y="8236"/>
                    <a:pt x="6688" y="8679"/>
                  </a:cubicBezTo>
                  <a:cubicBezTo>
                    <a:pt x="6706" y="8679"/>
                    <a:pt x="6706" y="8662"/>
                    <a:pt x="6723" y="8662"/>
                  </a:cubicBezTo>
                  <a:cubicBezTo>
                    <a:pt x="6688" y="8626"/>
                    <a:pt x="6670" y="8591"/>
                    <a:pt x="6635" y="8555"/>
                  </a:cubicBezTo>
                  <a:cubicBezTo>
                    <a:pt x="6351" y="8254"/>
                    <a:pt x="6085" y="7934"/>
                    <a:pt x="5801" y="7615"/>
                  </a:cubicBezTo>
                  <a:cubicBezTo>
                    <a:pt x="5677" y="7473"/>
                    <a:pt x="5570" y="7296"/>
                    <a:pt x="5446" y="7136"/>
                  </a:cubicBezTo>
                  <a:cubicBezTo>
                    <a:pt x="5464" y="7119"/>
                    <a:pt x="5464" y="7101"/>
                    <a:pt x="5482" y="7083"/>
                  </a:cubicBezTo>
                  <a:cubicBezTo>
                    <a:pt x="5712" y="6906"/>
                    <a:pt x="5943" y="6728"/>
                    <a:pt x="6174" y="6551"/>
                  </a:cubicBezTo>
                  <a:cubicBezTo>
                    <a:pt x="6422" y="6391"/>
                    <a:pt x="6688" y="6320"/>
                    <a:pt x="6972" y="6267"/>
                  </a:cubicBezTo>
                  <a:cubicBezTo>
                    <a:pt x="7096" y="6232"/>
                    <a:pt x="7238" y="6214"/>
                    <a:pt x="7380" y="6178"/>
                  </a:cubicBezTo>
                  <a:cubicBezTo>
                    <a:pt x="7522" y="6143"/>
                    <a:pt x="7663" y="6108"/>
                    <a:pt x="7841" y="6054"/>
                  </a:cubicBezTo>
                  <a:close/>
                  <a:moveTo>
                    <a:pt x="4205" y="9761"/>
                  </a:moveTo>
                  <a:cubicBezTo>
                    <a:pt x="4240" y="9797"/>
                    <a:pt x="4276" y="9832"/>
                    <a:pt x="4311" y="9868"/>
                  </a:cubicBezTo>
                  <a:cubicBezTo>
                    <a:pt x="6298" y="11925"/>
                    <a:pt x="8533" y="13628"/>
                    <a:pt x="11034" y="15012"/>
                  </a:cubicBezTo>
                  <a:cubicBezTo>
                    <a:pt x="12133" y="15615"/>
                    <a:pt x="13268" y="16147"/>
                    <a:pt x="14457" y="16519"/>
                  </a:cubicBezTo>
                  <a:cubicBezTo>
                    <a:pt x="14954" y="16679"/>
                    <a:pt x="15432" y="16803"/>
                    <a:pt x="15929" y="16892"/>
                  </a:cubicBezTo>
                  <a:cubicBezTo>
                    <a:pt x="16390" y="16981"/>
                    <a:pt x="16851" y="16998"/>
                    <a:pt x="17313" y="16998"/>
                  </a:cubicBezTo>
                  <a:cubicBezTo>
                    <a:pt x="17596" y="16998"/>
                    <a:pt x="17880" y="16963"/>
                    <a:pt x="18164" y="16892"/>
                  </a:cubicBezTo>
                  <a:lnTo>
                    <a:pt x="18235" y="16892"/>
                  </a:lnTo>
                  <a:cubicBezTo>
                    <a:pt x="18235" y="16892"/>
                    <a:pt x="18253" y="16910"/>
                    <a:pt x="18253" y="16910"/>
                  </a:cubicBezTo>
                  <a:cubicBezTo>
                    <a:pt x="18182" y="16945"/>
                    <a:pt x="18129" y="16963"/>
                    <a:pt x="18075" y="16998"/>
                  </a:cubicBezTo>
                  <a:cubicBezTo>
                    <a:pt x="17650" y="17122"/>
                    <a:pt x="17242" y="17229"/>
                    <a:pt x="16798" y="17229"/>
                  </a:cubicBezTo>
                  <a:cubicBezTo>
                    <a:pt x="16550" y="17229"/>
                    <a:pt x="16284" y="17247"/>
                    <a:pt x="16018" y="17247"/>
                  </a:cubicBezTo>
                  <a:cubicBezTo>
                    <a:pt x="15379" y="17229"/>
                    <a:pt x="14741" y="17122"/>
                    <a:pt x="14102" y="16981"/>
                  </a:cubicBezTo>
                  <a:cubicBezTo>
                    <a:pt x="12861" y="16697"/>
                    <a:pt x="11690" y="16253"/>
                    <a:pt x="10590" y="15615"/>
                  </a:cubicBezTo>
                  <a:cubicBezTo>
                    <a:pt x="9881" y="15207"/>
                    <a:pt x="9207" y="14763"/>
                    <a:pt x="8550" y="14267"/>
                  </a:cubicBezTo>
                  <a:cubicBezTo>
                    <a:pt x="8355" y="14107"/>
                    <a:pt x="8160" y="13930"/>
                    <a:pt x="7983" y="13735"/>
                  </a:cubicBezTo>
                  <a:cubicBezTo>
                    <a:pt x="7912" y="13664"/>
                    <a:pt x="7823" y="13610"/>
                    <a:pt x="7734" y="13575"/>
                  </a:cubicBezTo>
                  <a:cubicBezTo>
                    <a:pt x="7557" y="13486"/>
                    <a:pt x="7380" y="13433"/>
                    <a:pt x="7185" y="13380"/>
                  </a:cubicBezTo>
                  <a:cubicBezTo>
                    <a:pt x="6546" y="13149"/>
                    <a:pt x="5925" y="12865"/>
                    <a:pt x="5393" y="12440"/>
                  </a:cubicBezTo>
                  <a:cubicBezTo>
                    <a:pt x="5003" y="12121"/>
                    <a:pt x="4666" y="11766"/>
                    <a:pt x="4453" y="11305"/>
                  </a:cubicBezTo>
                  <a:cubicBezTo>
                    <a:pt x="4240" y="10843"/>
                    <a:pt x="4187" y="10347"/>
                    <a:pt x="4187" y="9850"/>
                  </a:cubicBezTo>
                  <a:cubicBezTo>
                    <a:pt x="4187" y="9815"/>
                    <a:pt x="4187" y="9797"/>
                    <a:pt x="4205" y="9761"/>
                  </a:cubicBezTo>
                  <a:close/>
                  <a:moveTo>
                    <a:pt x="7238" y="15633"/>
                  </a:moveTo>
                  <a:lnTo>
                    <a:pt x="7238" y="15633"/>
                  </a:lnTo>
                  <a:cubicBezTo>
                    <a:pt x="7202" y="15668"/>
                    <a:pt x="7202" y="15686"/>
                    <a:pt x="7185" y="15686"/>
                  </a:cubicBezTo>
                  <a:cubicBezTo>
                    <a:pt x="6812" y="16005"/>
                    <a:pt x="6546" y="16395"/>
                    <a:pt x="6298" y="16821"/>
                  </a:cubicBezTo>
                  <a:cubicBezTo>
                    <a:pt x="6244" y="16910"/>
                    <a:pt x="6174" y="17016"/>
                    <a:pt x="6103" y="17105"/>
                  </a:cubicBezTo>
                  <a:cubicBezTo>
                    <a:pt x="5872" y="17477"/>
                    <a:pt x="5535" y="17672"/>
                    <a:pt x="5109" y="17796"/>
                  </a:cubicBezTo>
                  <a:cubicBezTo>
                    <a:pt x="4825" y="17867"/>
                    <a:pt x="4524" y="17885"/>
                    <a:pt x="4222" y="17903"/>
                  </a:cubicBezTo>
                  <a:cubicBezTo>
                    <a:pt x="4027" y="17921"/>
                    <a:pt x="3832" y="17938"/>
                    <a:pt x="3619" y="17956"/>
                  </a:cubicBezTo>
                  <a:cubicBezTo>
                    <a:pt x="3619" y="17956"/>
                    <a:pt x="3619" y="17938"/>
                    <a:pt x="3619" y="17938"/>
                  </a:cubicBezTo>
                  <a:cubicBezTo>
                    <a:pt x="3673" y="17921"/>
                    <a:pt x="3708" y="17903"/>
                    <a:pt x="3761" y="17885"/>
                  </a:cubicBezTo>
                  <a:cubicBezTo>
                    <a:pt x="4045" y="17814"/>
                    <a:pt x="4311" y="17743"/>
                    <a:pt x="4577" y="17690"/>
                  </a:cubicBezTo>
                  <a:cubicBezTo>
                    <a:pt x="4879" y="17619"/>
                    <a:pt x="5109" y="17477"/>
                    <a:pt x="5287" y="17247"/>
                  </a:cubicBezTo>
                  <a:cubicBezTo>
                    <a:pt x="5499" y="16927"/>
                    <a:pt x="5766" y="16661"/>
                    <a:pt x="6049" y="16413"/>
                  </a:cubicBezTo>
                  <a:cubicBezTo>
                    <a:pt x="6351" y="16094"/>
                    <a:pt x="6723" y="15863"/>
                    <a:pt x="7114" y="15668"/>
                  </a:cubicBezTo>
                  <a:cubicBezTo>
                    <a:pt x="7149" y="15650"/>
                    <a:pt x="7167" y="15650"/>
                    <a:pt x="7238" y="15633"/>
                  </a:cubicBezTo>
                  <a:close/>
                  <a:moveTo>
                    <a:pt x="6475" y="16892"/>
                  </a:moveTo>
                  <a:cubicBezTo>
                    <a:pt x="8249" y="17548"/>
                    <a:pt x="10023" y="18151"/>
                    <a:pt x="11867" y="18506"/>
                  </a:cubicBezTo>
                  <a:lnTo>
                    <a:pt x="11725" y="18506"/>
                  </a:lnTo>
                  <a:lnTo>
                    <a:pt x="9295" y="18364"/>
                  </a:lnTo>
                  <a:cubicBezTo>
                    <a:pt x="9011" y="18364"/>
                    <a:pt x="8728" y="18346"/>
                    <a:pt x="8444" y="18329"/>
                  </a:cubicBezTo>
                  <a:cubicBezTo>
                    <a:pt x="7326" y="18275"/>
                    <a:pt x="6209" y="18222"/>
                    <a:pt x="5092" y="18169"/>
                  </a:cubicBezTo>
                  <a:cubicBezTo>
                    <a:pt x="5056" y="18151"/>
                    <a:pt x="5021" y="18151"/>
                    <a:pt x="4985" y="18151"/>
                  </a:cubicBezTo>
                  <a:cubicBezTo>
                    <a:pt x="5322" y="18063"/>
                    <a:pt x="5606" y="17903"/>
                    <a:pt x="5890" y="17690"/>
                  </a:cubicBezTo>
                  <a:cubicBezTo>
                    <a:pt x="6156" y="17477"/>
                    <a:pt x="6298" y="17176"/>
                    <a:pt x="6475" y="16892"/>
                  </a:cubicBezTo>
                  <a:close/>
                  <a:moveTo>
                    <a:pt x="9313" y="15154"/>
                  </a:moveTo>
                  <a:cubicBezTo>
                    <a:pt x="9437" y="15154"/>
                    <a:pt x="9544" y="15189"/>
                    <a:pt x="9650" y="15260"/>
                  </a:cubicBezTo>
                  <a:cubicBezTo>
                    <a:pt x="10501" y="15845"/>
                    <a:pt x="11424" y="16307"/>
                    <a:pt x="12382" y="16661"/>
                  </a:cubicBezTo>
                  <a:cubicBezTo>
                    <a:pt x="13233" y="16998"/>
                    <a:pt x="14120" y="17211"/>
                    <a:pt x="15024" y="17353"/>
                  </a:cubicBezTo>
                  <a:cubicBezTo>
                    <a:pt x="15390" y="17408"/>
                    <a:pt x="15763" y="17436"/>
                    <a:pt x="16138" y="17436"/>
                  </a:cubicBezTo>
                  <a:cubicBezTo>
                    <a:pt x="16364" y="17436"/>
                    <a:pt x="16590" y="17426"/>
                    <a:pt x="16816" y="17406"/>
                  </a:cubicBezTo>
                  <a:cubicBezTo>
                    <a:pt x="17117" y="17389"/>
                    <a:pt x="17437" y="17353"/>
                    <a:pt x="17738" y="17318"/>
                  </a:cubicBezTo>
                  <a:cubicBezTo>
                    <a:pt x="17845" y="17318"/>
                    <a:pt x="17951" y="17335"/>
                    <a:pt x="18058" y="17335"/>
                  </a:cubicBezTo>
                  <a:cubicBezTo>
                    <a:pt x="18111" y="17353"/>
                    <a:pt x="18164" y="17389"/>
                    <a:pt x="18164" y="17442"/>
                  </a:cubicBezTo>
                  <a:cubicBezTo>
                    <a:pt x="18182" y="17513"/>
                    <a:pt x="18129" y="17548"/>
                    <a:pt x="18093" y="17566"/>
                  </a:cubicBezTo>
                  <a:cubicBezTo>
                    <a:pt x="17898" y="17690"/>
                    <a:pt x="17703" y="17779"/>
                    <a:pt x="17490" y="17832"/>
                  </a:cubicBezTo>
                  <a:cubicBezTo>
                    <a:pt x="17100" y="17956"/>
                    <a:pt x="16710" y="18009"/>
                    <a:pt x="16302" y="18027"/>
                  </a:cubicBezTo>
                  <a:cubicBezTo>
                    <a:pt x="16080" y="18045"/>
                    <a:pt x="15854" y="18054"/>
                    <a:pt x="15628" y="18054"/>
                  </a:cubicBezTo>
                  <a:cubicBezTo>
                    <a:pt x="15401" y="18054"/>
                    <a:pt x="15175" y="18045"/>
                    <a:pt x="14954" y="18027"/>
                  </a:cubicBezTo>
                  <a:cubicBezTo>
                    <a:pt x="14581" y="17992"/>
                    <a:pt x="14209" y="17956"/>
                    <a:pt x="13854" y="17903"/>
                  </a:cubicBezTo>
                  <a:cubicBezTo>
                    <a:pt x="12896" y="17761"/>
                    <a:pt x="11974" y="17530"/>
                    <a:pt x="11051" y="17247"/>
                  </a:cubicBezTo>
                  <a:cubicBezTo>
                    <a:pt x="10253" y="16981"/>
                    <a:pt x="9473" y="16661"/>
                    <a:pt x="8728" y="16253"/>
                  </a:cubicBezTo>
                  <a:cubicBezTo>
                    <a:pt x="8716" y="16253"/>
                    <a:pt x="8704" y="16245"/>
                    <a:pt x="8692" y="16245"/>
                  </a:cubicBezTo>
                  <a:cubicBezTo>
                    <a:pt x="8686" y="16245"/>
                    <a:pt x="8680" y="16247"/>
                    <a:pt x="8674" y="16253"/>
                  </a:cubicBezTo>
                  <a:cubicBezTo>
                    <a:pt x="8710" y="16271"/>
                    <a:pt x="8745" y="16307"/>
                    <a:pt x="8781" y="16324"/>
                  </a:cubicBezTo>
                  <a:cubicBezTo>
                    <a:pt x="9544" y="16768"/>
                    <a:pt x="10377" y="17105"/>
                    <a:pt x="11211" y="17371"/>
                  </a:cubicBezTo>
                  <a:cubicBezTo>
                    <a:pt x="11814" y="17566"/>
                    <a:pt x="12417" y="17726"/>
                    <a:pt x="13038" y="17850"/>
                  </a:cubicBezTo>
                  <a:cubicBezTo>
                    <a:pt x="13446" y="17938"/>
                    <a:pt x="13872" y="17992"/>
                    <a:pt x="14297" y="18045"/>
                  </a:cubicBezTo>
                  <a:cubicBezTo>
                    <a:pt x="14599" y="18080"/>
                    <a:pt x="14900" y="18116"/>
                    <a:pt x="15184" y="18133"/>
                  </a:cubicBezTo>
                  <a:cubicBezTo>
                    <a:pt x="15357" y="18138"/>
                    <a:pt x="15530" y="18141"/>
                    <a:pt x="15703" y="18141"/>
                  </a:cubicBezTo>
                  <a:cubicBezTo>
                    <a:pt x="16222" y="18141"/>
                    <a:pt x="16741" y="18111"/>
                    <a:pt x="17259" y="17992"/>
                  </a:cubicBezTo>
                  <a:cubicBezTo>
                    <a:pt x="17525" y="17921"/>
                    <a:pt x="17792" y="17832"/>
                    <a:pt x="18040" y="17726"/>
                  </a:cubicBezTo>
                  <a:lnTo>
                    <a:pt x="18040" y="17726"/>
                  </a:lnTo>
                  <a:cubicBezTo>
                    <a:pt x="17809" y="18027"/>
                    <a:pt x="17543" y="18293"/>
                    <a:pt x="17153" y="18382"/>
                  </a:cubicBezTo>
                  <a:cubicBezTo>
                    <a:pt x="16869" y="18453"/>
                    <a:pt x="16585" y="18506"/>
                    <a:pt x="16302" y="18541"/>
                  </a:cubicBezTo>
                  <a:cubicBezTo>
                    <a:pt x="15947" y="18577"/>
                    <a:pt x="15574" y="18595"/>
                    <a:pt x="15220" y="18612"/>
                  </a:cubicBezTo>
                  <a:cubicBezTo>
                    <a:pt x="15042" y="18630"/>
                    <a:pt x="14865" y="18630"/>
                    <a:pt x="14705" y="18630"/>
                  </a:cubicBezTo>
                  <a:cubicBezTo>
                    <a:pt x="14209" y="18612"/>
                    <a:pt x="13712" y="18612"/>
                    <a:pt x="13215" y="18595"/>
                  </a:cubicBezTo>
                  <a:cubicBezTo>
                    <a:pt x="12861" y="18559"/>
                    <a:pt x="12506" y="18506"/>
                    <a:pt x="12151" y="18435"/>
                  </a:cubicBezTo>
                  <a:cubicBezTo>
                    <a:pt x="11690" y="18364"/>
                    <a:pt x="11246" y="18275"/>
                    <a:pt x="10785" y="18169"/>
                  </a:cubicBezTo>
                  <a:cubicBezTo>
                    <a:pt x="10058" y="18009"/>
                    <a:pt x="9331" y="17796"/>
                    <a:pt x="8621" y="17548"/>
                  </a:cubicBezTo>
                  <a:cubicBezTo>
                    <a:pt x="7965" y="17353"/>
                    <a:pt x="7326" y="17122"/>
                    <a:pt x="6688" y="16910"/>
                  </a:cubicBezTo>
                  <a:cubicBezTo>
                    <a:pt x="6635" y="16874"/>
                    <a:pt x="6581" y="16856"/>
                    <a:pt x="6528" y="16839"/>
                  </a:cubicBezTo>
                  <a:cubicBezTo>
                    <a:pt x="6777" y="16236"/>
                    <a:pt x="7592" y="15402"/>
                    <a:pt x="8391" y="15242"/>
                  </a:cubicBezTo>
                  <a:cubicBezTo>
                    <a:pt x="8941" y="15579"/>
                    <a:pt x="9508" y="15899"/>
                    <a:pt x="10111" y="16182"/>
                  </a:cubicBezTo>
                  <a:cubicBezTo>
                    <a:pt x="10697" y="16466"/>
                    <a:pt x="11300" y="16732"/>
                    <a:pt x="11920" y="16945"/>
                  </a:cubicBezTo>
                  <a:cubicBezTo>
                    <a:pt x="10767" y="16431"/>
                    <a:pt x="9615" y="15916"/>
                    <a:pt x="8533" y="15242"/>
                  </a:cubicBezTo>
                  <a:cubicBezTo>
                    <a:pt x="8533" y="15225"/>
                    <a:pt x="8533" y="15225"/>
                    <a:pt x="8550" y="15207"/>
                  </a:cubicBezTo>
                  <a:cubicBezTo>
                    <a:pt x="8586" y="15207"/>
                    <a:pt x="8621" y="15189"/>
                    <a:pt x="8657" y="15189"/>
                  </a:cubicBezTo>
                  <a:cubicBezTo>
                    <a:pt x="8870" y="15171"/>
                    <a:pt x="9100" y="15171"/>
                    <a:pt x="9313" y="15154"/>
                  </a:cubicBezTo>
                  <a:close/>
                  <a:moveTo>
                    <a:pt x="3974" y="18187"/>
                  </a:moveTo>
                  <a:cubicBezTo>
                    <a:pt x="5003" y="18240"/>
                    <a:pt x="6049" y="18275"/>
                    <a:pt x="7078" y="18329"/>
                  </a:cubicBezTo>
                  <a:cubicBezTo>
                    <a:pt x="8231" y="18382"/>
                    <a:pt x="9384" y="18453"/>
                    <a:pt x="10537" y="18524"/>
                  </a:cubicBezTo>
                  <a:cubicBezTo>
                    <a:pt x="11282" y="18577"/>
                    <a:pt x="12045" y="18612"/>
                    <a:pt x="12807" y="18648"/>
                  </a:cubicBezTo>
                  <a:cubicBezTo>
                    <a:pt x="13056" y="18666"/>
                    <a:pt x="13286" y="18701"/>
                    <a:pt x="13535" y="18701"/>
                  </a:cubicBezTo>
                  <a:cubicBezTo>
                    <a:pt x="13818" y="18719"/>
                    <a:pt x="14102" y="18719"/>
                    <a:pt x="14386" y="18719"/>
                  </a:cubicBezTo>
                  <a:cubicBezTo>
                    <a:pt x="14670" y="18719"/>
                    <a:pt x="14936" y="18719"/>
                    <a:pt x="15220" y="18701"/>
                  </a:cubicBezTo>
                  <a:cubicBezTo>
                    <a:pt x="15628" y="18683"/>
                    <a:pt x="16036" y="18648"/>
                    <a:pt x="16461" y="18612"/>
                  </a:cubicBezTo>
                  <a:cubicBezTo>
                    <a:pt x="16639" y="18595"/>
                    <a:pt x="16834" y="18559"/>
                    <a:pt x="17029" y="18541"/>
                  </a:cubicBezTo>
                  <a:lnTo>
                    <a:pt x="17029" y="18541"/>
                  </a:lnTo>
                  <a:cubicBezTo>
                    <a:pt x="16993" y="18559"/>
                    <a:pt x="16940" y="18595"/>
                    <a:pt x="16905" y="18612"/>
                  </a:cubicBezTo>
                  <a:cubicBezTo>
                    <a:pt x="16585" y="18754"/>
                    <a:pt x="16248" y="18825"/>
                    <a:pt x="15894" y="18861"/>
                  </a:cubicBezTo>
                  <a:cubicBezTo>
                    <a:pt x="15291" y="18932"/>
                    <a:pt x="14670" y="18949"/>
                    <a:pt x="14067" y="18949"/>
                  </a:cubicBezTo>
                  <a:cubicBezTo>
                    <a:pt x="13304" y="18949"/>
                    <a:pt x="12541" y="18985"/>
                    <a:pt x="11796" y="19003"/>
                  </a:cubicBezTo>
                  <a:lnTo>
                    <a:pt x="11690" y="19003"/>
                  </a:lnTo>
                  <a:cubicBezTo>
                    <a:pt x="11282" y="19003"/>
                    <a:pt x="10874" y="18985"/>
                    <a:pt x="10484" y="18985"/>
                  </a:cubicBezTo>
                  <a:cubicBezTo>
                    <a:pt x="9934" y="18985"/>
                    <a:pt x="9384" y="18967"/>
                    <a:pt x="8852" y="18967"/>
                  </a:cubicBezTo>
                  <a:cubicBezTo>
                    <a:pt x="8267" y="18985"/>
                    <a:pt x="7663" y="19003"/>
                    <a:pt x="7078" y="19074"/>
                  </a:cubicBezTo>
                  <a:cubicBezTo>
                    <a:pt x="6404" y="19145"/>
                    <a:pt x="5730" y="19215"/>
                    <a:pt x="5074" y="19286"/>
                  </a:cubicBezTo>
                  <a:cubicBezTo>
                    <a:pt x="4400" y="19357"/>
                    <a:pt x="3743" y="19446"/>
                    <a:pt x="3105" y="19623"/>
                  </a:cubicBezTo>
                  <a:cubicBezTo>
                    <a:pt x="3034" y="19641"/>
                    <a:pt x="2945" y="19677"/>
                    <a:pt x="2874" y="19694"/>
                  </a:cubicBezTo>
                  <a:cubicBezTo>
                    <a:pt x="2857" y="19694"/>
                    <a:pt x="2839" y="19730"/>
                    <a:pt x="2803" y="19730"/>
                  </a:cubicBezTo>
                  <a:cubicBezTo>
                    <a:pt x="2803" y="19748"/>
                    <a:pt x="2821" y="19748"/>
                    <a:pt x="2821" y="19765"/>
                  </a:cubicBezTo>
                  <a:cubicBezTo>
                    <a:pt x="2963" y="19730"/>
                    <a:pt x="3123" y="19677"/>
                    <a:pt x="3282" y="19659"/>
                  </a:cubicBezTo>
                  <a:cubicBezTo>
                    <a:pt x="3779" y="19552"/>
                    <a:pt x="4293" y="19464"/>
                    <a:pt x="4808" y="19375"/>
                  </a:cubicBezTo>
                  <a:cubicBezTo>
                    <a:pt x="5198" y="19322"/>
                    <a:pt x="5570" y="19304"/>
                    <a:pt x="5943" y="19269"/>
                  </a:cubicBezTo>
                  <a:cubicBezTo>
                    <a:pt x="6298" y="19233"/>
                    <a:pt x="6635" y="19180"/>
                    <a:pt x="6989" y="19162"/>
                  </a:cubicBezTo>
                  <a:cubicBezTo>
                    <a:pt x="7238" y="19127"/>
                    <a:pt x="7486" y="19109"/>
                    <a:pt x="7752" y="19091"/>
                  </a:cubicBezTo>
                  <a:cubicBezTo>
                    <a:pt x="8160" y="19074"/>
                    <a:pt x="8568" y="19056"/>
                    <a:pt x="8976" y="19056"/>
                  </a:cubicBezTo>
                  <a:cubicBezTo>
                    <a:pt x="9455" y="19056"/>
                    <a:pt x="9952" y="19074"/>
                    <a:pt x="10430" y="19091"/>
                  </a:cubicBezTo>
                  <a:lnTo>
                    <a:pt x="10501" y="19091"/>
                  </a:lnTo>
                  <a:cubicBezTo>
                    <a:pt x="10200" y="19145"/>
                    <a:pt x="9916" y="19180"/>
                    <a:pt x="9632" y="19215"/>
                  </a:cubicBezTo>
                  <a:cubicBezTo>
                    <a:pt x="8639" y="19375"/>
                    <a:pt x="7646" y="19570"/>
                    <a:pt x="6652" y="19783"/>
                  </a:cubicBezTo>
                  <a:cubicBezTo>
                    <a:pt x="5783" y="19960"/>
                    <a:pt x="4914" y="20120"/>
                    <a:pt x="4027" y="20209"/>
                  </a:cubicBezTo>
                  <a:cubicBezTo>
                    <a:pt x="3852" y="20228"/>
                    <a:pt x="3672" y="20242"/>
                    <a:pt x="3492" y="20242"/>
                  </a:cubicBezTo>
                  <a:cubicBezTo>
                    <a:pt x="3344" y="20242"/>
                    <a:pt x="3196" y="20233"/>
                    <a:pt x="3052" y="20209"/>
                  </a:cubicBezTo>
                  <a:cubicBezTo>
                    <a:pt x="2591" y="20120"/>
                    <a:pt x="2271" y="19819"/>
                    <a:pt x="2183" y="19375"/>
                  </a:cubicBezTo>
                  <a:cubicBezTo>
                    <a:pt x="2129" y="19091"/>
                    <a:pt x="2200" y="18843"/>
                    <a:pt x="2431" y="18666"/>
                  </a:cubicBezTo>
                  <a:cubicBezTo>
                    <a:pt x="2697" y="18453"/>
                    <a:pt x="2981" y="18258"/>
                    <a:pt x="3336" y="18222"/>
                  </a:cubicBezTo>
                  <a:cubicBezTo>
                    <a:pt x="3548" y="18204"/>
                    <a:pt x="3761" y="18187"/>
                    <a:pt x="3974" y="18187"/>
                  </a:cubicBezTo>
                  <a:close/>
                  <a:moveTo>
                    <a:pt x="13987" y="1"/>
                  </a:moveTo>
                  <a:cubicBezTo>
                    <a:pt x="13893" y="1"/>
                    <a:pt x="13796" y="21"/>
                    <a:pt x="13694" y="59"/>
                  </a:cubicBezTo>
                  <a:cubicBezTo>
                    <a:pt x="13375" y="201"/>
                    <a:pt x="13180" y="432"/>
                    <a:pt x="13127" y="769"/>
                  </a:cubicBezTo>
                  <a:cubicBezTo>
                    <a:pt x="13109" y="857"/>
                    <a:pt x="13091" y="928"/>
                    <a:pt x="13073" y="1017"/>
                  </a:cubicBezTo>
                  <a:cubicBezTo>
                    <a:pt x="13056" y="1070"/>
                    <a:pt x="13038" y="1123"/>
                    <a:pt x="13002" y="1159"/>
                  </a:cubicBezTo>
                  <a:cubicBezTo>
                    <a:pt x="12843" y="1318"/>
                    <a:pt x="12665" y="1460"/>
                    <a:pt x="12506" y="1602"/>
                  </a:cubicBezTo>
                  <a:cubicBezTo>
                    <a:pt x="12488" y="1620"/>
                    <a:pt x="12453" y="1655"/>
                    <a:pt x="12417" y="1673"/>
                  </a:cubicBezTo>
                  <a:cubicBezTo>
                    <a:pt x="12382" y="1673"/>
                    <a:pt x="12346" y="1655"/>
                    <a:pt x="12293" y="1655"/>
                  </a:cubicBezTo>
                  <a:cubicBezTo>
                    <a:pt x="12257" y="1655"/>
                    <a:pt x="12204" y="1638"/>
                    <a:pt x="12169" y="1638"/>
                  </a:cubicBezTo>
                  <a:cubicBezTo>
                    <a:pt x="12002" y="1619"/>
                    <a:pt x="11838" y="1610"/>
                    <a:pt x="11675" y="1610"/>
                  </a:cubicBezTo>
                  <a:cubicBezTo>
                    <a:pt x="11054" y="1610"/>
                    <a:pt x="10456" y="1743"/>
                    <a:pt x="9881" y="2010"/>
                  </a:cubicBezTo>
                  <a:cubicBezTo>
                    <a:pt x="9650" y="2134"/>
                    <a:pt x="9419" y="2276"/>
                    <a:pt x="9171" y="2418"/>
                  </a:cubicBezTo>
                  <a:cubicBezTo>
                    <a:pt x="9047" y="2489"/>
                    <a:pt x="8905" y="2560"/>
                    <a:pt x="8745" y="2560"/>
                  </a:cubicBezTo>
                  <a:cubicBezTo>
                    <a:pt x="8568" y="2578"/>
                    <a:pt x="8408" y="2596"/>
                    <a:pt x="8231" y="2613"/>
                  </a:cubicBezTo>
                  <a:cubicBezTo>
                    <a:pt x="7752" y="2649"/>
                    <a:pt x="7309" y="2773"/>
                    <a:pt x="6883" y="2986"/>
                  </a:cubicBezTo>
                  <a:cubicBezTo>
                    <a:pt x="6315" y="3287"/>
                    <a:pt x="5925" y="3731"/>
                    <a:pt x="5712" y="4352"/>
                  </a:cubicBezTo>
                  <a:cubicBezTo>
                    <a:pt x="5482" y="5061"/>
                    <a:pt x="5499" y="5735"/>
                    <a:pt x="5872" y="6409"/>
                  </a:cubicBezTo>
                  <a:cubicBezTo>
                    <a:pt x="5872" y="6427"/>
                    <a:pt x="5890" y="6445"/>
                    <a:pt x="5890" y="6480"/>
                  </a:cubicBezTo>
                  <a:cubicBezTo>
                    <a:pt x="5872" y="6498"/>
                    <a:pt x="5836" y="6515"/>
                    <a:pt x="5819" y="6533"/>
                  </a:cubicBezTo>
                  <a:cubicBezTo>
                    <a:pt x="5624" y="6693"/>
                    <a:pt x="5429" y="6852"/>
                    <a:pt x="5251" y="7012"/>
                  </a:cubicBezTo>
                  <a:cubicBezTo>
                    <a:pt x="4967" y="7278"/>
                    <a:pt x="4719" y="7580"/>
                    <a:pt x="4542" y="7934"/>
                  </a:cubicBezTo>
                  <a:cubicBezTo>
                    <a:pt x="4382" y="8271"/>
                    <a:pt x="4222" y="8608"/>
                    <a:pt x="4116" y="8981"/>
                  </a:cubicBezTo>
                  <a:cubicBezTo>
                    <a:pt x="4116" y="9016"/>
                    <a:pt x="4098" y="9052"/>
                    <a:pt x="4080" y="9070"/>
                  </a:cubicBezTo>
                  <a:cubicBezTo>
                    <a:pt x="3974" y="9070"/>
                    <a:pt x="3872" y="9065"/>
                    <a:pt x="3772" y="9065"/>
                  </a:cubicBezTo>
                  <a:cubicBezTo>
                    <a:pt x="3673" y="9065"/>
                    <a:pt x="3575" y="9070"/>
                    <a:pt x="3477" y="9087"/>
                  </a:cubicBezTo>
                  <a:cubicBezTo>
                    <a:pt x="2963" y="9141"/>
                    <a:pt x="2502" y="9336"/>
                    <a:pt x="2200" y="9779"/>
                  </a:cubicBezTo>
                  <a:cubicBezTo>
                    <a:pt x="2076" y="9957"/>
                    <a:pt x="1952" y="10116"/>
                    <a:pt x="1846" y="10294"/>
                  </a:cubicBezTo>
                  <a:cubicBezTo>
                    <a:pt x="1633" y="10648"/>
                    <a:pt x="1491" y="11021"/>
                    <a:pt x="1367" y="11411"/>
                  </a:cubicBezTo>
                  <a:cubicBezTo>
                    <a:pt x="1278" y="11659"/>
                    <a:pt x="1118" y="11854"/>
                    <a:pt x="888" y="11996"/>
                  </a:cubicBezTo>
                  <a:cubicBezTo>
                    <a:pt x="764" y="12050"/>
                    <a:pt x="675" y="12138"/>
                    <a:pt x="568" y="12209"/>
                  </a:cubicBezTo>
                  <a:cubicBezTo>
                    <a:pt x="391" y="12333"/>
                    <a:pt x="267" y="12511"/>
                    <a:pt x="196" y="12706"/>
                  </a:cubicBezTo>
                  <a:cubicBezTo>
                    <a:pt x="1" y="13273"/>
                    <a:pt x="1" y="13823"/>
                    <a:pt x="267" y="14355"/>
                  </a:cubicBezTo>
                  <a:cubicBezTo>
                    <a:pt x="852" y="15562"/>
                    <a:pt x="1775" y="16360"/>
                    <a:pt x="3087" y="16679"/>
                  </a:cubicBezTo>
                  <a:cubicBezTo>
                    <a:pt x="3726" y="16839"/>
                    <a:pt x="4364" y="16910"/>
                    <a:pt x="5021" y="16963"/>
                  </a:cubicBezTo>
                  <a:cubicBezTo>
                    <a:pt x="5074" y="16963"/>
                    <a:pt x="5127" y="16981"/>
                    <a:pt x="5198" y="16981"/>
                  </a:cubicBezTo>
                  <a:cubicBezTo>
                    <a:pt x="5180" y="17016"/>
                    <a:pt x="5180" y="17034"/>
                    <a:pt x="5162" y="17052"/>
                  </a:cubicBezTo>
                  <a:cubicBezTo>
                    <a:pt x="5021" y="17282"/>
                    <a:pt x="4808" y="17424"/>
                    <a:pt x="4542" y="17495"/>
                  </a:cubicBezTo>
                  <a:cubicBezTo>
                    <a:pt x="4222" y="17566"/>
                    <a:pt x="3903" y="17637"/>
                    <a:pt x="3584" y="17726"/>
                  </a:cubicBezTo>
                  <a:cubicBezTo>
                    <a:pt x="3158" y="17867"/>
                    <a:pt x="2768" y="18063"/>
                    <a:pt x="2413" y="18329"/>
                  </a:cubicBezTo>
                  <a:cubicBezTo>
                    <a:pt x="1987" y="18630"/>
                    <a:pt x="1863" y="19127"/>
                    <a:pt x="2041" y="19606"/>
                  </a:cubicBezTo>
                  <a:cubicBezTo>
                    <a:pt x="2236" y="20102"/>
                    <a:pt x="2608" y="20351"/>
                    <a:pt x="3123" y="20422"/>
                  </a:cubicBezTo>
                  <a:cubicBezTo>
                    <a:pt x="3251" y="20435"/>
                    <a:pt x="3380" y="20441"/>
                    <a:pt x="3510" y="20441"/>
                  </a:cubicBezTo>
                  <a:cubicBezTo>
                    <a:pt x="3720" y="20441"/>
                    <a:pt x="3932" y="20426"/>
                    <a:pt x="4151" y="20404"/>
                  </a:cubicBezTo>
                  <a:cubicBezTo>
                    <a:pt x="5092" y="20297"/>
                    <a:pt x="6049" y="20120"/>
                    <a:pt x="6972" y="19925"/>
                  </a:cubicBezTo>
                  <a:cubicBezTo>
                    <a:pt x="8497" y="19606"/>
                    <a:pt x="10023" y="19322"/>
                    <a:pt x="11566" y="19233"/>
                  </a:cubicBezTo>
                  <a:cubicBezTo>
                    <a:pt x="12382" y="19180"/>
                    <a:pt x="13180" y="19162"/>
                    <a:pt x="13996" y="19162"/>
                  </a:cubicBezTo>
                  <a:cubicBezTo>
                    <a:pt x="14617" y="19162"/>
                    <a:pt x="15237" y="19145"/>
                    <a:pt x="15858" y="19074"/>
                  </a:cubicBezTo>
                  <a:cubicBezTo>
                    <a:pt x="16674" y="19003"/>
                    <a:pt x="17384" y="18683"/>
                    <a:pt x="17987" y="18116"/>
                  </a:cubicBezTo>
                  <a:cubicBezTo>
                    <a:pt x="18058" y="18027"/>
                    <a:pt x="18146" y="17938"/>
                    <a:pt x="18235" y="17867"/>
                  </a:cubicBezTo>
                  <a:cubicBezTo>
                    <a:pt x="18341" y="17796"/>
                    <a:pt x="18448" y="17726"/>
                    <a:pt x="18554" y="17672"/>
                  </a:cubicBezTo>
                  <a:cubicBezTo>
                    <a:pt x="18720" y="17599"/>
                    <a:pt x="18881" y="17568"/>
                    <a:pt x="19042" y="17568"/>
                  </a:cubicBezTo>
                  <a:cubicBezTo>
                    <a:pt x="19192" y="17568"/>
                    <a:pt x="19341" y="17594"/>
                    <a:pt x="19494" y="17637"/>
                  </a:cubicBezTo>
                  <a:cubicBezTo>
                    <a:pt x="19920" y="17779"/>
                    <a:pt x="20310" y="18009"/>
                    <a:pt x="20647" y="18293"/>
                  </a:cubicBezTo>
                  <a:cubicBezTo>
                    <a:pt x="23006" y="20102"/>
                    <a:pt x="25206" y="22089"/>
                    <a:pt x="27317" y="24200"/>
                  </a:cubicBezTo>
                  <a:cubicBezTo>
                    <a:pt x="28416" y="25317"/>
                    <a:pt x="29445" y="26506"/>
                    <a:pt x="30332" y="27800"/>
                  </a:cubicBezTo>
                  <a:cubicBezTo>
                    <a:pt x="30953" y="28723"/>
                    <a:pt x="31574" y="29645"/>
                    <a:pt x="32177" y="30567"/>
                  </a:cubicBezTo>
                  <a:cubicBezTo>
                    <a:pt x="33117" y="31986"/>
                    <a:pt x="34074" y="33388"/>
                    <a:pt x="35174" y="34682"/>
                  </a:cubicBezTo>
                  <a:cubicBezTo>
                    <a:pt x="35671" y="35250"/>
                    <a:pt x="36132" y="35853"/>
                    <a:pt x="36558" y="36492"/>
                  </a:cubicBezTo>
                  <a:cubicBezTo>
                    <a:pt x="37391" y="37751"/>
                    <a:pt x="38136" y="39081"/>
                    <a:pt x="38793" y="40447"/>
                  </a:cubicBezTo>
                  <a:cubicBezTo>
                    <a:pt x="39059" y="40979"/>
                    <a:pt x="39307" y="41547"/>
                    <a:pt x="39573" y="42097"/>
                  </a:cubicBezTo>
                  <a:cubicBezTo>
                    <a:pt x="39591" y="42168"/>
                    <a:pt x="39626" y="42239"/>
                    <a:pt x="39715" y="42256"/>
                  </a:cubicBezTo>
                  <a:cubicBezTo>
                    <a:pt x="39804" y="42221"/>
                    <a:pt x="39786" y="42150"/>
                    <a:pt x="39768" y="42097"/>
                  </a:cubicBezTo>
                  <a:cubicBezTo>
                    <a:pt x="39697" y="41902"/>
                    <a:pt x="39626" y="41724"/>
                    <a:pt x="39538" y="41529"/>
                  </a:cubicBezTo>
                  <a:cubicBezTo>
                    <a:pt x="39254" y="40908"/>
                    <a:pt x="38952" y="40288"/>
                    <a:pt x="38633" y="39684"/>
                  </a:cubicBezTo>
                  <a:cubicBezTo>
                    <a:pt x="37675" y="37769"/>
                    <a:pt x="36558" y="35942"/>
                    <a:pt x="35139" y="34310"/>
                  </a:cubicBezTo>
                  <a:cubicBezTo>
                    <a:pt x="34411" y="33476"/>
                    <a:pt x="33755" y="32572"/>
                    <a:pt x="33134" y="31632"/>
                  </a:cubicBezTo>
                  <a:cubicBezTo>
                    <a:pt x="32478" y="30638"/>
                    <a:pt x="31822" y="29645"/>
                    <a:pt x="31166" y="28652"/>
                  </a:cubicBezTo>
                  <a:cubicBezTo>
                    <a:pt x="30190" y="27162"/>
                    <a:pt x="29090" y="25743"/>
                    <a:pt x="27849" y="24448"/>
                  </a:cubicBezTo>
                  <a:cubicBezTo>
                    <a:pt x="25791" y="22355"/>
                    <a:pt x="23627" y="20368"/>
                    <a:pt x="21321" y="18541"/>
                  </a:cubicBezTo>
                  <a:cubicBezTo>
                    <a:pt x="20949" y="18240"/>
                    <a:pt x="20576" y="17921"/>
                    <a:pt x="20257" y="17566"/>
                  </a:cubicBezTo>
                  <a:cubicBezTo>
                    <a:pt x="20044" y="17353"/>
                    <a:pt x="19849" y="17105"/>
                    <a:pt x="19672" y="16856"/>
                  </a:cubicBezTo>
                  <a:cubicBezTo>
                    <a:pt x="19565" y="16697"/>
                    <a:pt x="19477" y="16519"/>
                    <a:pt x="19406" y="16342"/>
                  </a:cubicBezTo>
                  <a:cubicBezTo>
                    <a:pt x="19335" y="16165"/>
                    <a:pt x="19335" y="15987"/>
                    <a:pt x="19406" y="15810"/>
                  </a:cubicBezTo>
                  <a:cubicBezTo>
                    <a:pt x="19459" y="15615"/>
                    <a:pt x="19477" y="15420"/>
                    <a:pt x="19459" y="15225"/>
                  </a:cubicBezTo>
                  <a:cubicBezTo>
                    <a:pt x="19441" y="14763"/>
                    <a:pt x="19317" y="14338"/>
                    <a:pt x="19157" y="13930"/>
                  </a:cubicBezTo>
                  <a:cubicBezTo>
                    <a:pt x="18909" y="13291"/>
                    <a:pt x="18554" y="12706"/>
                    <a:pt x="18182" y="12138"/>
                  </a:cubicBezTo>
                  <a:cubicBezTo>
                    <a:pt x="18022" y="11890"/>
                    <a:pt x="17845" y="11624"/>
                    <a:pt x="17685" y="11358"/>
                  </a:cubicBezTo>
                  <a:cubicBezTo>
                    <a:pt x="17366" y="10826"/>
                    <a:pt x="17082" y="10294"/>
                    <a:pt x="16763" y="9779"/>
                  </a:cubicBezTo>
                  <a:cubicBezTo>
                    <a:pt x="16603" y="9495"/>
                    <a:pt x="16479" y="9229"/>
                    <a:pt x="16373" y="8928"/>
                  </a:cubicBezTo>
                  <a:cubicBezTo>
                    <a:pt x="16160" y="8396"/>
                    <a:pt x="16018" y="7828"/>
                    <a:pt x="15911" y="7278"/>
                  </a:cubicBezTo>
                  <a:cubicBezTo>
                    <a:pt x="15716" y="6356"/>
                    <a:pt x="15628" y="5416"/>
                    <a:pt x="15521" y="4476"/>
                  </a:cubicBezTo>
                  <a:cubicBezTo>
                    <a:pt x="15415" y="3660"/>
                    <a:pt x="15308" y="2844"/>
                    <a:pt x="15202" y="2028"/>
                  </a:cubicBezTo>
                  <a:cubicBezTo>
                    <a:pt x="15131" y="1620"/>
                    <a:pt x="15042" y="1230"/>
                    <a:pt x="14900" y="857"/>
                  </a:cubicBezTo>
                  <a:cubicBezTo>
                    <a:pt x="14812" y="591"/>
                    <a:pt x="14670" y="378"/>
                    <a:pt x="14457" y="201"/>
                  </a:cubicBezTo>
                  <a:cubicBezTo>
                    <a:pt x="14309" y="65"/>
                    <a:pt x="14154" y="1"/>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7161025" y="2906800"/>
              <a:ext cx="875375" cy="1684725"/>
            </a:xfrm>
            <a:custGeom>
              <a:rect b="b" l="l" r="r" t="t"/>
              <a:pathLst>
                <a:path extrusionOk="0" h="67389" w="35015">
                  <a:moveTo>
                    <a:pt x="11149" y="202"/>
                  </a:moveTo>
                  <a:cubicBezTo>
                    <a:pt x="11246" y="202"/>
                    <a:pt x="11344" y="211"/>
                    <a:pt x="11441" y="229"/>
                  </a:cubicBezTo>
                  <a:cubicBezTo>
                    <a:pt x="11743" y="920"/>
                    <a:pt x="11849" y="1683"/>
                    <a:pt x="12044" y="2410"/>
                  </a:cubicBezTo>
                  <a:cubicBezTo>
                    <a:pt x="12044" y="2233"/>
                    <a:pt x="12009" y="2056"/>
                    <a:pt x="11973" y="1878"/>
                  </a:cubicBezTo>
                  <a:cubicBezTo>
                    <a:pt x="11938" y="1701"/>
                    <a:pt x="11902" y="1524"/>
                    <a:pt x="11867" y="1328"/>
                  </a:cubicBezTo>
                  <a:cubicBezTo>
                    <a:pt x="11814" y="1151"/>
                    <a:pt x="11778" y="991"/>
                    <a:pt x="11725" y="814"/>
                  </a:cubicBezTo>
                  <a:cubicBezTo>
                    <a:pt x="11672" y="637"/>
                    <a:pt x="11619" y="459"/>
                    <a:pt x="11548" y="282"/>
                  </a:cubicBezTo>
                  <a:cubicBezTo>
                    <a:pt x="11565" y="264"/>
                    <a:pt x="11565" y="264"/>
                    <a:pt x="11583" y="246"/>
                  </a:cubicBezTo>
                  <a:cubicBezTo>
                    <a:pt x="11796" y="335"/>
                    <a:pt x="12009" y="424"/>
                    <a:pt x="12222" y="513"/>
                  </a:cubicBezTo>
                  <a:cubicBezTo>
                    <a:pt x="12328" y="867"/>
                    <a:pt x="12417" y="1240"/>
                    <a:pt x="12470" y="1612"/>
                  </a:cubicBezTo>
                  <a:cubicBezTo>
                    <a:pt x="12523" y="1417"/>
                    <a:pt x="12470" y="1240"/>
                    <a:pt x="12435" y="1062"/>
                  </a:cubicBezTo>
                  <a:cubicBezTo>
                    <a:pt x="12417" y="885"/>
                    <a:pt x="12364" y="708"/>
                    <a:pt x="12310" y="530"/>
                  </a:cubicBezTo>
                  <a:cubicBezTo>
                    <a:pt x="12539" y="475"/>
                    <a:pt x="12759" y="439"/>
                    <a:pt x="12977" y="439"/>
                  </a:cubicBezTo>
                  <a:cubicBezTo>
                    <a:pt x="13180" y="439"/>
                    <a:pt x="13382" y="471"/>
                    <a:pt x="13588" y="548"/>
                  </a:cubicBezTo>
                  <a:cubicBezTo>
                    <a:pt x="13800" y="637"/>
                    <a:pt x="13978" y="761"/>
                    <a:pt x="14084" y="991"/>
                  </a:cubicBezTo>
                  <a:cubicBezTo>
                    <a:pt x="14102" y="1009"/>
                    <a:pt x="14102" y="1027"/>
                    <a:pt x="14120" y="1062"/>
                  </a:cubicBezTo>
                  <a:cubicBezTo>
                    <a:pt x="13641" y="1382"/>
                    <a:pt x="13375" y="1790"/>
                    <a:pt x="13410" y="2375"/>
                  </a:cubicBezTo>
                  <a:cubicBezTo>
                    <a:pt x="13233" y="2464"/>
                    <a:pt x="13073" y="2552"/>
                    <a:pt x="12914" y="2641"/>
                  </a:cubicBezTo>
                  <a:cubicBezTo>
                    <a:pt x="12701" y="2747"/>
                    <a:pt x="12506" y="2872"/>
                    <a:pt x="12328" y="3049"/>
                  </a:cubicBezTo>
                  <a:cubicBezTo>
                    <a:pt x="12062" y="3297"/>
                    <a:pt x="11902" y="3599"/>
                    <a:pt x="11796" y="3936"/>
                  </a:cubicBezTo>
                  <a:cubicBezTo>
                    <a:pt x="11761" y="4025"/>
                    <a:pt x="11725" y="4113"/>
                    <a:pt x="11690" y="4202"/>
                  </a:cubicBezTo>
                  <a:cubicBezTo>
                    <a:pt x="11690" y="4184"/>
                    <a:pt x="11672" y="4184"/>
                    <a:pt x="11672" y="4184"/>
                  </a:cubicBezTo>
                  <a:cubicBezTo>
                    <a:pt x="11654" y="4113"/>
                    <a:pt x="11636" y="4025"/>
                    <a:pt x="11619" y="3936"/>
                  </a:cubicBezTo>
                  <a:cubicBezTo>
                    <a:pt x="11530" y="3386"/>
                    <a:pt x="11370" y="2854"/>
                    <a:pt x="11087" y="2357"/>
                  </a:cubicBezTo>
                  <a:cubicBezTo>
                    <a:pt x="10838" y="1896"/>
                    <a:pt x="10501" y="1524"/>
                    <a:pt x="9987" y="1346"/>
                  </a:cubicBezTo>
                  <a:cubicBezTo>
                    <a:pt x="9987" y="1346"/>
                    <a:pt x="9969" y="1328"/>
                    <a:pt x="9951" y="1328"/>
                  </a:cubicBezTo>
                  <a:cubicBezTo>
                    <a:pt x="9951" y="1328"/>
                    <a:pt x="9951" y="1311"/>
                    <a:pt x="9934" y="1311"/>
                  </a:cubicBezTo>
                  <a:cubicBezTo>
                    <a:pt x="9898" y="885"/>
                    <a:pt x="9969" y="708"/>
                    <a:pt x="10253" y="530"/>
                  </a:cubicBezTo>
                  <a:cubicBezTo>
                    <a:pt x="10448" y="406"/>
                    <a:pt x="10625" y="282"/>
                    <a:pt x="10856" y="229"/>
                  </a:cubicBezTo>
                  <a:cubicBezTo>
                    <a:pt x="10954" y="211"/>
                    <a:pt x="11051" y="202"/>
                    <a:pt x="11149" y="202"/>
                  </a:cubicBezTo>
                  <a:close/>
                  <a:moveTo>
                    <a:pt x="2560" y="4800"/>
                  </a:moveTo>
                  <a:cubicBezTo>
                    <a:pt x="2800" y="4800"/>
                    <a:pt x="3047" y="4835"/>
                    <a:pt x="3282" y="4894"/>
                  </a:cubicBezTo>
                  <a:cubicBezTo>
                    <a:pt x="3371" y="4929"/>
                    <a:pt x="3442" y="4965"/>
                    <a:pt x="3530" y="5000"/>
                  </a:cubicBezTo>
                  <a:cubicBezTo>
                    <a:pt x="3548" y="5160"/>
                    <a:pt x="3566" y="5319"/>
                    <a:pt x="3601" y="5461"/>
                  </a:cubicBezTo>
                  <a:cubicBezTo>
                    <a:pt x="3637" y="5674"/>
                    <a:pt x="3690" y="5887"/>
                    <a:pt x="3743" y="6100"/>
                  </a:cubicBezTo>
                  <a:cubicBezTo>
                    <a:pt x="3796" y="6259"/>
                    <a:pt x="3814" y="6384"/>
                    <a:pt x="3726" y="6526"/>
                  </a:cubicBezTo>
                  <a:cubicBezTo>
                    <a:pt x="3708" y="6561"/>
                    <a:pt x="3690" y="6596"/>
                    <a:pt x="3672" y="6650"/>
                  </a:cubicBezTo>
                  <a:cubicBezTo>
                    <a:pt x="3211" y="6259"/>
                    <a:pt x="2750" y="5887"/>
                    <a:pt x="2271" y="5550"/>
                  </a:cubicBezTo>
                  <a:lnTo>
                    <a:pt x="2236" y="5585"/>
                  </a:lnTo>
                  <a:cubicBezTo>
                    <a:pt x="2714" y="5958"/>
                    <a:pt x="3176" y="6348"/>
                    <a:pt x="3637" y="6721"/>
                  </a:cubicBezTo>
                  <a:cubicBezTo>
                    <a:pt x="3619" y="6863"/>
                    <a:pt x="3584" y="7004"/>
                    <a:pt x="3566" y="7146"/>
                  </a:cubicBezTo>
                  <a:cubicBezTo>
                    <a:pt x="3353" y="6987"/>
                    <a:pt x="3176" y="6792"/>
                    <a:pt x="2945" y="6667"/>
                  </a:cubicBezTo>
                  <a:cubicBezTo>
                    <a:pt x="2945" y="6667"/>
                    <a:pt x="2927" y="6685"/>
                    <a:pt x="2927" y="6703"/>
                  </a:cubicBezTo>
                  <a:cubicBezTo>
                    <a:pt x="2963" y="6721"/>
                    <a:pt x="2998" y="6756"/>
                    <a:pt x="3034" y="6792"/>
                  </a:cubicBezTo>
                  <a:cubicBezTo>
                    <a:pt x="3193" y="6933"/>
                    <a:pt x="3353" y="7075"/>
                    <a:pt x="3513" y="7217"/>
                  </a:cubicBezTo>
                  <a:cubicBezTo>
                    <a:pt x="3548" y="7235"/>
                    <a:pt x="3566" y="7306"/>
                    <a:pt x="3584" y="7341"/>
                  </a:cubicBezTo>
                  <a:cubicBezTo>
                    <a:pt x="3601" y="7874"/>
                    <a:pt x="3814" y="8299"/>
                    <a:pt x="4204" y="8636"/>
                  </a:cubicBezTo>
                  <a:cubicBezTo>
                    <a:pt x="4222" y="8654"/>
                    <a:pt x="4258" y="8689"/>
                    <a:pt x="4258" y="8725"/>
                  </a:cubicBezTo>
                  <a:cubicBezTo>
                    <a:pt x="4222" y="8725"/>
                    <a:pt x="4169" y="8707"/>
                    <a:pt x="4133" y="8689"/>
                  </a:cubicBezTo>
                  <a:cubicBezTo>
                    <a:pt x="3796" y="8530"/>
                    <a:pt x="3442" y="8423"/>
                    <a:pt x="3069" y="8388"/>
                  </a:cubicBezTo>
                  <a:cubicBezTo>
                    <a:pt x="2960" y="8378"/>
                    <a:pt x="2852" y="8373"/>
                    <a:pt x="2745" y="8373"/>
                  </a:cubicBezTo>
                  <a:cubicBezTo>
                    <a:pt x="2262" y="8373"/>
                    <a:pt x="1805" y="8475"/>
                    <a:pt x="1384" y="8707"/>
                  </a:cubicBezTo>
                  <a:cubicBezTo>
                    <a:pt x="994" y="8920"/>
                    <a:pt x="728" y="9239"/>
                    <a:pt x="551" y="9647"/>
                  </a:cubicBezTo>
                  <a:cubicBezTo>
                    <a:pt x="533" y="9665"/>
                    <a:pt x="515" y="9701"/>
                    <a:pt x="515" y="9736"/>
                  </a:cubicBezTo>
                  <a:cubicBezTo>
                    <a:pt x="497" y="9736"/>
                    <a:pt x="497" y="9754"/>
                    <a:pt x="480" y="9754"/>
                  </a:cubicBezTo>
                  <a:cubicBezTo>
                    <a:pt x="320" y="9576"/>
                    <a:pt x="231" y="9346"/>
                    <a:pt x="214" y="9115"/>
                  </a:cubicBezTo>
                  <a:cubicBezTo>
                    <a:pt x="178" y="8707"/>
                    <a:pt x="302" y="8352"/>
                    <a:pt x="497" y="8015"/>
                  </a:cubicBezTo>
                  <a:cubicBezTo>
                    <a:pt x="586" y="7856"/>
                    <a:pt x="746" y="7732"/>
                    <a:pt x="941" y="7661"/>
                  </a:cubicBezTo>
                  <a:cubicBezTo>
                    <a:pt x="976" y="7661"/>
                    <a:pt x="1012" y="7643"/>
                    <a:pt x="1029" y="7625"/>
                  </a:cubicBezTo>
                  <a:cubicBezTo>
                    <a:pt x="1207" y="7572"/>
                    <a:pt x="1242" y="7501"/>
                    <a:pt x="1154" y="7324"/>
                  </a:cubicBezTo>
                  <a:cubicBezTo>
                    <a:pt x="1012" y="7093"/>
                    <a:pt x="888" y="6863"/>
                    <a:pt x="817" y="6596"/>
                  </a:cubicBezTo>
                  <a:cubicBezTo>
                    <a:pt x="675" y="6100"/>
                    <a:pt x="799" y="5674"/>
                    <a:pt x="1171" y="5319"/>
                  </a:cubicBezTo>
                  <a:cubicBezTo>
                    <a:pt x="1508" y="4982"/>
                    <a:pt x="1934" y="4823"/>
                    <a:pt x="2413" y="4805"/>
                  </a:cubicBezTo>
                  <a:cubicBezTo>
                    <a:pt x="2462" y="4802"/>
                    <a:pt x="2511" y="4800"/>
                    <a:pt x="2560" y="4800"/>
                  </a:cubicBezTo>
                  <a:close/>
                  <a:moveTo>
                    <a:pt x="12186" y="3581"/>
                  </a:moveTo>
                  <a:lnTo>
                    <a:pt x="12186" y="3581"/>
                  </a:lnTo>
                  <a:cubicBezTo>
                    <a:pt x="12169" y="3688"/>
                    <a:pt x="12151" y="3812"/>
                    <a:pt x="12133" y="3918"/>
                  </a:cubicBezTo>
                  <a:cubicBezTo>
                    <a:pt x="12080" y="4362"/>
                    <a:pt x="12115" y="4805"/>
                    <a:pt x="12204" y="5248"/>
                  </a:cubicBezTo>
                  <a:cubicBezTo>
                    <a:pt x="12293" y="5710"/>
                    <a:pt x="12452" y="6153"/>
                    <a:pt x="12630" y="6579"/>
                  </a:cubicBezTo>
                  <a:cubicBezTo>
                    <a:pt x="12825" y="7022"/>
                    <a:pt x="13002" y="7483"/>
                    <a:pt x="13109" y="7962"/>
                  </a:cubicBezTo>
                  <a:cubicBezTo>
                    <a:pt x="13215" y="8494"/>
                    <a:pt x="13233" y="9044"/>
                    <a:pt x="13180" y="9594"/>
                  </a:cubicBezTo>
                  <a:cubicBezTo>
                    <a:pt x="13126" y="10321"/>
                    <a:pt x="13073" y="11049"/>
                    <a:pt x="13126" y="11776"/>
                  </a:cubicBezTo>
                  <a:cubicBezTo>
                    <a:pt x="13144" y="12042"/>
                    <a:pt x="13197" y="12308"/>
                    <a:pt x="13233" y="12574"/>
                  </a:cubicBezTo>
                  <a:cubicBezTo>
                    <a:pt x="13233" y="12609"/>
                    <a:pt x="13251" y="12627"/>
                    <a:pt x="13251" y="12663"/>
                  </a:cubicBezTo>
                  <a:lnTo>
                    <a:pt x="13233" y="12663"/>
                  </a:lnTo>
                  <a:cubicBezTo>
                    <a:pt x="13215" y="12627"/>
                    <a:pt x="13197" y="12592"/>
                    <a:pt x="13180" y="12556"/>
                  </a:cubicBezTo>
                  <a:cubicBezTo>
                    <a:pt x="12772" y="11563"/>
                    <a:pt x="12435" y="10552"/>
                    <a:pt x="12257" y="9505"/>
                  </a:cubicBezTo>
                  <a:cubicBezTo>
                    <a:pt x="12133" y="8867"/>
                    <a:pt x="12027" y="8228"/>
                    <a:pt x="11920" y="7590"/>
                  </a:cubicBezTo>
                  <a:cubicBezTo>
                    <a:pt x="11867" y="7288"/>
                    <a:pt x="11796" y="6987"/>
                    <a:pt x="11743" y="6685"/>
                  </a:cubicBezTo>
                  <a:cubicBezTo>
                    <a:pt x="11725" y="6543"/>
                    <a:pt x="11725" y="6401"/>
                    <a:pt x="11707" y="6242"/>
                  </a:cubicBezTo>
                  <a:cubicBezTo>
                    <a:pt x="11690" y="6047"/>
                    <a:pt x="11690" y="5834"/>
                    <a:pt x="11690" y="5639"/>
                  </a:cubicBezTo>
                  <a:cubicBezTo>
                    <a:pt x="11672" y="5036"/>
                    <a:pt x="11796" y="4450"/>
                    <a:pt x="12027" y="3900"/>
                  </a:cubicBezTo>
                  <a:cubicBezTo>
                    <a:pt x="12062" y="3794"/>
                    <a:pt x="12115" y="3688"/>
                    <a:pt x="12186" y="3581"/>
                  </a:cubicBezTo>
                  <a:close/>
                  <a:moveTo>
                    <a:pt x="6209" y="1612"/>
                  </a:moveTo>
                  <a:cubicBezTo>
                    <a:pt x="6688" y="1630"/>
                    <a:pt x="7060" y="1861"/>
                    <a:pt x="7415" y="2180"/>
                  </a:cubicBezTo>
                  <a:cubicBezTo>
                    <a:pt x="8320" y="3067"/>
                    <a:pt x="8923" y="4131"/>
                    <a:pt x="9384" y="5284"/>
                  </a:cubicBezTo>
                  <a:cubicBezTo>
                    <a:pt x="9863" y="6472"/>
                    <a:pt x="10324" y="7678"/>
                    <a:pt x="10803" y="8867"/>
                  </a:cubicBezTo>
                  <a:cubicBezTo>
                    <a:pt x="11228" y="9949"/>
                    <a:pt x="11654" y="11013"/>
                    <a:pt x="12186" y="12042"/>
                  </a:cubicBezTo>
                  <a:cubicBezTo>
                    <a:pt x="12701" y="13035"/>
                    <a:pt x="13286" y="13993"/>
                    <a:pt x="13854" y="14951"/>
                  </a:cubicBezTo>
                  <a:cubicBezTo>
                    <a:pt x="13907" y="15022"/>
                    <a:pt x="13942" y="15093"/>
                    <a:pt x="13960" y="15164"/>
                  </a:cubicBezTo>
                  <a:cubicBezTo>
                    <a:pt x="13942" y="15146"/>
                    <a:pt x="13925" y="15128"/>
                    <a:pt x="13889" y="15093"/>
                  </a:cubicBezTo>
                  <a:cubicBezTo>
                    <a:pt x="12896" y="14011"/>
                    <a:pt x="11938" y="12876"/>
                    <a:pt x="11087" y="11669"/>
                  </a:cubicBezTo>
                  <a:cubicBezTo>
                    <a:pt x="10413" y="10729"/>
                    <a:pt x="9739" y="9789"/>
                    <a:pt x="9082" y="8849"/>
                  </a:cubicBezTo>
                  <a:cubicBezTo>
                    <a:pt x="8231" y="7661"/>
                    <a:pt x="7326" y="6526"/>
                    <a:pt x="6368" y="5426"/>
                  </a:cubicBezTo>
                  <a:cubicBezTo>
                    <a:pt x="5694" y="4628"/>
                    <a:pt x="4949" y="3883"/>
                    <a:pt x="4240" y="3120"/>
                  </a:cubicBezTo>
                  <a:cubicBezTo>
                    <a:pt x="4187" y="3084"/>
                    <a:pt x="4151" y="3031"/>
                    <a:pt x="4116" y="2996"/>
                  </a:cubicBezTo>
                  <a:cubicBezTo>
                    <a:pt x="4275" y="2606"/>
                    <a:pt x="4754" y="2091"/>
                    <a:pt x="5091" y="1949"/>
                  </a:cubicBezTo>
                  <a:cubicBezTo>
                    <a:pt x="5127" y="1967"/>
                    <a:pt x="5145" y="2002"/>
                    <a:pt x="5180" y="2038"/>
                  </a:cubicBezTo>
                  <a:cubicBezTo>
                    <a:pt x="5659" y="2588"/>
                    <a:pt x="6120" y="3173"/>
                    <a:pt x="6564" y="3758"/>
                  </a:cubicBezTo>
                  <a:cubicBezTo>
                    <a:pt x="6617" y="3847"/>
                    <a:pt x="6688" y="3936"/>
                    <a:pt x="6794" y="3989"/>
                  </a:cubicBezTo>
                  <a:cubicBezTo>
                    <a:pt x="6297" y="3244"/>
                    <a:pt x="5765" y="2552"/>
                    <a:pt x="5180" y="1896"/>
                  </a:cubicBezTo>
                  <a:cubicBezTo>
                    <a:pt x="5269" y="1825"/>
                    <a:pt x="5340" y="1790"/>
                    <a:pt x="5517" y="1736"/>
                  </a:cubicBezTo>
                  <a:cubicBezTo>
                    <a:pt x="5535" y="1772"/>
                    <a:pt x="5588" y="1790"/>
                    <a:pt x="5606" y="1825"/>
                  </a:cubicBezTo>
                  <a:cubicBezTo>
                    <a:pt x="5854" y="2109"/>
                    <a:pt x="6102" y="2393"/>
                    <a:pt x="6333" y="2676"/>
                  </a:cubicBezTo>
                  <a:cubicBezTo>
                    <a:pt x="6368" y="2730"/>
                    <a:pt x="6404" y="2765"/>
                    <a:pt x="6457" y="2783"/>
                  </a:cubicBezTo>
                  <a:cubicBezTo>
                    <a:pt x="6209" y="2410"/>
                    <a:pt x="5925" y="2056"/>
                    <a:pt x="5623" y="1701"/>
                  </a:cubicBezTo>
                  <a:cubicBezTo>
                    <a:pt x="5819" y="1630"/>
                    <a:pt x="6014" y="1612"/>
                    <a:pt x="6209" y="1612"/>
                  </a:cubicBezTo>
                  <a:close/>
                  <a:moveTo>
                    <a:pt x="9048" y="1356"/>
                  </a:moveTo>
                  <a:cubicBezTo>
                    <a:pt x="9254" y="1356"/>
                    <a:pt x="9461" y="1383"/>
                    <a:pt x="9668" y="1435"/>
                  </a:cubicBezTo>
                  <a:cubicBezTo>
                    <a:pt x="10306" y="1577"/>
                    <a:pt x="10714" y="1985"/>
                    <a:pt x="10980" y="2570"/>
                  </a:cubicBezTo>
                  <a:cubicBezTo>
                    <a:pt x="11175" y="2978"/>
                    <a:pt x="11282" y="3404"/>
                    <a:pt x="11353" y="3847"/>
                  </a:cubicBezTo>
                  <a:cubicBezTo>
                    <a:pt x="11388" y="4078"/>
                    <a:pt x="11406" y="4308"/>
                    <a:pt x="11406" y="4521"/>
                  </a:cubicBezTo>
                  <a:cubicBezTo>
                    <a:pt x="11406" y="4876"/>
                    <a:pt x="11424" y="5231"/>
                    <a:pt x="11459" y="5585"/>
                  </a:cubicBezTo>
                  <a:cubicBezTo>
                    <a:pt x="11459" y="5834"/>
                    <a:pt x="11495" y="6100"/>
                    <a:pt x="11495" y="6366"/>
                  </a:cubicBezTo>
                  <a:cubicBezTo>
                    <a:pt x="11477" y="6313"/>
                    <a:pt x="11459" y="6242"/>
                    <a:pt x="11441" y="6189"/>
                  </a:cubicBezTo>
                  <a:cubicBezTo>
                    <a:pt x="11140" y="5107"/>
                    <a:pt x="10750" y="4060"/>
                    <a:pt x="10288" y="3031"/>
                  </a:cubicBezTo>
                  <a:cubicBezTo>
                    <a:pt x="10200" y="2854"/>
                    <a:pt x="10093" y="2659"/>
                    <a:pt x="9969" y="2481"/>
                  </a:cubicBezTo>
                  <a:cubicBezTo>
                    <a:pt x="9969" y="2499"/>
                    <a:pt x="9969" y="2499"/>
                    <a:pt x="9969" y="2517"/>
                  </a:cubicBezTo>
                  <a:cubicBezTo>
                    <a:pt x="10288" y="3120"/>
                    <a:pt x="10519" y="3741"/>
                    <a:pt x="10767" y="4379"/>
                  </a:cubicBezTo>
                  <a:cubicBezTo>
                    <a:pt x="11140" y="5355"/>
                    <a:pt x="11441" y="6348"/>
                    <a:pt x="11654" y="7377"/>
                  </a:cubicBezTo>
                  <a:cubicBezTo>
                    <a:pt x="11796" y="7945"/>
                    <a:pt x="11867" y="8530"/>
                    <a:pt x="11973" y="9097"/>
                  </a:cubicBezTo>
                  <a:cubicBezTo>
                    <a:pt x="12098" y="9807"/>
                    <a:pt x="12239" y="10499"/>
                    <a:pt x="12452" y="11190"/>
                  </a:cubicBezTo>
                  <a:cubicBezTo>
                    <a:pt x="12772" y="12113"/>
                    <a:pt x="13126" y="13035"/>
                    <a:pt x="13570" y="13904"/>
                  </a:cubicBezTo>
                  <a:cubicBezTo>
                    <a:pt x="13836" y="14436"/>
                    <a:pt x="14120" y="14969"/>
                    <a:pt x="14386" y="15501"/>
                  </a:cubicBezTo>
                  <a:cubicBezTo>
                    <a:pt x="14403" y="15554"/>
                    <a:pt x="14421" y="15607"/>
                    <a:pt x="14457" y="15643"/>
                  </a:cubicBezTo>
                  <a:cubicBezTo>
                    <a:pt x="14439" y="15660"/>
                    <a:pt x="14439" y="15660"/>
                    <a:pt x="14439" y="15660"/>
                  </a:cubicBezTo>
                  <a:cubicBezTo>
                    <a:pt x="14403" y="15643"/>
                    <a:pt x="14386" y="15625"/>
                    <a:pt x="14386" y="15589"/>
                  </a:cubicBezTo>
                  <a:cubicBezTo>
                    <a:pt x="13552" y="14259"/>
                    <a:pt x="12736" y="12929"/>
                    <a:pt x="12044" y="11527"/>
                  </a:cubicBezTo>
                  <a:cubicBezTo>
                    <a:pt x="11548" y="10516"/>
                    <a:pt x="11140" y="9452"/>
                    <a:pt x="10714" y="8406"/>
                  </a:cubicBezTo>
                  <a:cubicBezTo>
                    <a:pt x="10306" y="7341"/>
                    <a:pt x="9880" y="6295"/>
                    <a:pt x="9472" y="5231"/>
                  </a:cubicBezTo>
                  <a:cubicBezTo>
                    <a:pt x="9242" y="4681"/>
                    <a:pt x="8976" y="4131"/>
                    <a:pt x="8674" y="3617"/>
                  </a:cubicBezTo>
                  <a:cubicBezTo>
                    <a:pt x="8426" y="3226"/>
                    <a:pt x="8249" y="2801"/>
                    <a:pt x="8124" y="2357"/>
                  </a:cubicBezTo>
                  <a:cubicBezTo>
                    <a:pt x="8071" y="2127"/>
                    <a:pt x="8089" y="1896"/>
                    <a:pt x="8213" y="1683"/>
                  </a:cubicBezTo>
                  <a:cubicBezTo>
                    <a:pt x="8320" y="1541"/>
                    <a:pt x="8444" y="1453"/>
                    <a:pt x="8603" y="1399"/>
                  </a:cubicBezTo>
                  <a:cubicBezTo>
                    <a:pt x="8751" y="1370"/>
                    <a:pt x="8899" y="1356"/>
                    <a:pt x="9048" y="1356"/>
                  </a:cubicBezTo>
                  <a:close/>
                  <a:moveTo>
                    <a:pt x="16337" y="2002"/>
                  </a:moveTo>
                  <a:cubicBezTo>
                    <a:pt x="16355" y="2020"/>
                    <a:pt x="16372" y="2020"/>
                    <a:pt x="16372" y="2020"/>
                  </a:cubicBezTo>
                  <a:cubicBezTo>
                    <a:pt x="16656" y="2269"/>
                    <a:pt x="16922" y="2499"/>
                    <a:pt x="17206" y="2747"/>
                  </a:cubicBezTo>
                  <a:cubicBezTo>
                    <a:pt x="17241" y="2783"/>
                    <a:pt x="17277" y="2818"/>
                    <a:pt x="17330" y="2854"/>
                  </a:cubicBezTo>
                  <a:cubicBezTo>
                    <a:pt x="17720" y="3155"/>
                    <a:pt x="17933" y="3581"/>
                    <a:pt x="17986" y="4078"/>
                  </a:cubicBezTo>
                  <a:cubicBezTo>
                    <a:pt x="18093" y="4858"/>
                    <a:pt x="18182" y="5621"/>
                    <a:pt x="18288" y="6401"/>
                  </a:cubicBezTo>
                  <a:cubicBezTo>
                    <a:pt x="18394" y="7235"/>
                    <a:pt x="18519" y="8051"/>
                    <a:pt x="18625" y="8867"/>
                  </a:cubicBezTo>
                  <a:cubicBezTo>
                    <a:pt x="18714" y="9559"/>
                    <a:pt x="18820" y="10250"/>
                    <a:pt x="18856" y="10924"/>
                  </a:cubicBezTo>
                  <a:cubicBezTo>
                    <a:pt x="18909" y="11545"/>
                    <a:pt x="18909" y="12166"/>
                    <a:pt x="18856" y="12769"/>
                  </a:cubicBezTo>
                  <a:cubicBezTo>
                    <a:pt x="18820" y="13408"/>
                    <a:pt x="18607" y="14028"/>
                    <a:pt x="18288" y="14578"/>
                  </a:cubicBezTo>
                  <a:cubicBezTo>
                    <a:pt x="18004" y="15110"/>
                    <a:pt x="17649" y="15589"/>
                    <a:pt x="17241" y="16015"/>
                  </a:cubicBezTo>
                  <a:cubicBezTo>
                    <a:pt x="17153" y="16121"/>
                    <a:pt x="17046" y="16210"/>
                    <a:pt x="16940" y="16281"/>
                  </a:cubicBezTo>
                  <a:cubicBezTo>
                    <a:pt x="16958" y="16263"/>
                    <a:pt x="16975" y="16246"/>
                    <a:pt x="16993" y="16210"/>
                  </a:cubicBezTo>
                  <a:cubicBezTo>
                    <a:pt x="17383" y="15784"/>
                    <a:pt x="17632" y="15288"/>
                    <a:pt x="17774" y="14738"/>
                  </a:cubicBezTo>
                  <a:cubicBezTo>
                    <a:pt x="17862" y="14383"/>
                    <a:pt x="17933" y="14011"/>
                    <a:pt x="17969" y="13638"/>
                  </a:cubicBezTo>
                  <a:cubicBezTo>
                    <a:pt x="17986" y="13266"/>
                    <a:pt x="18040" y="12911"/>
                    <a:pt x="18040" y="12556"/>
                  </a:cubicBezTo>
                  <a:cubicBezTo>
                    <a:pt x="18040" y="12095"/>
                    <a:pt x="18004" y="11634"/>
                    <a:pt x="17951" y="11173"/>
                  </a:cubicBezTo>
                  <a:cubicBezTo>
                    <a:pt x="17845" y="10534"/>
                    <a:pt x="17774" y="9896"/>
                    <a:pt x="17667" y="9257"/>
                  </a:cubicBezTo>
                  <a:cubicBezTo>
                    <a:pt x="17578" y="8689"/>
                    <a:pt x="17472" y="8157"/>
                    <a:pt x="17366" y="7607"/>
                  </a:cubicBezTo>
                  <a:cubicBezTo>
                    <a:pt x="17241" y="6933"/>
                    <a:pt x="17117" y="6259"/>
                    <a:pt x="16993" y="5585"/>
                  </a:cubicBezTo>
                  <a:cubicBezTo>
                    <a:pt x="16887" y="4965"/>
                    <a:pt x="16763" y="4344"/>
                    <a:pt x="16638" y="3705"/>
                  </a:cubicBezTo>
                  <a:cubicBezTo>
                    <a:pt x="16550" y="3191"/>
                    <a:pt x="16443" y="2659"/>
                    <a:pt x="16337" y="2127"/>
                  </a:cubicBezTo>
                  <a:cubicBezTo>
                    <a:pt x="16337" y="2091"/>
                    <a:pt x="16337" y="2056"/>
                    <a:pt x="16337" y="2002"/>
                  </a:cubicBezTo>
                  <a:close/>
                  <a:moveTo>
                    <a:pt x="4063" y="3067"/>
                  </a:moveTo>
                  <a:cubicBezTo>
                    <a:pt x="4098" y="3084"/>
                    <a:pt x="4116" y="3084"/>
                    <a:pt x="4116" y="3102"/>
                  </a:cubicBezTo>
                  <a:cubicBezTo>
                    <a:pt x="4577" y="3581"/>
                    <a:pt x="5038" y="4078"/>
                    <a:pt x="5499" y="4574"/>
                  </a:cubicBezTo>
                  <a:cubicBezTo>
                    <a:pt x="6954" y="6189"/>
                    <a:pt x="8320" y="7874"/>
                    <a:pt x="9543" y="9683"/>
                  </a:cubicBezTo>
                  <a:cubicBezTo>
                    <a:pt x="10377" y="10907"/>
                    <a:pt x="11246" y="12095"/>
                    <a:pt x="12169" y="13248"/>
                  </a:cubicBezTo>
                  <a:cubicBezTo>
                    <a:pt x="12630" y="13816"/>
                    <a:pt x="13126" y="14365"/>
                    <a:pt x="13605" y="14933"/>
                  </a:cubicBezTo>
                  <a:cubicBezTo>
                    <a:pt x="13836" y="15199"/>
                    <a:pt x="14084" y="15447"/>
                    <a:pt x="14297" y="15731"/>
                  </a:cubicBezTo>
                  <a:cubicBezTo>
                    <a:pt x="14439" y="15891"/>
                    <a:pt x="14545" y="16086"/>
                    <a:pt x="14652" y="16263"/>
                  </a:cubicBezTo>
                  <a:cubicBezTo>
                    <a:pt x="14740" y="16388"/>
                    <a:pt x="14740" y="16529"/>
                    <a:pt x="14723" y="16671"/>
                  </a:cubicBezTo>
                  <a:cubicBezTo>
                    <a:pt x="14705" y="16725"/>
                    <a:pt x="14670" y="16778"/>
                    <a:pt x="14652" y="16831"/>
                  </a:cubicBezTo>
                  <a:cubicBezTo>
                    <a:pt x="14599" y="16795"/>
                    <a:pt x="14545" y="16760"/>
                    <a:pt x="14510" y="16725"/>
                  </a:cubicBezTo>
                  <a:cubicBezTo>
                    <a:pt x="14049" y="16246"/>
                    <a:pt x="13570" y="15767"/>
                    <a:pt x="13144" y="15270"/>
                  </a:cubicBezTo>
                  <a:cubicBezTo>
                    <a:pt x="12151" y="14117"/>
                    <a:pt x="11069" y="13071"/>
                    <a:pt x="9916" y="12077"/>
                  </a:cubicBezTo>
                  <a:cubicBezTo>
                    <a:pt x="8852" y="11155"/>
                    <a:pt x="7770" y="10215"/>
                    <a:pt x="6705" y="9275"/>
                  </a:cubicBezTo>
                  <a:cubicBezTo>
                    <a:pt x="5925" y="8583"/>
                    <a:pt x="5215" y="7838"/>
                    <a:pt x="4577" y="7004"/>
                  </a:cubicBezTo>
                  <a:cubicBezTo>
                    <a:pt x="4364" y="6738"/>
                    <a:pt x="4187" y="6455"/>
                    <a:pt x="4027" y="6171"/>
                  </a:cubicBezTo>
                  <a:cubicBezTo>
                    <a:pt x="3938" y="6029"/>
                    <a:pt x="3885" y="5851"/>
                    <a:pt x="3850" y="5692"/>
                  </a:cubicBezTo>
                  <a:cubicBezTo>
                    <a:pt x="3708" y="5036"/>
                    <a:pt x="3690" y="4379"/>
                    <a:pt x="3832" y="3705"/>
                  </a:cubicBezTo>
                  <a:cubicBezTo>
                    <a:pt x="3885" y="3492"/>
                    <a:pt x="3956" y="3280"/>
                    <a:pt x="4063" y="3067"/>
                  </a:cubicBezTo>
                  <a:close/>
                  <a:moveTo>
                    <a:pt x="14817" y="1073"/>
                  </a:moveTo>
                  <a:cubicBezTo>
                    <a:pt x="14967" y="1073"/>
                    <a:pt x="15121" y="1103"/>
                    <a:pt x="15273" y="1169"/>
                  </a:cubicBezTo>
                  <a:cubicBezTo>
                    <a:pt x="15627" y="1328"/>
                    <a:pt x="15929" y="1559"/>
                    <a:pt x="16177" y="1843"/>
                  </a:cubicBezTo>
                  <a:cubicBezTo>
                    <a:pt x="16230" y="1896"/>
                    <a:pt x="16248" y="2002"/>
                    <a:pt x="16248" y="2091"/>
                  </a:cubicBezTo>
                  <a:cubicBezTo>
                    <a:pt x="16390" y="2783"/>
                    <a:pt x="16514" y="3492"/>
                    <a:pt x="16638" y="4184"/>
                  </a:cubicBezTo>
                  <a:lnTo>
                    <a:pt x="16975" y="6047"/>
                  </a:lnTo>
                  <a:cubicBezTo>
                    <a:pt x="17082" y="6543"/>
                    <a:pt x="17170" y="7040"/>
                    <a:pt x="17259" y="7537"/>
                  </a:cubicBezTo>
                  <a:cubicBezTo>
                    <a:pt x="17383" y="8211"/>
                    <a:pt x="17507" y="8902"/>
                    <a:pt x="17614" y="9576"/>
                  </a:cubicBezTo>
                  <a:cubicBezTo>
                    <a:pt x="17703" y="10038"/>
                    <a:pt x="17774" y="10481"/>
                    <a:pt x="17827" y="10942"/>
                  </a:cubicBezTo>
                  <a:cubicBezTo>
                    <a:pt x="17915" y="11598"/>
                    <a:pt x="17969" y="12272"/>
                    <a:pt x="17933" y="12929"/>
                  </a:cubicBezTo>
                  <a:cubicBezTo>
                    <a:pt x="17898" y="13656"/>
                    <a:pt x="17809" y="14383"/>
                    <a:pt x="17578" y="15075"/>
                  </a:cubicBezTo>
                  <a:cubicBezTo>
                    <a:pt x="17348" y="15713"/>
                    <a:pt x="16958" y="16210"/>
                    <a:pt x="16390" y="16583"/>
                  </a:cubicBezTo>
                  <a:cubicBezTo>
                    <a:pt x="16372" y="16600"/>
                    <a:pt x="16355" y="16600"/>
                    <a:pt x="16337" y="16618"/>
                  </a:cubicBezTo>
                  <a:cubicBezTo>
                    <a:pt x="16514" y="16228"/>
                    <a:pt x="16638" y="15855"/>
                    <a:pt x="16727" y="15447"/>
                  </a:cubicBezTo>
                  <a:cubicBezTo>
                    <a:pt x="16780" y="15181"/>
                    <a:pt x="16816" y="14898"/>
                    <a:pt x="16851" y="14614"/>
                  </a:cubicBezTo>
                  <a:cubicBezTo>
                    <a:pt x="16940" y="13940"/>
                    <a:pt x="16904" y="13248"/>
                    <a:pt x="16887" y="12574"/>
                  </a:cubicBezTo>
                  <a:cubicBezTo>
                    <a:pt x="16887" y="12237"/>
                    <a:pt x="16851" y="11900"/>
                    <a:pt x="16816" y="11563"/>
                  </a:cubicBezTo>
                  <a:cubicBezTo>
                    <a:pt x="16798" y="11261"/>
                    <a:pt x="16763" y="10960"/>
                    <a:pt x="16727" y="10641"/>
                  </a:cubicBezTo>
                  <a:cubicBezTo>
                    <a:pt x="16692" y="10321"/>
                    <a:pt x="16656" y="9984"/>
                    <a:pt x="16603" y="9665"/>
                  </a:cubicBezTo>
                  <a:cubicBezTo>
                    <a:pt x="16532" y="9204"/>
                    <a:pt x="16443" y="8743"/>
                    <a:pt x="16355" y="8282"/>
                  </a:cubicBezTo>
                  <a:cubicBezTo>
                    <a:pt x="16177" y="7306"/>
                    <a:pt x="15947" y="6348"/>
                    <a:pt x="15681" y="5373"/>
                  </a:cubicBezTo>
                  <a:cubicBezTo>
                    <a:pt x="15592" y="5053"/>
                    <a:pt x="15503" y="4734"/>
                    <a:pt x="15414" y="4433"/>
                  </a:cubicBezTo>
                  <a:cubicBezTo>
                    <a:pt x="15397" y="4397"/>
                    <a:pt x="15397" y="4379"/>
                    <a:pt x="15361" y="4344"/>
                  </a:cubicBezTo>
                  <a:lnTo>
                    <a:pt x="15361" y="4344"/>
                  </a:lnTo>
                  <a:cubicBezTo>
                    <a:pt x="15379" y="4433"/>
                    <a:pt x="15397" y="4521"/>
                    <a:pt x="15414" y="4592"/>
                  </a:cubicBezTo>
                  <a:cubicBezTo>
                    <a:pt x="15645" y="5514"/>
                    <a:pt x="15876" y="6437"/>
                    <a:pt x="16089" y="7359"/>
                  </a:cubicBezTo>
                  <a:cubicBezTo>
                    <a:pt x="16213" y="7945"/>
                    <a:pt x="16319" y="8530"/>
                    <a:pt x="16426" y="9133"/>
                  </a:cubicBezTo>
                  <a:cubicBezTo>
                    <a:pt x="16496" y="9576"/>
                    <a:pt x="16567" y="10038"/>
                    <a:pt x="16621" y="10499"/>
                  </a:cubicBezTo>
                  <a:cubicBezTo>
                    <a:pt x="16674" y="10871"/>
                    <a:pt x="16709" y="11261"/>
                    <a:pt x="16745" y="11652"/>
                  </a:cubicBezTo>
                  <a:cubicBezTo>
                    <a:pt x="16816" y="12361"/>
                    <a:pt x="16833" y="13071"/>
                    <a:pt x="16816" y="13798"/>
                  </a:cubicBezTo>
                  <a:cubicBezTo>
                    <a:pt x="16798" y="14490"/>
                    <a:pt x="16727" y="15181"/>
                    <a:pt x="16532" y="15855"/>
                  </a:cubicBezTo>
                  <a:cubicBezTo>
                    <a:pt x="16443" y="16157"/>
                    <a:pt x="16319" y="16458"/>
                    <a:pt x="16124" y="16707"/>
                  </a:cubicBezTo>
                  <a:cubicBezTo>
                    <a:pt x="16089" y="16760"/>
                    <a:pt x="16035" y="16795"/>
                    <a:pt x="15982" y="16831"/>
                  </a:cubicBezTo>
                  <a:cubicBezTo>
                    <a:pt x="15982" y="16831"/>
                    <a:pt x="15964" y="16831"/>
                    <a:pt x="15964" y="16813"/>
                  </a:cubicBezTo>
                  <a:cubicBezTo>
                    <a:pt x="15964" y="16778"/>
                    <a:pt x="15982" y="16742"/>
                    <a:pt x="15982" y="16707"/>
                  </a:cubicBezTo>
                  <a:cubicBezTo>
                    <a:pt x="16177" y="16068"/>
                    <a:pt x="16230" y="15412"/>
                    <a:pt x="16177" y="14738"/>
                  </a:cubicBezTo>
                  <a:cubicBezTo>
                    <a:pt x="16142" y="14312"/>
                    <a:pt x="16124" y="13904"/>
                    <a:pt x="16071" y="13479"/>
                  </a:cubicBezTo>
                  <a:cubicBezTo>
                    <a:pt x="16000" y="12982"/>
                    <a:pt x="15911" y="12485"/>
                    <a:pt x="15805" y="12006"/>
                  </a:cubicBezTo>
                  <a:cubicBezTo>
                    <a:pt x="15645" y="11173"/>
                    <a:pt x="15485" y="10357"/>
                    <a:pt x="15290" y="9523"/>
                  </a:cubicBezTo>
                  <a:cubicBezTo>
                    <a:pt x="14936" y="7962"/>
                    <a:pt x="14599" y="6384"/>
                    <a:pt x="14155" y="4823"/>
                  </a:cubicBezTo>
                  <a:cubicBezTo>
                    <a:pt x="14013" y="4344"/>
                    <a:pt x="13871" y="3865"/>
                    <a:pt x="13729" y="3386"/>
                  </a:cubicBezTo>
                  <a:cubicBezTo>
                    <a:pt x="13641" y="3031"/>
                    <a:pt x="13588" y="2659"/>
                    <a:pt x="13588" y="2269"/>
                  </a:cubicBezTo>
                  <a:cubicBezTo>
                    <a:pt x="13573" y="1647"/>
                    <a:pt x="14159" y="1073"/>
                    <a:pt x="14817" y="1073"/>
                  </a:cubicBezTo>
                  <a:close/>
                  <a:moveTo>
                    <a:pt x="4027" y="6330"/>
                  </a:moveTo>
                  <a:cubicBezTo>
                    <a:pt x="4045" y="6366"/>
                    <a:pt x="4063" y="6384"/>
                    <a:pt x="4080" y="6401"/>
                  </a:cubicBezTo>
                  <a:cubicBezTo>
                    <a:pt x="4400" y="6987"/>
                    <a:pt x="4843" y="7483"/>
                    <a:pt x="5286" y="7980"/>
                  </a:cubicBezTo>
                  <a:cubicBezTo>
                    <a:pt x="5960" y="8743"/>
                    <a:pt x="6723" y="9399"/>
                    <a:pt x="7486" y="10073"/>
                  </a:cubicBezTo>
                  <a:cubicBezTo>
                    <a:pt x="8745" y="11190"/>
                    <a:pt x="10022" y="12308"/>
                    <a:pt x="11282" y="13443"/>
                  </a:cubicBezTo>
                  <a:cubicBezTo>
                    <a:pt x="11867" y="13975"/>
                    <a:pt x="12381" y="14578"/>
                    <a:pt x="12914" y="15164"/>
                  </a:cubicBezTo>
                  <a:cubicBezTo>
                    <a:pt x="13410" y="15731"/>
                    <a:pt x="13907" y="16299"/>
                    <a:pt x="14457" y="16795"/>
                  </a:cubicBezTo>
                  <a:cubicBezTo>
                    <a:pt x="14474" y="16813"/>
                    <a:pt x="14492" y="16831"/>
                    <a:pt x="14492" y="16884"/>
                  </a:cubicBezTo>
                  <a:cubicBezTo>
                    <a:pt x="14421" y="16866"/>
                    <a:pt x="14368" y="16849"/>
                    <a:pt x="14315" y="16831"/>
                  </a:cubicBezTo>
                  <a:cubicBezTo>
                    <a:pt x="14155" y="16742"/>
                    <a:pt x="14013" y="16654"/>
                    <a:pt x="13871" y="16547"/>
                  </a:cubicBezTo>
                  <a:cubicBezTo>
                    <a:pt x="13499" y="16228"/>
                    <a:pt x="13197" y="15873"/>
                    <a:pt x="12878" y="15518"/>
                  </a:cubicBezTo>
                  <a:cubicBezTo>
                    <a:pt x="12435" y="15022"/>
                    <a:pt x="11973" y="14543"/>
                    <a:pt x="11459" y="14117"/>
                  </a:cubicBezTo>
                  <a:cubicBezTo>
                    <a:pt x="10820" y="13585"/>
                    <a:pt x="10111" y="13195"/>
                    <a:pt x="9313" y="12929"/>
                  </a:cubicBezTo>
                  <a:cubicBezTo>
                    <a:pt x="8976" y="12822"/>
                    <a:pt x="8674" y="12645"/>
                    <a:pt x="8408" y="12397"/>
                  </a:cubicBezTo>
                  <a:cubicBezTo>
                    <a:pt x="8000" y="12024"/>
                    <a:pt x="7610" y="11616"/>
                    <a:pt x="7238" y="11190"/>
                  </a:cubicBezTo>
                  <a:cubicBezTo>
                    <a:pt x="6989" y="10907"/>
                    <a:pt x="6705" y="10605"/>
                    <a:pt x="6422" y="10321"/>
                  </a:cubicBezTo>
                  <a:cubicBezTo>
                    <a:pt x="6191" y="10091"/>
                    <a:pt x="5925" y="9860"/>
                    <a:pt x="5677" y="9647"/>
                  </a:cubicBezTo>
                  <a:cubicBezTo>
                    <a:pt x="5251" y="9275"/>
                    <a:pt x="4825" y="8920"/>
                    <a:pt x="4400" y="8565"/>
                  </a:cubicBezTo>
                  <a:cubicBezTo>
                    <a:pt x="4311" y="8494"/>
                    <a:pt x="4240" y="8406"/>
                    <a:pt x="4169" y="8317"/>
                  </a:cubicBezTo>
                  <a:cubicBezTo>
                    <a:pt x="3956" y="8104"/>
                    <a:pt x="3832" y="7856"/>
                    <a:pt x="3796" y="7554"/>
                  </a:cubicBezTo>
                  <a:cubicBezTo>
                    <a:pt x="3761" y="7217"/>
                    <a:pt x="3761" y="6880"/>
                    <a:pt x="3921" y="6579"/>
                  </a:cubicBezTo>
                  <a:cubicBezTo>
                    <a:pt x="3956" y="6508"/>
                    <a:pt x="3992" y="6419"/>
                    <a:pt x="4027" y="6330"/>
                  </a:cubicBezTo>
                  <a:close/>
                  <a:moveTo>
                    <a:pt x="13499" y="2535"/>
                  </a:moveTo>
                  <a:cubicBezTo>
                    <a:pt x="13552" y="2960"/>
                    <a:pt x="13641" y="3368"/>
                    <a:pt x="13747" y="3776"/>
                  </a:cubicBezTo>
                  <a:cubicBezTo>
                    <a:pt x="13907" y="4308"/>
                    <a:pt x="14066" y="4840"/>
                    <a:pt x="14208" y="5373"/>
                  </a:cubicBezTo>
                  <a:cubicBezTo>
                    <a:pt x="14457" y="6366"/>
                    <a:pt x="14687" y="7359"/>
                    <a:pt x="14918" y="8352"/>
                  </a:cubicBezTo>
                  <a:cubicBezTo>
                    <a:pt x="15113" y="9204"/>
                    <a:pt x="15308" y="10038"/>
                    <a:pt x="15485" y="10889"/>
                  </a:cubicBezTo>
                  <a:cubicBezTo>
                    <a:pt x="15627" y="11527"/>
                    <a:pt x="15751" y="12166"/>
                    <a:pt x="15858" y="12805"/>
                  </a:cubicBezTo>
                  <a:cubicBezTo>
                    <a:pt x="15929" y="13213"/>
                    <a:pt x="15982" y="13620"/>
                    <a:pt x="16035" y="14028"/>
                  </a:cubicBezTo>
                  <a:cubicBezTo>
                    <a:pt x="16089" y="14525"/>
                    <a:pt x="16124" y="15039"/>
                    <a:pt x="16089" y="15536"/>
                  </a:cubicBezTo>
                  <a:cubicBezTo>
                    <a:pt x="16071" y="15962"/>
                    <a:pt x="16000" y="16370"/>
                    <a:pt x="15858" y="16778"/>
                  </a:cubicBezTo>
                  <a:cubicBezTo>
                    <a:pt x="15840" y="16813"/>
                    <a:pt x="15822" y="16849"/>
                    <a:pt x="15822" y="16884"/>
                  </a:cubicBezTo>
                  <a:cubicBezTo>
                    <a:pt x="15748" y="16914"/>
                    <a:pt x="15676" y="16928"/>
                    <a:pt x="15608" y="16928"/>
                  </a:cubicBezTo>
                  <a:cubicBezTo>
                    <a:pt x="15433" y="16928"/>
                    <a:pt x="15281" y="16832"/>
                    <a:pt x="15166" y="16654"/>
                  </a:cubicBezTo>
                  <a:cubicBezTo>
                    <a:pt x="15184" y="16476"/>
                    <a:pt x="15219" y="16299"/>
                    <a:pt x="15219" y="16104"/>
                  </a:cubicBezTo>
                  <a:cubicBezTo>
                    <a:pt x="15219" y="15749"/>
                    <a:pt x="15237" y="15394"/>
                    <a:pt x="15219" y="15039"/>
                  </a:cubicBezTo>
                  <a:cubicBezTo>
                    <a:pt x="15166" y="14028"/>
                    <a:pt x="14900" y="13035"/>
                    <a:pt x="14634" y="12060"/>
                  </a:cubicBezTo>
                  <a:cubicBezTo>
                    <a:pt x="14545" y="11705"/>
                    <a:pt x="14457" y="11350"/>
                    <a:pt x="14332" y="11013"/>
                  </a:cubicBezTo>
                  <a:lnTo>
                    <a:pt x="14332" y="11013"/>
                  </a:lnTo>
                  <a:cubicBezTo>
                    <a:pt x="14332" y="11049"/>
                    <a:pt x="14350" y="11102"/>
                    <a:pt x="14368" y="11155"/>
                  </a:cubicBezTo>
                  <a:cubicBezTo>
                    <a:pt x="14510" y="11758"/>
                    <a:pt x="14670" y="12361"/>
                    <a:pt x="14811" y="12964"/>
                  </a:cubicBezTo>
                  <a:cubicBezTo>
                    <a:pt x="14936" y="13461"/>
                    <a:pt x="15024" y="13975"/>
                    <a:pt x="15095" y="14490"/>
                  </a:cubicBezTo>
                  <a:cubicBezTo>
                    <a:pt x="15148" y="14880"/>
                    <a:pt x="15184" y="15288"/>
                    <a:pt x="15166" y="15696"/>
                  </a:cubicBezTo>
                  <a:cubicBezTo>
                    <a:pt x="15148" y="15944"/>
                    <a:pt x="15131" y="16192"/>
                    <a:pt x="15113" y="16441"/>
                  </a:cubicBezTo>
                  <a:cubicBezTo>
                    <a:pt x="15113" y="16458"/>
                    <a:pt x="15095" y="16494"/>
                    <a:pt x="15077" y="16547"/>
                  </a:cubicBezTo>
                  <a:cubicBezTo>
                    <a:pt x="15024" y="16441"/>
                    <a:pt x="14953" y="16370"/>
                    <a:pt x="14936" y="16281"/>
                  </a:cubicBezTo>
                  <a:cubicBezTo>
                    <a:pt x="14687" y="15625"/>
                    <a:pt x="14368" y="15004"/>
                    <a:pt x="14031" y="14383"/>
                  </a:cubicBezTo>
                  <a:cubicBezTo>
                    <a:pt x="13588" y="13567"/>
                    <a:pt x="13392" y="12698"/>
                    <a:pt x="13304" y="11794"/>
                  </a:cubicBezTo>
                  <a:cubicBezTo>
                    <a:pt x="13268" y="11332"/>
                    <a:pt x="13304" y="10871"/>
                    <a:pt x="13321" y="10410"/>
                  </a:cubicBezTo>
                  <a:cubicBezTo>
                    <a:pt x="13321" y="10020"/>
                    <a:pt x="13375" y="9647"/>
                    <a:pt x="13392" y="9257"/>
                  </a:cubicBezTo>
                  <a:cubicBezTo>
                    <a:pt x="13446" y="8423"/>
                    <a:pt x="13286" y="7643"/>
                    <a:pt x="12967" y="6880"/>
                  </a:cubicBezTo>
                  <a:cubicBezTo>
                    <a:pt x="12878" y="6667"/>
                    <a:pt x="12789" y="6472"/>
                    <a:pt x="12701" y="6259"/>
                  </a:cubicBezTo>
                  <a:cubicBezTo>
                    <a:pt x="12435" y="5621"/>
                    <a:pt x="12275" y="4947"/>
                    <a:pt x="12239" y="4237"/>
                  </a:cubicBezTo>
                  <a:cubicBezTo>
                    <a:pt x="12239" y="3918"/>
                    <a:pt x="12293" y="3599"/>
                    <a:pt x="12399" y="3297"/>
                  </a:cubicBezTo>
                  <a:cubicBezTo>
                    <a:pt x="12452" y="3155"/>
                    <a:pt x="12576" y="3084"/>
                    <a:pt x="12701" y="2996"/>
                  </a:cubicBezTo>
                  <a:cubicBezTo>
                    <a:pt x="12718" y="3031"/>
                    <a:pt x="12736" y="3067"/>
                    <a:pt x="12754" y="3102"/>
                  </a:cubicBezTo>
                  <a:cubicBezTo>
                    <a:pt x="12949" y="3918"/>
                    <a:pt x="13162" y="4734"/>
                    <a:pt x="13357" y="5532"/>
                  </a:cubicBezTo>
                  <a:cubicBezTo>
                    <a:pt x="13375" y="5585"/>
                    <a:pt x="13392" y="5639"/>
                    <a:pt x="13428" y="5692"/>
                  </a:cubicBezTo>
                  <a:cubicBezTo>
                    <a:pt x="13268" y="4770"/>
                    <a:pt x="13002" y="3847"/>
                    <a:pt x="12789" y="2925"/>
                  </a:cubicBezTo>
                  <a:cubicBezTo>
                    <a:pt x="13020" y="2801"/>
                    <a:pt x="13268" y="2676"/>
                    <a:pt x="13499" y="2535"/>
                  </a:cubicBezTo>
                  <a:close/>
                  <a:moveTo>
                    <a:pt x="2771" y="8577"/>
                  </a:moveTo>
                  <a:cubicBezTo>
                    <a:pt x="3079" y="8577"/>
                    <a:pt x="3385" y="8626"/>
                    <a:pt x="3690" y="8725"/>
                  </a:cubicBezTo>
                  <a:cubicBezTo>
                    <a:pt x="4063" y="8849"/>
                    <a:pt x="4400" y="9026"/>
                    <a:pt x="4737" y="9239"/>
                  </a:cubicBezTo>
                  <a:cubicBezTo>
                    <a:pt x="5464" y="9701"/>
                    <a:pt x="6120" y="10250"/>
                    <a:pt x="6688" y="10889"/>
                  </a:cubicBezTo>
                  <a:cubicBezTo>
                    <a:pt x="6918" y="11137"/>
                    <a:pt x="7149" y="11403"/>
                    <a:pt x="7379" y="11652"/>
                  </a:cubicBezTo>
                  <a:cubicBezTo>
                    <a:pt x="7681" y="12006"/>
                    <a:pt x="8036" y="12343"/>
                    <a:pt x="8390" y="12663"/>
                  </a:cubicBezTo>
                  <a:cubicBezTo>
                    <a:pt x="8621" y="12858"/>
                    <a:pt x="8869" y="13000"/>
                    <a:pt x="9171" y="13106"/>
                  </a:cubicBezTo>
                  <a:cubicBezTo>
                    <a:pt x="9756" y="13301"/>
                    <a:pt x="10342" y="13550"/>
                    <a:pt x="10838" y="13922"/>
                  </a:cubicBezTo>
                  <a:cubicBezTo>
                    <a:pt x="11388" y="14312"/>
                    <a:pt x="11885" y="14738"/>
                    <a:pt x="12328" y="15217"/>
                  </a:cubicBezTo>
                  <a:cubicBezTo>
                    <a:pt x="12559" y="15483"/>
                    <a:pt x="12789" y="15731"/>
                    <a:pt x="13038" y="15980"/>
                  </a:cubicBezTo>
                  <a:cubicBezTo>
                    <a:pt x="13339" y="16281"/>
                    <a:pt x="13641" y="16583"/>
                    <a:pt x="13960" y="16884"/>
                  </a:cubicBezTo>
                  <a:cubicBezTo>
                    <a:pt x="14031" y="16955"/>
                    <a:pt x="14137" y="17008"/>
                    <a:pt x="14226" y="17079"/>
                  </a:cubicBezTo>
                  <a:cubicBezTo>
                    <a:pt x="14332" y="17186"/>
                    <a:pt x="14386" y="17310"/>
                    <a:pt x="14368" y="17469"/>
                  </a:cubicBezTo>
                  <a:cubicBezTo>
                    <a:pt x="14297" y="17452"/>
                    <a:pt x="14262" y="17434"/>
                    <a:pt x="14208" y="17416"/>
                  </a:cubicBezTo>
                  <a:cubicBezTo>
                    <a:pt x="13339" y="17097"/>
                    <a:pt x="12541" y="16654"/>
                    <a:pt x="11761" y="16157"/>
                  </a:cubicBezTo>
                  <a:cubicBezTo>
                    <a:pt x="10980" y="15643"/>
                    <a:pt x="10253" y="15057"/>
                    <a:pt x="9543" y="14472"/>
                  </a:cubicBezTo>
                  <a:cubicBezTo>
                    <a:pt x="8479" y="13585"/>
                    <a:pt x="7415" y="12716"/>
                    <a:pt x="6368" y="11829"/>
                  </a:cubicBezTo>
                  <a:cubicBezTo>
                    <a:pt x="5996" y="11527"/>
                    <a:pt x="5659" y="11190"/>
                    <a:pt x="5304" y="10871"/>
                  </a:cubicBezTo>
                  <a:cubicBezTo>
                    <a:pt x="5127" y="10712"/>
                    <a:pt x="4949" y="10552"/>
                    <a:pt x="4772" y="10392"/>
                  </a:cubicBezTo>
                  <a:cubicBezTo>
                    <a:pt x="4737" y="10375"/>
                    <a:pt x="4719" y="10357"/>
                    <a:pt x="4683" y="10357"/>
                  </a:cubicBezTo>
                  <a:cubicBezTo>
                    <a:pt x="4896" y="10552"/>
                    <a:pt x="5109" y="10747"/>
                    <a:pt x="5322" y="10960"/>
                  </a:cubicBezTo>
                  <a:cubicBezTo>
                    <a:pt x="6031" y="11652"/>
                    <a:pt x="6794" y="12290"/>
                    <a:pt x="7557" y="12929"/>
                  </a:cubicBezTo>
                  <a:cubicBezTo>
                    <a:pt x="8160" y="13425"/>
                    <a:pt x="8763" y="13940"/>
                    <a:pt x="9366" y="14436"/>
                  </a:cubicBezTo>
                  <a:cubicBezTo>
                    <a:pt x="10182" y="15110"/>
                    <a:pt x="11016" y="15784"/>
                    <a:pt x="11902" y="16352"/>
                  </a:cubicBezTo>
                  <a:cubicBezTo>
                    <a:pt x="12647" y="16813"/>
                    <a:pt x="13428" y="17221"/>
                    <a:pt x="14244" y="17523"/>
                  </a:cubicBezTo>
                  <a:cubicBezTo>
                    <a:pt x="14262" y="17540"/>
                    <a:pt x="14297" y="17558"/>
                    <a:pt x="14315" y="17558"/>
                  </a:cubicBezTo>
                  <a:cubicBezTo>
                    <a:pt x="14332" y="17558"/>
                    <a:pt x="14332" y="17576"/>
                    <a:pt x="14332" y="17576"/>
                  </a:cubicBezTo>
                  <a:cubicBezTo>
                    <a:pt x="14315" y="17807"/>
                    <a:pt x="14191" y="17966"/>
                    <a:pt x="13978" y="18019"/>
                  </a:cubicBezTo>
                  <a:cubicBezTo>
                    <a:pt x="13640" y="18118"/>
                    <a:pt x="13292" y="18149"/>
                    <a:pt x="12941" y="18149"/>
                  </a:cubicBezTo>
                  <a:cubicBezTo>
                    <a:pt x="12849" y="18149"/>
                    <a:pt x="12757" y="18147"/>
                    <a:pt x="12665" y="18144"/>
                  </a:cubicBezTo>
                  <a:cubicBezTo>
                    <a:pt x="11743" y="18073"/>
                    <a:pt x="10909" y="17736"/>
                    <a:pt x="10093" y="17328"/>
                  </a:cubicBezTo>
                  <a:cubicBezTo>
                    <a:pt x="9100" y="16813"/>
                    <a:pt x="8195" y="16175"/>
                    <a:pt x="7326" y="15483"/>
                  </a:cubicBezTo>
                  <a:cubicBezTo>
                    <a:pt x="6439" y="14773"/>
                    <a:pt x="5588" y="14046"/>
                    <a:pt x="4737" y="13319"/>
                  </a:cubicBezTo>
                  <a:cubicBezTo>
                    <a:pt x="3956" y="12680"/>
                    <a:pt x="3264" y="11989"/>
                    <a:pt x="2537" y="11297"/>
                  </a:cubicBezTo>
                  <a:cubicBezTo>
                    <a:pt x="2413" y="11190"/>
                    <a:pt x="2289" y="11066"/>
                    <a:pt x="2147" y="10978"/>
                  </a:cubicBezTo>
                  <a:lnTo>
                    <a:pt x="2147" y="10978"/>
                  </a:lnTo>
                  <a:cubicBezTo>
                    <a:pt x="2147" y="10978"/>
                    <a:pt x="2165" y="10995"/>
                    <a:pt x="2165" y="10995"/>
                  </a:cubicBezTo>
                  <a:cubicBezTo>
                    <a:pt x="2714" y="11545"/>
                    <a:pt x="3264" y="12113"/>
                    <a:pt x="3832" y="12645"/>
                  </a:cubicBezTo>
                  <a:cubicBezTo>
                    <a:pt x="4612" y="13354"/>
                    <a:pt x="5428" y="14028"/>
                    <a:pt x="6226" y="14720"/>
                  </a:cubicBezTo>
                  <a:cubicBezTo>
                    <a:pt x="7025" y="15394"/>
                    <a:pt x="7841" y="16033"/>
                    <a:pt x="8727" y="16618"/>
                  </a:cubicBezTo>
                  <a:cubicBezTo>
                    <a:pt x="9490" y="17115"/>
                    <a:pt x="10288" y="17576"/>
                    <a:pt x="11140" y="17895"/>
                  </a:cubicBezTo>
                  <a:cubicBezTo>
                    <a:pt x="11601" y="18055"/>
                    <a:pt x="12062" y="18179"/>
                    <a:pt x="12541" y="18214"/>
                  </a:cubicBezTo>
                  <a:cubicBezTo>
                    <a:pt x="12710" y="18227"/>
                    <a:pt x="12879" y="18236"/>
                    <a:pt x="13047" y="18236"/>
                  </a:cubicBezTo>
                  <a:cubicBezTo>
                    <a:pt x="13340" y="18236"/>
                    <a:pt x="13632" y="18211"/>
                    <a:pt x="13925" y="18144"/>
                  </a:cubicBezTo>
                  <a:cubicBezTo>
                    <a:pt x="13942" y="18126"/>
                    <a:pt x="13978" y="18126"/>
                    <a:pt x="14013" y="18126"/>
                  </a:cubicBezTo>
                  <a:cubicBezTo>
                    <a:pt x="13694" y="18622"/>
                    <a:pt x="13304" y="18959"/>
                    <a:pt x="12701" y="19013"/>
                  </a:cubicBezTo>
                  <a:cubicBezTo>
                    <a:pt x="12624" y="19019"/>
                    <a:pt x="12548" y="19022"/>
                    <a:pt x="12472" y="19022"/>
                  </a:cubicBezTo>
                  <a:cubicBezTo>
                    <a:pt x="12127" y="19022"/>
                    <a:pt x="11790" y="18961"/>
                    <a:pt x="11441" y="18888"/>
                  </a:cubicBezTo>
                  <a:cubicBezTo>
                    <a:pt x="10448" y="18640"/>
                    <a:pt x="9508" y="18214"/>
                    <a:pt x="8621" y="17718"/>
                  </a:cubicBezTo>
                  <a:cubicBezTo>
                    <a:pt x="7681" y="17186"/>
                    <a:pt x="6812" y="16565"/>
                    <a:pt x="5960" y="15891"/>
                  </a:cubicBezTo>
                  <a:cubicBezTo>
                    <a:pt x="4843" y="14986"/>
                    <a:pt x="3726" y="14099"/>
                    <a:pt x="2626" y="13195"/>
                  </a:cubicBezTo>
                  <a:cubicBezTo>
                    <a:pt x="2023" y="12680"/>
                    <a:pt x="1455" y="12148"/>
                    <a:pt x="870" y="11634"/>
                  </a:cubicBezTo>
                  <a:cubicBezTo>
                    <a:pt x="728" y="11492"/>
                    <a:pt x="657" y="11332"/>
                    <a:pt x="621" y="11137"/>
                  </a:cubicBezTo>
                  <a:cubicBezTo>
                    <a:pt x="551" y="10729"/>
                    <a:pt x="568" y="10339"/>
                    <a:pt x="675" y="9931"/>
                  </a:cubicBezTo>
                  <a:cubicBezTo>
                    <a:pt x="746" y="9630"/>
                    <a:pt x="905" y="9364"/>
                    <a:pt x="1154" y="9133"/>
                  </a:cubicBezTo>
                  <a:cubicBezTo>
                    <a:pt x="1916" y="9931"/>
                    <a:pt x="2714" y="10658"/>
                    <a:pt x="3619" y="11297"/>
                  </a:cubicBezTo>
                  <a:cubicBezTo>
                    <a:pt x="3601" y="11261"/>
                    <a:pt x="3584" y="11244"/>
                    <a:pt x="3566" y="11226"/>
                  </a:cubicBezTo>
                  <a:cubicBezTo>
                    <a:pt x="3442" y="11120"/>
                    <a:pt x="3300" y="10995"/>
                    <a:pt x="3158" y="10889"/>
                  </a:cubicBezTo>
                  <a:cubicBezTo>
                    <a:pt x="2502" y="10339"/>
                    <a:pt x="1881" y="9754"/>
                    <a:pt x="1278" y="9151"/>
                  </a:cubicBezTo>
                  <a:cubicBezTo>
                    <a:pt x="1260" y="9133"/>
                    <a:pt x="1260" y="9115"/>
                    <a:pt x="1242" y="9097"/>
                  </a:cubicBezTo>
                  <a:cubicBezTo>
                    <a:pt x="1313" y="8973"/>
                    <a:pt x="1544" y="8831"/>
                    <a:pt x="1774" y="8760"/>
                  </a:cubicBezTo>
                  <a:cubicBezTo>
                    <a:pt x="2165" y="9151"/>
                    <a:pt x="2573" y="9523"/>
                    <a:pt x="2998" y="9896"/>
                  </a:cubicBezTo>
                  <a:cubicBezTo>
                    <a:pt x="2839" y="9665"/>
                    <a:pt x="2644" y="9488"/>
                    <a:pt x="2448" y="9310"/>
                  </a:cubicBezTo>
                  <a:cubicBezTo>
                    <a:pt x="2271" y="9115"/>
                    <a:pt x="2094" y="8920"/>
                    <a:pt x="1899" y="8707"/>
                  </a:cubicBezTo>
                  <a:cubicBezTo>
                    <a:pt x="1934" y="8707"/>
                    <a:pt x="1970" y="8689"/>
                    <a:pt x="2023" y="8672"/>
                  </a:cubicBezTo>
                  <a:cubicBezTo>
                    <a:pt x="2275" y="8609"/>
                    <a:pt x="2524" y="8577"/>
                    <a:pt x="2771" y="8577"/>
                  </a:cubicBezTo>
                  <a:close/>
                  <a:moveTo>
                    <a:pt x="746" y="11616"/>
                  </a:moveTo>
                  <a:cubicBezTo>
                    <a:pt x="763" y="11616"/>
                    <a:pt x="781" y="11634"/>
                    <a:pt x="781" y="11634"/>
                  </a:cubicBezTo>
                  <a:cubicBezTo>
                    <a:pt x="1632" y="12468"/>
                    <a:pt x="2519" y="13248"/>
                    <a:pt x="3459" y="13975"/>
                  </a:cubicBezTo>
                  <a:cubicBezTo>
                    <a:pt x="4275" y="14614"/>
                    <a:pt x="5074" y="15288"/>
                    <a:pt x="5889" y="15944"/>
                  </a:cubicBezTo>
                  <a:cubicBezTo>
                    <a:pt x="6971" y="16813"/>
                    <a:pt x="8107" y="17594"/>
                    <a:pt x="9366" y="18214"/>
                  </a:cubicBezTo>
                  <a:cubicBezTo>
                    <a:pt x="10076" y="18551"/>
                    <a:pt x="10820" y="18853"/>
                    <a:pt x="11601" y="19013"/>
                  </a:cubicBezTo>
                  <a:cubicBezTo>
                    <a:pt x="11654" y="19030"/>
                    <a:pt x="11707" y="19048"/>
                    <a:pt x="11778" y="19048"/>
                  </a:cubicBezTo>
                  <a:cubicBezTo>
                    <a:pt x="11832" y="19066"/>
                    <a:pt x="11902" y="19084"/>
                    <a:pt x="11956" y="19084"/>
                  </a:cubicBezTo>
                  <a:cubicBezTo>
                    <a:pt x="11956" y="19101"/>
                    <a:pt x="11956" y="19119"/>
                    <a:pt x="11956" y="19119"/>
                  </a:cubicBezTo>
                  <a:cubicBezTo>
                    <a:pt x="11778" y="19101"/>
                    <a:pt x="11583" y="19101"/>
                    <a:pt x="11406" y="19084"/>
                  </a:cubicBezTo>
                  <a:cubicBezTo>
                    <a:pt x="10661" y="18942"/>
                    <a:pt x="9916" y="18782"/>
                    <a:pt x="9224" y="18498"/>
                  </a:cubicBezTo>
                  <a:cubicBezTo>
                    <a:pt x="8603" y="18268"/>
                    <a:pt x="8036" y="17948"/>
                    <a:pt x="7468" y="17647"/>
                  </a:cubicBezTo>
                  <a:cubicBezTo>
                    <a:pt x="6297" y="16991"/>
                    <a:pt x="5162" y="16228"/>
                    <a:pt x="4080" y="15430"/>
                  </a:cubicBezTo>
                  <a:cubicBezTo>
                    <a:pt x="3229" y="14809"/>
                    <a:pt x="2377" y="14206"/>
                    <a:pt x="1526" y="13603"/>
                  </a:cubicBezTo>
                  <a:cubicBezTo>
                    <a:pt x="1508" y="13567"/>
                    <a:pt x="1473" y="13550"/>
                    <a:pt x="1420" y="13550"/>
                  </a:cubicBezTo>
                  <a:cubicBezTo>
                    <a:pt x="1508" y="13620"/>
                    <a:pt x="1579" y="13691"/>
                    <a:pt x="1668" y="13745"/>
                  </a:cubicBezTo>
                  <a:cubicBezTo>
                    <a:pt x="3016" y="14773"/>
                    <a:pt x="4382" y="15784"/>
                    <a:pt x="5783" y="16725"/>
                  </a:cubicBezTo>
                  <a:cubicBezTo>
                    <a:pt x="6617" y="17274"/>
                    <a:pt x="7486" y="17771"/>
                    <a:pt x="8373" y="18214"/>
                  </a:cubicBezTo>
                  <a:cubicBezTo>
                    <a:pt x="9153" y="18622"/>
                    <a:pt x="9969" y="18888"/>
                    <a:pt x="10820" y="19048"/>
                  </a:cubicBezTo>
                  <a:cubicBezTo>
                    <a:pt x="11122" y="19119"/>
                    <a:pt x="11424" y="19190"/>
                    <a:pt x="11743" y="19190"/>
                  </a:cubicBezTo>
                  <a:cubicBezTo>
                    <a:pt x="11814" y="19194"/>
                    <a:pt x="11885" y="19196"/>
                    <a:pt x="11956" y="19196"/>
                  </a:cubicBezTo>
                  <a:cubicBezTo>
                    <a:pt x="12187" y="19196"/>
                    <a:pt x="12417" y="19173"/>
                    <a:pt x="12647" y="19119"/>
                  </a:cubicBezTo>
                  <a:cubicBezTo>
                    <a:pt x="12789" y="19084"/>
                    <a:pt x="12931" y="19066"/>
                    <a:pt x="13109" y="19030"/>
                  </a:cubicBezTo>
                  <a:lnTo>
                    <a:pt x="13109" y="19030"/>
                  </a:lnTo>
                  <a:cubicBezTo>
                    <a:pt x="13055" y="19066"/>
                    <a:pt x="13020" y="19101"/>
                    <a:pt x="12984" y="19119"/>
                  </a:cubicBezTo>
                  <a:cubicBezTo>
                    <a:pt x="12488" y="19438"/>
                    <a:pt x="11956" y="19598"/>
                    <a:pt x="11353" y="19616"/>
                  </a:cubicBezTo>
                  <a:cubicBezTo>
                    <a:pt x="11321" y="19616"/>
                    <a:pt x="11289" y="19617"/>
                    <a:pt x="11257" y="19617"/>
                  </a:cubicBezTo>
                  <a:cubicBezTo>
                    <a:pt x="10334" y="19617"/>
                    <a:pt x="9462" y="19369"/>
                    <a:pt x="8657" y="18906"/>
                  </a:cubicBezTo>
                  <a:cubicBezTo>
                    <a:pt x="8053" y="18569"/>
                    <a:pt x="7468" y="18214"/>
                    <a:pt x="6883" y="17842"/>
                  </a:cubicBezTo>
                  <a:cubicBezTo>
                    <a:pt x="5819" y="17150"/>
                    <a:pt x="4719" y="16476"/>
                    <a:pt x="3601" y="15873"/>
                  </a:cubicBezTo>
                  <a:cubicBezTo>
                    <a:pt x="3211" y="15643"/>
                    <a:pt x="2821" y="15412"/>
                    <a:pt x="2448" y="15128"/>
                  </a:cubicBezTo>
                  <a:cubicBezTo>
                    <a:pt x="2040" y="14827"/>
                    <a:pt x="1632" y="14525"/>
                    <a:pt x="1225" y="14206"/>
                  </a:cubicBezTo>
                  <a:cubicBezTo>
                    <a:pt x="888" y="13957"/>
                    <a:pt x="639" y="13620"/>
                    <a:pt x="444" y="13248"/>
                  </a:cubicBezTo>
                  <a:cubicBezTo>
                    <a:pt x="231" y="12858"/>
                    <a:pt x="249" y="12468"/>
                    <a:pt x="409" y="12077"/>
                  </a:cubicBezTo>
                  <a:cubicBezTo>
                    <a:pt x="426" y="11989"/>
                    <a:pt x="497" y="11918"/>
                    <a:pt x="551" y="11864"/>
                  </a:cubicBezTo>
                  <a:cubicBezTo>
                    <a:pt x="604" y="11776"/>
                    <a:pt x="675" y="11705"/>
                    <a:pt x="746" y="11616"/>
                  </a:cubicBezTo>
                  <a:close/>
                  <a:moveTo>
                    <a:pt x="11157" y="0"/>
                  </a:moveTo>
                  <a:cubicBezTo>
                    <a:pt x="11063" y="0"/>
                    <a:pt x="10968" y="6"/>
                    <a:pt x="10874" y="16"/>
                  </a:cubicBezTo>
                  <a:cubicBezTo>
                    <a:pt x="10608" y="51"/>
                    <a:pt x="10377" y="193"/>
                    <a:pt x="10146" y="335"/>
                  </a:cubicBezTo>
                  <a:cubicBezTo>
                    <a:pt x="9880" y="513"/>
                    <a:pt x="9721" y="761"/>
                    <a:pt x="9721" y="1098"/>
                  </a:cubicBezTo>
                  <a:cubicBezTo>
                    <a:pt x="9721" y="1151"/>
                    <a:pt x="9703" y="1187"/>
                    <a:pt x="9703" y="1240"/>
                  </a:cubicBezTo>
                  <a:cubicBezTo>
                    <a:pt x="9650" y="1240"/>
                    <a:pt x="9597" y="1240"/>
                    <a:pt x="9561" y="1222"/>
                  </a:cubicBezTo>
                  <a:cubicBezTo>
                    <a:pt x="9405" y="1193"/>
                    <a:pt x="9243" y="1180"/>
                    <a:pt x="9082" y="1180"/>
                  </a:cubicBezTo>
                  <a:cubicBezTo>
                    <a:pt x="8951" y="1180"/>
                    <a:pt x="8820" y="1188"/>
                    <a:pt x="8692" y="1204"/>
                  </a:cubicBezTo>
                  <a:cubicBezTo>
                    <a:pt x="8497" y="1240"/>
                    <a:pt x="8320" y="1275"/>
                    <a:pt x="8178" y="1417"/>
                  </a:cubicBezTo>
                  <a:cubicBezTo>
                    <a:pt x="7965" y="1665"/>
                    <a:pt x="7858" y="1949"/>
                    <a:pt x="7912" y="2269"/>
                  </a:cubicBezTo>
                  <a:cubicBezTo>
                    <a:pt x="7929" y="2322"/>
                    <a:pt x="7929" y="2393"/>
                    <a:pt x="7947" y="2446"/>
                  </a:cubicBezTo>
                  <a:cubicBezTo>
                    <a:pt x="7876" y="2410"/>
                    <a:pt x="7841" y="2375"/>
                    <a:pt x="7805" y="2339"/>
                  </a:cubicBezTo>
                  <a:cubicBezTo>
                    <a:pt x="7663" y="2180"/>
                    <a:pt x="7504" y="2020"/>
                    <a:pt x="7344" y="1878"/>
                  </a:cubicBezTo>
                  <a:cubicBezTo>
                    <a:pt x="7011" y="1562"/>
                    <a:pt x="6600" y="1433"/>
                    <a:pt x="6155" y="1433"/>
                  </a:cubicBezTo>
                  <a:cubicBezTo>
                    <a:pt x="6126" y="1433"/>
                    <a:pt x="6096" y="1434"/>
                    <a:pt x="6067" y="1435"/>
                  </a:cubicBezTo>
                  <a:cubicBezTo>
                    <a:pt x="5623" y="1453"/>
                    <a:pt x="5215" y="1577"/>
                    <a:pt x="4843" y="1843"/>
                  </a:cubicBezTo>
                  <a:cubicBezTo>
                    <a:pt x="4346" y="2215"/>
                    <a:pt x="3974" y="2676"/>
                    <a:pt x="3761" y="3262"/>
                  </a:cubicBezTo>
                  <a:cubicBezTo>
                    <a:pt x="3601" y="3688"/>
                    <a:pt x="3530" y="4131"/>
                    <a:pt x="3530" y="4574"/>
                  </a:cubicBezTo>
                  <a:cubicBezTo>
                    <a:pt x="3530" y="4628"/>
                    <a:pt x="3530" y="4681"/>
                    <a:pt x="3530" y="4752"/>
                  </a:cubicBezTo>
                  <a:cubicBezTo>
                    <a:pt x="3459" y="4734"/>
                    <a:pt x="3389" y="4734"/>
                    <a:pt x="3335" y="4716"/>
                  </a:cubicBezTo>
                  <a:cubicBezTo>
                    <a:pt x="3054" y="4642"/>
                    <a:pt x="2774" y="4605"/>
                    <a:pt x="2493" y="4605"/>
                  </a:cubicBezTo>
                  <a:cubicBezTo>
                    <a:pt x="2437" y="4605"/>
                    <a:pt x="2380" y="4607"/>
                    <a:pt x="2324" y="4610"/>
                  </a:cubicBezTo>
                  <a:cubicBezTo>
                    <a:pt x="1792" y="4645"/>
                    <a:pt x="1331" y="4858"/>
                    <a:pt x="976" y="5231"/>
                  </a:cubicBezTo>
                  <a:cubicBezTo>
                    <a:pt x="621" y="5585"/>
                    <a:pt x="497" y="6029"/>
                    <a:pt x="586" y="6526"/>
                  </a:cubicBezTo>
                  <a:cubicBezTo>
                    <a:pt x="639" y="6809"/>
                    <a:pt x="763" y="7058"/>
                    <a:pt x="905" y="7306"/>
                  </a:cubicBezTo>
                  <a:cubicBezTo>
                    <a:pt x="923" y="7341"/>
                    <a:pt x="941" y="7377"/>
                    <a:pt x="976" y="7430"/>
                  </a:cubicBezTo>
                  <a:cubicBezTo>
                    <a:pt x="923" y="7448"/>
                    <a:pt x="870" y="7466"/>
                    <a:pt x="834" y="7483"/>
                  </a:cubicBezTo>
                  <a:cubicBezTo>
                    <a:pt x="621" y="7590"/>
                    <a:pt x="426" y="7732"/>
                    <a:pt x="320" y="7945"/>
                  </a:cubicBezTo>
                  <a:cubicBezTo>
                    <a:pt x="107" y="8299"/>
                    <a:pt x="1" y="8689"/>
                    <a:pt x="18" y="9115"/>
                  </a:cubicBezTo>
                  <a:cubicBezTo>
                    <a:pt x="36" y="9364"/>
                    <a:pt x="125" y="9612"/>
                    <a:pt x="267" y="9825"/>
                  </a:cubicBezTo>
                  <a:cubicBezTo>
                    <a:pt x="320" y="9896"/>
                    <a:pt x="373" y="9967"/>
                    <a:pt x="426" y="10055"/>
                  </a:cubicBezTo>
                  <a:cubicBezTo>
                    <a:pt x="409" y="10144"/>
                    <a:pt x="391" y="10215"/>
                    <a:pt x="391" y="10304"/>
                  </a:cubicBezTo>
                  <a:cubicBezTo>
                    <a:pt x="355" y="10694"/>
                    <a:pt x="355" y="11066"/>
                    <a:pt x="497" y="11439"/>
                  </a:cubicBezTo>
                  <a:cubicBezTo>
                    <a:pt x="533" y="11545"/>
                    <a:pt x="515" y="11616"/>
                    <a:pt x="426" y="11687"/>
                  </a:cubicBezTo>
                  <a:cubicBezTo>
                    <a:pt x="320" y="11776"/>
                    <a:pt x="249" y="11882"/>
                    <a:pt x="196" y="12006"/>
                  </a:cubicBezTo>
                  <a:cubicBezTo>
                    <a:pt x="36" y="12485"/>
                    <a:pt x="36" y="12929"/>
                    <a:pt x="267" y="13372"/>
                  </a:cubicBezTo>
                  <a:cubicBezTo>
                    <a:pt x="480" y="13745"/>
                    <a:pt x="728" y="14082"/>
                    <a:pt x="1065" y="14348"/>
                  </a:cubicBezTo>
                  <a:cubicBezTo>
                    <a:pt x="1260" y="14507"/>
                    <a:pt x="1455" y="14649"/>
                    <a:pt x="1650" y="14809"/>
                  </a:cubicBezTo>
                  <a:cubicBezTo>
                    <a:pt x="2200" y="15217"/>
                    <a:pt x="2750" y="15625"/>
                    <a:pt x="3353" y="15962"/>
                  </a:cubicBezTo>
                  <a:cubicBezTo>
                    <a:pt x="4595" y="16636"/>
                    <a:pt x="5783" y="17381"/>
                    <a:pt x="6971" y="18126"/>
                  </a:cubicBezTo>
                  <a:cubicBezTo>
                    <a:pt x="7521" y="18481"/>
                    <a:pt x="8089" y="18818"/>
                    <a:pt x="8657" y="19137"/>
                  </a:cubicBezTo>
                  <a:cubicBezTo>
                    <a:pt x="9476" y="19625"/>
                    <a:pt x="10351" y="19820"/>
                    <a:pt x="11270" y="19820"/>
                  </a:cubicBezTo>
                  <a:cubicBezTo>
                    <a:pt x="11386" y="19820"/>
                    <a:pt x="11502" y="19817"/>
                    <a:pt x="11619" y="19811"/>
                  </a:cubicBezTo>
                  <a:cubicBezTo>
                    <a:pt x="12062" y="19775"/>
                    <a:pt x="12452" y="19651"/>
                    <a:pt x="12825" y="19456"/>
                  </a:cubicBezTo>
                  <a:cubicBezTo>
                    <a:pt x="13233" y="19243"/>
                    <a:pt x="13570" y="18959"/>
                    <a:pt x="13907" y="18658"/>
                  </a:cubicBezTo>
                  <a:cubicBezTo>
                    <a:pt x="14066" y="18498"/>
                    <a:pt x="14262" y="18410"/>
                    <a:pt x="14474" y="18374"/>
                  </a:cubicBezTo>
                  <a:cubicBezTo>
                    <a:pt x="14546" y="18367"/>
                    <a:pt x="14616" y="18364"/>
                    <a:pt x="14686" y="18364"/>
                  </a:cubicBezTo>
                  <a:cubicBezTo>
                    <a:pt x="15153" y="18364"/>
                    <a:pt x="15581" y="18513"/>
                    <a:pt x="15982" y="18729"/>
                  </a:cubicBezTo>
                  <a:lnTo>
                    <a:pt x="16000" y="18729"/>
                  </a:lnTo>
                  <a:cubicBezTo>
                    <a:pt x="16337" y="18977"/>
                    <a:pt x="16656" y="19208"/>
                    <a:pt x="16922" y="19509"/>
                  </a:cubicBezTo>
                  <a:cubicBezTo>
                    <a:pt x="16993" y="19598"/>
                    <a:pt x="17082" y="19687"/>
                    <a:pt x="17153" y="19775"/>
                  </a:cubicBezTo>
                  <a:cubicBezTo>
                    <a:pt x="19228" y="22010"/>
                    <a:pt x="21090" y="24405"/>
                    <a:pt x="22811" y="26906"/>
                  </a:cubicBezTo>
                  <a:cubicBezTo>
                    <a:pt x="25578" y="30932"/>
                    <a:pt x="27955" y="35171"/>
                    <a:pt x="29853" y="39677"/>
                  </a:cubicBezTo>
                  <a:cubicBezTo>
                    <a:pt x="30935" y="42213"/>
                    <a:pt x="31839" y="44803"/>
                    <a:pt x="32478" y="47481"/>
                  </a:cubicBezTo>
                  <a:cubicBezTo>
                    <a:pt x="32638" y="48191"/>
                    <a:pt x="32815" y="48900"/>
                    <a:pt x="32904" y="49627"/>
                  </a:cubicBezTo>
                  <a:cubicBezTo>
                    <a:pt x="32957" y="50124"/>
                    <a:pt x="33045" y="50638"/>
                    <a:pt x="33116" y="51153"/>
                  </a:cubicBezTo>
                  <a:cubicBezTo>
                    <a:pt x="33170" y="51490"/>
                    <a:pt x="33205" y="51827"/>
                    <a:pt x="33223" y="52182"/>
                  </a:cubicBezTo>
                  <a:cubicBezTo>
                    <a:pt x="33276" y="53281"/>
                    <a:pt x="33294" y="54399"/>
                    <a:pt x="33347" y="55499"/>
                  </a:cubicBezTo>
                  <a:cubicBezTo>
                    <a:pt x="33365" y="55871"/>
                    <a:pt x="33400" y="56243"/>
                    <a:pt x="33471" y="56616"/>
                  </a:cubicBezTo>
                  <a:cubicBezTo>
                    <a:pt x="33595" y="57308"/>
                    <a:pt x="33737" y="57982"/>
                    <a:pt x="33879" y="58673"/>
                  </a:cubicBezTo>
                  <a:cubicBezTo>
                    <a:pt x="34074" y="59596"/>
                    <a:pt x="34287" y="60518"/>
                    <a:pt x="34464" y="61458"/>
                  </a:cubicBezTo>
                  <a:cubicBezTo>
                    <a:pt x="34660" y="62487"/>
                    <a:pt x="34766" y="63534"/>
                    <a:pt x="34748" y="64598"/>
                  </a:cubicBezTo>
                  <a:cubicBezTo>
                    <a:pt x="34731" y="65431"/>
                    <a:pt x="34695" y="66283"/>
                    <a:pt x="34677" y="67117"/>
                  </a:cubicBezTo>
                  <a:cubicBezTo>
                    <a:pt x="34677" y="67170"/>
                    <a:pt x="34660" y="67241"/>
                    <a:pt x="34677" y="67294"/>
                  </a:cubicBezTo>
                  <a:cubicBezTo>
                    <a:pt x="34691" y="67363"/>
                    <a:pt x="34715" y="67389"/>
                    <a:pt x="34784" y="67389"/>
                  </a:cubicBezTo>
                  <a:cubicBezTo>
                    <a:pt x="34803" y="67389"/>
                    <a:pt x="34827" y="67387"/>
                    <a:pt x="34855" y="67383"/>
                  </a:cubicBezTo>
                  <a:cubicBezTo>
                    <a:pt x="34855" y="67329"/>
                    <a:pt x="34872" y="67276"/>
                    <a:pt x="34872" y="67223"/>
                  </a:cubicBezTo>
                  <a:cubicBezTo>
                    <a:pt x="34908" y="66691"/>
                    <a:pt x="34926" y="66176"/>
                    <a:pt x="34943" y="65644"/>
                  </a:cubicBezTo>
                  <a:cubicBezTo>
                    <a:pt x="35014" y="64030"/>
                    <a:pt x="34908" y="62416"/>
                    <a:pt x="34571" y="60820"/>
                  </a:cubicBezTo>
                  <a:cubicBezTo>
                    <a:pt x="34323" y="59614"/>
                    <a:pt x="34057" y="58425"/>
                    <a:pt x="33808" y="57237"/>
                  </a:cubicBezTo>
                  <a:cubicBezTo>
                    <a:pt x="33702" y="56776"/>
                    <a:pt x="33595" y="56314"/>
                    <a:pt x="33578" y="55853"/>
                  </a:cubicBezTo>
                  <a:cubicBezTo>
                    <a:pt x="33542" y="54966"/>
                    <a:pt x="33507" y="54080"/>
                    <a:pt x="33471" y="53210"/>
                  </a:cubicBezTo>
                  <a:cubicBezTo>
                    <a:pt x="33436" y="52572"/>
                    <a:pt x="33436" y="51933"/>
                    <a:pt x="33329" y="51295"/>
                  </a:cubicBezTo>
                  <a:cubicBezTo>
                    <a:pt x="33258" y="50816"/>
                    <a:pt x="33223" y="50355"/>
                    <a:pt x="33152" y="49876"/>
                  </a:cubicBezTo>
                  <a:cubicBezTo>
                    <a:pt x="32957" y="48616"/>
                    <a:pt x="32673" y="47375"/>
                    <a:pt x="32336" y="46151"/>
                  </a:cubicBezTo>
                  <a:cubicBezTo>
                    <a:pt x="31662" y="43650"/>
                    <a:pt x="30757" y="41220"/>
                    <a:pt x="29729" y="38843"/>
                  </a:cubicBezTo>
                  <a:cubicBezTo>
                    <a:pt x="28185" y="35349"/>
                    <a:pt x="26376" y="31996"/>
                    <a:pt x="24319" y="28786"/>
                  </a:cubicBezTo>
                  <a:cubicBezTo>
                    <a:pt x="22439" y="25877"/>
                    <a:pt x="20399" y="23128"/>
                    <a:pt x="18111" y="20538"/>
                  </a:cubicBezTo>
                  <a:cubicBezTo>
                    <a:pt x="17685" y="20059"/>
                    <a:pt x="17259" y="19598"/>
                    <a:pt x="16851" y="19137"/>
                  </a:cubicBezTo>
                  <a:cubicBezTo>
                    <a:pt x="16603" y="18853"/>
                    <a:pt x="16390" y="18551"/>
                    <a:pt x="16248" y="18197"/>
                  </a:cubicBezTo>
                  <a:cubicBezTo>
                    <a:pt x="16124" y="17895"/>
                    <a:pt x="16124" y="17576"/>
                    <a:pt x="16301" y="17274"/>
                  </a:cubicBezTo>
                  <a:cubicBezTo>
                    <a:pt x="16426" y="17044"/>
                    <a:pt x="16603" y="16849"/>
                    <a:pt x="16798" y="16671"/>
                  </a:cubicBezTo>
                  <a:cubicBezTo>
                    <a:pt x="17011" y="16512"/>
                    <a:pt x="17206" y="16334"/>
                    <a:pt x="17401" y="16139"/>
                  </a:cubicBezTo>
                  <a:cubicBezTo>
                    <a:pt x="17791" y="15731"/>
                    <a:pt x="18128" y="15252"/>
                    <a:pt x="18430" y="14756"/>
                  </a:cubicBezTo>
                  <a:cubicBezTo>
                    <a:pt x="18785" y="14153"/>
                    <a:pt x="19015" y="13496"/>
                    <a:pt x="19068" y="12787"/>
                  </a:cubicBezTo>
                  <a:cubicBezTo>
                    <a:pt x="19104" y="12166"/>
                    <a:pt x="19104" y="11527"/>
                    <a:pt x="19051" y="10889"/>
                  </a:cubicBezTo>
                  <a:cubicBezTo>
                    <a:pt x="19015" y="10162"/>
                    <a:pt x="18891" y="9417"/>
                    <a:pt x="18802" y="8689"/>
                  </a:cubicBezTo>
                  <a:cubicBezTo>
                    <a:pt x="18643" y="7483"/>
                    <a:pt x="18483" y="6295"/>
                    <a:pt x="18323" y="5089"/>
                  </a:cubicBezTo>
                  <a:cubicBezTo>
                    <a:pt x="18270" y="4699"/>
                    <a:pt x="18235" y="4308"/>
                    <a:pt x="18164" y="3918"/>
                  </a:cubicBezTo>
                  <a:cubicBezTo>
                    <a:pt x="18093" y="3439"/>
                    <a:pt x="17880" y="3049"/>
                    <a:pt x="17490" y="2730"/>
                  </a:cubicBezTo>
                  <a:cubicBezTo>
                    <a:pt x="17454" y="2712"/>
                    <a:pt x="17437" y="2676"/>
                    <a:pt x="17401" y="2641"/>
                  </a:cubicBezTo>
                  <a:cubicBezTo>
                    <a:pt x="16975" y="2304"/>
                    <a:pt x="16567" y="1932"/>
                    <a:pt x="16177" y="1559"/>
                  </a:cubicBezTo>
                  <a:cubicBezTo>
                    <a:pt x="15964" y="1346"/>
                    <a:pt x="15734" y="1169"/>
                    <a:pt x="15468" y="1045"/>
                  </a:cubicBezTo>
                  <a:cubicBezTo>
                    <a:pt x="15257" y="934"/>
                    <a:pt x="15039" y="878"/>
                    <a:pt x="14815" y="878"/>
                  </a:cubicBezTo>
                  <a:cubicBezTo>
                    <a:pt x="14680" y="878"/>
                    <a:pt x="14543" y="898"/>
                    <a:pt x="14403" y="938"/>
                  </a:cubicBezTo>
                  <a:cubicBezTo>
                    <a:pt x="14368" y="956"/>
                    <a:pt x="14332" y="956"/>
                    <a:pt x="14297" y="974"/>
                  </a:cubicBezTo>
                  <a:cubicBezTo>
                    <a:pt x="14279" y="938"/>
                    <a:pt x="14262" y="920"/>
                    <a:pt x="14262" y="885"/>
                  </a:cubicBezTo>
                  <a:cubicBezTo>
                    <a:pt x="14120" y="619"/>
                    <a:pt x="13889" y="442"/>
                    <a:pt x="13623" y="353"/>
                  </a:cubicBezTo>
                  <a:cubicBezTo>
                    <a:pt x="13413" y="271"/>
                    <a:pt x="13196" y="228"/>
                    <a:pt x="12976" y="228"/>
                  </a:cubicBezTo>
                  <a:cubicBezTo>
                    <a:pt x="12861" y="228"/>
                    <a:pt x="12745" y="240"/>
                    <a:pt x="12630" y="264"/>
                  </a:cubicBezTo>
                  <a:cubicBezTo>
                    <a:pt x="12544" y="283"/>
                    <a:pt x="12462" y="292"/>
                    <a:pt x="12384" y="292"/>
                  </a:cubicBezTo>
                  <a:cubicBezTo>
                    <a:pt x="12234" y="292"/>
                    <a:pt x="12095" y="257"/>
                    <a:pt x="11956" y="176"/>
                  </a:cubicBezTo>
                  <a:cubicBezTo>
                    <a:pt x="11920" y="158"/>
                    <a:pt x="11885" y="158"/>
                    <a:pt x="11849" y="140"/>
                  </a:cubicBezTo>
                  <a:cubicBezTo>
                    <a:pt x="11632" y="38"/>
                    <a:pt x="11397" y="0"/>
                    <a:pt x="11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3"/>
          <p:cNvSpPr/>
          <p:nvPr/>
        </p:nvSpPr>
        <p:spPr>
          <a:xfrm rot="-1539608">
            <a:off x="616799" y="671370"/>
            <a:ext cx="2073978" cy="469502"/>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rgbClr val="4C3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flipH="1" rot="-3541703">
            <a:off x="896979" y="1056497"/>
            <a:ext cx="431489" cy="936156"/>
          </a:xfrm>
          <a:custGeom>
            <a:rect b="b" l="l" r="r" t="t"/>
            <a:pathLst>
              <a:path extrusionOk="0" h="27971" w="17260">
                <a:moveTo>
                  <a:pt x="8532" y="0"/>
                </a:moveTo>
                <a:cubicBezTo>
                  <a:pt x="8515" y="0"/>
                  <a:pt x="8497" y="18"/>
                  <a:pt x="8479" y="18"/>
                </a:cubicBezTo>
                <a:cubicBezTo>
                  <a:pt x="8142" y="107"/>
                  <a:pt x="7823" y="231"/>
                  <a:pt x="7503" y="355"/>
                </a:cubicBezTo>
                <a:cubicBezTo>
                  <a:pt x="6581" y="727"/>
                  <a:pt x="5747" y="1260"/>
                  <a:pt x="4967" y="1863"/>
                </a:cubicBezTo>
                <a:cubicBezTo>
                  <a:pt x="4719" y="2075"/>
                  <a:pt x="4470" y="2271"/>
                  <a:pt x="4222" y="2483"/>
                </a:cubicBezTo>
                <a:cubicBezTo>
                  <a:pt x="4027" y="2679"/>
                  <a:pt x="3832" y="2856"/>
                  <a:pt x="3637" y="3051"/>
                </a:cubicBezTo>
                <a:cubicBezTo>
                  <a:pt x="3317" y="3388"/>
                  <a:pt x="2998" y="3725"/>
                  <a:pt x="2714" y="4098"/>
                </a:cubicBezTo>
                <a:cubicBezTo>
                  <a:pt x="2537" y="4328"/>
                  <a:pt x="2360" y="4541"/>
                  <a:pt x="2200" y="4772"/>
                </a:cubicBezTo>
                <a:cubicBezTo>
                  <a:pt x="1987" y="5055"/>
                  <a:pt x="1792" y="5357"/>
                  <a:pt x="1597" y="5676"/>
                </a:cubicBezTo>
                <a:cubicBezTo>
                  <a:pt x="1171" y="6386"/>
                  <a:pt x="816" y="7113"/>
                  <a:pt x="533" y="7893"/>
                </a:cubicBezTo>
                <a:cubicBezTo>
                  <a:pt x="267" y="8656"/>
                  <a:pt x="89" y="9419"/>
                  <a:pt x="36" y="10217"/>
                </a:cubicBezTo>
                <a:cubicBezTo>
                  <a:pt x="1" y="10714"/>
                  <a:pt x="1" y="11210"/>
                  <a:pt x="71" y="11689"/>
                </a:cubicBezTo>
                <a:cubicBezTo>
                  <a:pt x="142" y="12133"/>
                  <a:pt x="249" y="12558"/>
                  <a:pt x="444" y="12966"/>
                </a:cubicBezTo>
                <a:cubicBezTo>
                  <a:pt x="586" y="13303"/>
                  <a:pt x="781" y="13587"/>
                  <a:pt x="1029" y="13853"/>
                </a:cubicBezTo>
                <a:cubicBezTo>
                  <a:pt x="1207" y="14048"/>
                  <a:pt x="1437" y="14226"/>
                  <a:pt x="1686" y="14350"/>
                </a:cubicBezTo>
                <a:cubicBezTo>
                  <a:pt x="2058" y="14563"/>
                  <a:pt x="2466" y="14687"/>
                  <a:pt x="2909" y="14722"/>
                </a:cubicBezTo>
                <a:cubicBezTo>
                  <a:pt x="3024" y="14732"/>
                  <a:pt x="3139" y="14736"/>
                  <a:pt x="3255" y="14736"/>
                </a:cubicBezTo>
                <a:cubicBezTo>
                  <a:pt x="3573" y="14736"/>
                  <a:pt x="3897" y="14703"/>
                  <a:pt x="4222" y="14651"/>
                </a:cubicBezTo>
                <a:cubicBezTo>
                  <a:pt x="4736" y="14563"/>
                  <a:pt x="5233" y="14421"/>
                  <a:pt x="5712" y="14243"/>
                </a:cubicBezTo>
                <a:cubicBezTo>
                  <a:pt x="6138" y="14084"/>
                  <a:pt x="6546" y="13924"/>
                  <a:pt x="6971" y="13782"/>
                </a:cubicBezTo>
                <a:cubicBezTo>
                  <a:pt x="7681" y="13498"/>
                  <a:pt x="8390" y="13250"/>
                  <a:pt x="9118" y="13037"/>
                </a:cubicBezTo>
                <a:cubicBezTo>
                  <a:pt x="9951" y="12789"/>
                  <a:pt x="10803" y="12594"/>
                  <a:pt x="11672" y="12505"/>
                </a:cubicBezTo>
                <a:cubicBezTo>
                  <a:pt x="12185" y="12439"/>
                  <a:pt x="12708" y="12403"/>
                  <a:pt x="13226" y="12403"/>
                </a:cubicBezTo>
                <a:cubicBezTo>
                  <a:pt x="13406" y="12403"/>
                  <a:pt x="13586" y="12407"/>
                  <a:pt x="13765" y="12416"/>
                </a:cubicBezTo>
                <a:cubicBezTo>
                  <a:pt x="14350" y="12452"/>
                  <a:pt x="14918" y="12541"/>
                  <a:pt x="15485" y="12682"/>
                </a:cubicBezTo>
                <a:cubicBezTo>
                  <a:pt x="15787" y="12771"/>
                  <a:pt x="16071" y="12878"/>
                  <a:pt x="16337" y="13019"/>
                </a:cubicBezTo>
                <a:cubicBezTo>
                  <a:pt x="16550" y="13144"/>
                  <a:pt x="16727" y="13268"/>
                  <a:pt x="16887" y="13445"/>
                </a:cubicBezTo>
                <a:cubicBezTo>
                  <a:pt x="16975" y="13534"/>
                  <a:pt x="17046" y="13640"/>
                  <a:pt x="17082" y="13764"/>
                </a:cubicBezTo>
                <a:cubicBezTo>
                  <a:pt x="17153" y="13942"/>
                  <a:pt x="17135" y="14119"/>
                  <a:pt x="17046" y="14279"/>
                </a:cubicBezTo>
                <a:cubicBezTo>
                  <a:pt x="17011" y="14332"/>
                  <a:pt x="16975" y="14385"/>
                  <a:pt x="16940" y="14438"/>
                </a:cubicBezTo>
                <a:cubicBezTo>
                  <a:pt x="16816" y="14580"/>
                  <a:pt x="16656" y="14687"/>
                  <a:pt x="16496" y="14775"/>
                </a:cubicBezTo>
                <a:cubicBezTo>
                  <a:pt x="16266" y="14917"/>
                  <a:pt x="16000" y="15024"/>
                  <a:pt x="15734" y="15112"/>
                </a:cubicBezTo>
                <a:cubicBezTo>
                  <a:pt x="15060" y="15361"/>
                  <a:pt x="14368" y="15538"/>
                  <a:pt x="13658" y="15698"/>
                </a:cubicBezTo>
                <a:cubicBezTo>
                  <a:pt x="13020" y="15840"/>
                  <a:pt x="12381" y="15982"/>
                  <a:pt x="11725" y="16141"/>
                </a:cubicBezTo>
                <a:cubicBezTo>
                  <a:pt x="10980" y="16319"/>
                  <a:pt x="10235" y="16514"/>
                  <a:pt x="9508" y="16762"/>
                </a:cubicBezTo>
                <a:cubicBezTo>
                  <a:pt x="8532" y="17081"/>
                  <a:pt x="7610" y="17489"/>
                  <a:pt x="6723" y="18004"/>
                </a:cubicBezTo>
                <a:cubicBezTo>
                  <a:pt x="5889" y="18500"/>
                  <a:pt x="5127" y="19068"/>
                  <a:pt x="4435" y="19742"/>
                </a:cubicBezTo>
                <a:cubicBezTo>
                  <a:pt x="4062" y="20097"/>
                  <a:pt x="3725" y="20487"/>
                  <a:pt x="3406" y="20913"/>
                </a:cubicBezTo>
                <a:cubicBezTo>
                  <a:pt x="3158" y="21250"/>
                  <a:pt x="2927" y="21604"/>
                  <a:pt x="2714" y="21959"/>
                </a:cubicBezTo>
                <a:cubicBezTo>
                  <a:pt x="2413" y="22509"/>
                  <a:pt x="2165" y="23094"/>
                  <a:pt x="2023" y="23715"/>
                </a:cubicBezTo>
                <a:cubicBezTo>
                  <a:pt x="1916" y="24159"/>
                  <a:pt x="1845" y="24602"/>
                  <a:pt x="1863" y="25063"/>
                </a:cubicBezTo>
                <a:cubicBezTo>
                  <a:pt x="1881" y="25436"/>
                  <a:pt x="1952" y="25790"/>
                  <a:pt x="2076" y="26127"/>
                </a:cubicBezTo>
                <a:cubicBezTo>
                  <a:pt x="2218" y="26447"/>
                  <a:pt x="2395" y="26730"/>
                  <a:pt x="2643" y="26961"/>
                </a:cubicBezTo>
                <a:cubicBezTo>
                  <a:pt x="2874" y="27192"/>
                  <a:pt x="3122" y="27387"/>
                  <a:pt x="3406" y="27546"/>
                </a:cubicBezTo>
                <a:cubicBezTo>
                  <a:pt x="3761" y="27759"/>
                  <a:pt x="4151" y="27901"/>
                  <a:pt x="4541" y="27954"/>
                </a:cubicBezTo>
                <a:cubicBezTo>
                  <a:pt x="4634" y="27965"/>
                  <a:pt x="4727" y="27970"/>
                  <a:pt x="4820" y="27970"/>
                </a:cubicBezTo>
                <a:cubicBezTo>
                  <a:pt x="5045" y="27970"/>
                  <a:pt x="5268" y="27936"/>
                  <a:pt x="5481" y="27848"/>
                </a:cubicBezTo>
                <a:cubicBezTo>
                  <a:pt x="5499" y="27830"/>
                  <a:pt x="5499" y="27830"/>
                  <a:pt x="5517" y="27812"/>
                </a:cubicBezTo>
                <a:cubicBezTo>
                  <a:pt x="5481" y="27812"/>
                  <a:pt x="5446" y="27830"/>
                  <a:pt x="5428" y="27848"/>
                </a:cubicBezTo>
                <a:cubicBezTo>
                  <a:pt x="5251" y="27901"/>
                  <a:pt x="5091" y="27919"/>
                  <a:pt x="4914" y="27919"/>
                </a:cubicBezTo>
                <a:cubicBezTo>
                  <a:pt x="4612" y="27919"/>
                  <a:pt x="4328" y="27866"/>
                  <a:pt x="4062" y="27777"/>
                </a:cubicBezTo>
                <a:cubicBezTo>
                  <a:pt x="3548" y="27600"/>
                  <a:pt x="3087" y="27298"/>
                  <a:pt x="2697" y="26926"/>
                </a:cubicBezTo>
                <a:cubicBezTo>
                  <a:pt x="2448" y="26677"/>
                  <a:pt x="2271" y="26411"/>
                  <a:pt x="2147" y="26092"/>
                </a:cubicBezTo>
                <a:cubicBezTo>
                  <a:pt x="2023" y="25755"/>
                  <a:pt x="1952" y="25418"/>
                  <a:pt x="1934" y="25063"/>
                </a:cubicBezTo>
                <a:cubicBezTo>
                  <a:pt x="1916" y="24620"/>
                  <a:pt x="1969" y="24194"/>
                  <a:pt x="2076" y="23786"/>
                </a:cubicBezTo>
                <a:cubicBezTo>
                  <a:pt x="2218" y="23183"/>
                  <a:pt x="2448" y="22615"/>
                  <a:pt x="2750" y="22066"/>
                </a:cubicBezTo>
                <a:cubicBezTo>
                  <a:pt x="2980" y="21640"/>
                  <a:pt x="3246" y="21250"/>
                  <a:pt x="3530" y="20859"/>
                </a:cubicBezTo>
                <a:cubicBezTo>
                  <a:pt x="3690" y="20664"/>
                  <a:pt x="3850" y="20451"/>
                  <a:pt x="4027" y="20256"/>
                </a:cubicBezTo>
                <a:cubicBezTo>
                  <a:pt x="4328" y="19919"/>
                  <a:pt x="4665" y="19600"/>
                  <a:pt x="5002" y="19298"/>
                </a:cubicBezTo>
                <a:cubicBezTo>
                  <a:pt x="5286" y="19068"/>
                  <a:pt x="5570" y="18837"/>
                  <a:pt x="5872" y="18642"/>
                </a:cubicBezTo>
                <a:cubicBezTo>
                  <a:pt x="6847" y="17968"/>
                  <a:pt x="7876" y="17418"/>
                  <a:pt x="8993" y="17010"/>
                </a:cubicBezTo>
                <a:cubicBezTo>
                  <a:pt x="9721" y="16744"/>
                  <a:pt x="10483" y="16514"/>
                  <a:pt x="11264" y="16319"/>
                </a:cubicBezTo>
                <a:cubicBezTo>
                  <a:pt x="11991" y="16141"/>
                  <a:pt x="12736" y="15982"/>
                  <a:pt x="13481" y="15822"/>
                </a:cubicBezTo>
                <a:cubicBezTo>
                  <a:pt x="14013" y="15698"/>
                  <a:pt x="14563" y="15556"/>
                  <a:pt x="15095" y="15396"/>
                </a:cubicBezTo>
                <a:cubicBezTo>
                  <a:pt x="15414" y="15308"/>
                  <a:pt x="15716" y="15201"/>
                  <a:pt x="16035" y="15077"/>
                </a:cubicBezTo>
                <a:cubicBezTo>
                  <a:pt x="16230" y="14988"/>
                  <a:pt x="16425" y="14900"/>
                  <a:pt x="16603" y="14793"/>
                </a:cubicBezTo>
                <a:cubicBezTo>
                  <a:pt x="16762" y="14687"/>
                  <a:pt x="16904" y="14598"/>
                  <a:pt x="17011" y="14456"/>
                </a:cubicBezTo>
                <a:cubicBezTo>
                  <a:pt x="17206" y="14208"/>
                  <a:pt x="17259" y="13960"/>
                  <a:pt x="17117" y="13658"/>
                </a:cubicBezTo>
                <a:cubicBezTo>
                  <a:pt x="17099" y="13640"/>
                  <a:pt x="17082" y="13605"/>
                  <a:pt x="17064" y="13569"/>
                </a:cubicBezTo>
                <a:cubicBezTo>
                  <a:pt x="16993" y="13445"/>
                  <a:pt x="16904" y="13339"/>
                  <a:pt x="16798" y="13250"/>
                </a:cubicBezTo>
                <a:cubicBezTo>
                  <a:pt x="16638" y="13126"/>
                  <a:pt x="16479" y="13019"/>
                  <a:pt x="16301" y="12931"/>
                </a:cubicBezTo>
                <a:cubicBezTo>
                  <a:pt x="15982" y="12753"/>
                  <a:pt x="15645" y="12647"/>
                  <a:pt x="15272" y="12558"/>
                </a:cubicBezTo>
                <a:cubicBezTo>
                  <a:pt x="14563" y="12381"/>
                  <a:pt x="13818" y="12328"/>
                  <a:pt x="13073" y="12328"/>
                </a:cubicBezTo>
                <a:cubicBezTo>
                  <a:pt x="11920" y="12345"/>
                  <a:pt x="10785" y="12505"/>
                  <a:pt x="9650" y="12807"/>
                </a:cubicBezTo>
                <a:cubicBezTo>
                  <a:pt x="8781" y="13037"/>
                  <a:pt x="7929" y="13321"/>
                  <a:pt x="7096" y="13640"/>
                </a:cubicBezTo>
                <a:cubicBezTo>
                  <a:pt x="6617" y="13818"/>
                  <a:pt x="6120" y="14013"/>
                  <a:pt x="5641" y="14190"/>
                </a:cubicBezTo>
                <a:cubicBezTo>
                  <a:pt x="5286" y="14314"/>
                  <a:pt x="4932" y="14421"/>
                  <a:pt x="4559" y="14509"/>
                </a:cubicBezTo>
                <a:cubicBezTo>
                  <a:pt x="4146" y="14589"/>
                  <a:pt x="3733" y="14654"/>
                  <a:pt x="3320" y="14654"/>
                </a:cubicBezTo>
                <a:cubicBezTo>
                  <a:pt x="3272" y="14654"/>
                  <a:pt x="3224" y="14653"/>
                  <a:pt x="3176" y="14651"/>
                </a:cubicBezTo>
                <a:cubicBezTo>
                  <a:pt x="2785" y="14651"/>
                  <a:pt x="2413" y="14598"/>
                  <a:pt x="2058" y="14456"/>
                </a:cubicBezTo>
                <a:cubicBezTo>
                  <a:pt x="1561" y="14261"/>
                  <a:pt x="1153" y="13960"/>
                  <a:pt x="834" y="13534"/>
                </a:cubicBezTo>
                <a:cubicBezTo>
                  <a:pt x="657" y="13268"/>
                  <a:pt x="515" y="12984"/>
                  <a:pt x="391" y="12682"/>
                </a:cubicBezTo>
                <a:cubicBezTo>
                  <a:pt x="231" y="12239"/>
                  <a:pt x="142" y="11778"/>
                  <a:pt x="107" y="11299"/>
                </a:cubicBezTo>
                <a:cubicBezTo>
                  <a:pt x="36" y="10483"/>
                  <a:pt x="125" y="9667"/>
                  <a:pt x="320" y="8869"/>
                </a:cubicBezTo>
                <a:cubicBezTo>
                  <a:pt x="515" y="8053"/>
                  <a:pt x="816" y="7255"/>
                  <a:pt x="1207" y="6492"/>
                </a:cubicBezTo>
                <a:cubicBezTo>
                  <a:pt x="1632" y="5676"/>
                  <a:pt x="2129" y="4931"/>
                  <a:pt x="2697" y="4204"/>
                </a:cubicBezTo>
                <a:cubicBezTo>
                  <a:pt x="2927" y="3938"/>
                  <a:pt x="3158" y="3672"/>
                  <a:pt x="3406" y="3406"/>
                </a:cubicBezTo>
                <a:cubicBezTo>
                  <a:pt x="3708" y="3069"/>
                  <a:pt x="4027" y="2749"/>
                  <a:pt x="4364" y="2448"/>
                </a:cubicBezTo>
                <a:cubicBezTo>
                  <a:pt x="4630" y="2217"/>
                  <a:pt x="4896" y="2005"/>
                  <a:pt x="5180" y="1792"/>
                </a:cubicBezTo>
                <a:cubicBezTo>
                  <a:pt x="5606" y="1472"/>
                  <a:pt x="6049" y="1171"/>
                  <a:pt x="6510" y="923"/>
                </a:cubicBezTo>
                <a:cubicBezTo>
                  <a:pt x="7149" y="568"/>
                  <a:pt x="7805" y="284"/>
                  <a:pt x="8479" y="89"/>
                </a:cubicBezTo>
                <a:cubicBezTo>
                  <a:pt x="8515" y="71"/>
                  <a:pt x="8550" y="71"/>
                  <a:pt x="8585" y="71"/>
                </a:cubicBezTo>
                <a:cubicBezTo>
                  <a:pt x="8568" y="36"/>
                  <a:pt x="8550" y="18"/>
                  <a:pt x="8532" y="0"/>
                </a:cubicBezTo>
                <a:close/>
              </a:path>
            </a:pathLst>
          </a:custGeom>
          <a:solidFill>
            <a:srgbClr val="724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节标题和说明1">
  <p:cSld name="SECTION_TITLE_AND_DESCRIPTION_1">
    <p:spTree>
      <p:nvGrpSpPr>
        <p:cNvPr id="71" name="Shape 71"/>
        <p:cNvGrpSpPr/>
        <p:nvPr/>
      </p:nvGrpSpPr>
      <p:grpSpPr>
        <a:xfrm>
          <a:off x="0" y="0"/>
          <a:ext cx="0" cy="0"/>
          <a:chOff x="0" y="0"/>
          <a:chExt cx="0" cy="0"/>
        </a:xfrm>
      </p:grpSpPr>
      <p:sp>
        <p:nvSpPr>
          <p:cNvPr id="72" name="Google Shape;72;p14"/>
          <p:cNvSpPr txBox="1"/>
          <p:nvPr>
            <p:ph type="title"/>
          </p:nvPr>
        </p:nvSpPr>
        <p:spPr>
          <a:xfrm>
            <a:off x="4572000" y="1516528"/>
            <a:ext cx="3378300" cy="9906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400"/>
              <a:buFont typeface="Source Sans Pro SemiBold"/>
              <a:buNone/>
              <a:defRPr b="0" sz="59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3" name="Google Shape;73;p14"/>
          <p:cNvSpPr txBox="1"/>
          <p:nvPr>
            <p:ph idx="1" type="subTitle"/>
          </p:nvPr>
        </p:nvSpPr>
        <p:spPr>
          <a:xfrm flipH="1">
            <a:off x="4109825" y="2823041"/>
            <a:ext cx="3850500" cy="8763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000"/>
              <a:buNone/>
              <a:defRPr sz="1600">
                <a:latin typeface="Raleway"/>
                <a:ea typeface="Raleway"/>
                <a:cs typeface="Raleway"/>
                <a:sym typeface="Raleway"/>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4" name="Google Shape;74;p14"/>
          <p:cNvSpPr/>
          <p:nvPr/>
        </p:nvSpPr>
        <p:spPr>
          <a:xfrm>
            <a:off x="-26343" y="-74612"/>
            <a:ext cx="2810482" cy="981726"/>
          </a:xfrm>
          <a:custGeom>
            <a:rect b="b" l="l" r="r" t="t"/>
            <a:pathLst>
              <a:path extrusionOk="0" h="32798" w="93894">
                <a:moveTo>
                  <a:pt x="21248" y="13435"/>
                </a:moveTo>
                <a:cubicBezTo>
                  <a:pt x="21521" y="13466"/>
                  <a:pt x="21734" y="13496"/>
                  <a:pt x="21977" y="13527"/>
                </a:cubicBezTo>
                <a:cubicBezTo>
                  <a:pt x="23011" y="13648"/>
                  <a:pt x="24044" y="13891"/>
                  <a:pt x="25047" y="14226"/>
                </a:cubicBezTo>
                <a:cubicBezTo>
                  <a:pt x="26962" y="14864"/>
                  <a:pt x="28695" y="15837"/>
                  <a:pt x="30184" y="17174"/>
                </a:cubicBezTo>
                <a:cubicBezTo>
                  <a:pt x="31065" y="17964"/>
                  <a:pt x="31795" y="18846"/>
                  <a:pt x="32342" y="19879"/>
                </a:cubicBezTo>
                <a:cubicBezTo>
                  <a:pt x="32707" y="20578"/>
                  <a:pt x="32950" y="21308"/>
                  <a:pt x="33041" y="22068"/>
                </a:cubicBezTo>
                <a:cubicBezTo>
                  <a:pt x="33071" y="22493"/>
                  <a:pt x="33071" y="22888"/>
                  <a:pt x="32980" y="23314"/>
                </a:cubicBezTo>
                <a:cubicBezTo>
                  <a:pt x="32828" y="24013"/>
                  <a:pt x="32433" y="24560"/>
                  <a:pt x="31764" y="24925"/>
                </a:cubicBezTo>
                <a:cubicBezTo>
                  <a:pt x="31339" y="25138"/>
                  <a:pt x="30853" y="25229"/>
                  <a:pt x="30366" y="25259"/>
                </a:cubicBezTo>
                <a:cubicBezTo>
                  <a:pt x="29880" y="25259"/>
                  <a:pt x="29394" y="25229"/>
                  <a:pt x="28907" y="25107"/>
                </a:cubicBezTo>
                <a:cubicBezTo>
                  <a:pt x="26567" y="24591"/>
                  <a:pt x="24652" y="23375"/>
                  <a:pt x="23132" y="21551"/>
                </a:cubicBezTo>
                <a:cubicBezTo>
                  <a:pt x="21825" y="20001"/>
                  <a:pt x="21156" y="18177"/>
                  <a:pt x="21035" y="16171"/>
                </a:cubicBezTo>
                <a:cubicBezTo>
                  <a:pt x="20974" y="15350"/>
                  <a:pt x="21035" y="14560"/>
                  <a:pt x="21156" y="13770"/>
                </a:cubicBezTo>
                <a:cubicBezTo>
                  <a:pt x="21187" y="13679"/>
                  <a:pt x="21217" y="13557"/>
                  <a:pt x="21248" y="13435"/>
                </a:cubicBezTo>
                <a:close/>
                <a:moveTo>
                  <a:pt x="93893" y="1"/>
                </a:moveTo>
                <a:cubicBezTo>
                  <a:pt x="93863" y="1"/>
                  <a:pt x="93863" y="31"/>
                  <a:pt x="93833" y="61"/>
                </a:cubicBezTo>
                <a:cubicBezTo>
                  <a:pt x="93529" y="943"/>
                  <a:pt x="93133" y="1824"/>
                  <a:pt x="92647" y="2645"/>
                </a:cubicBezTo>
                <a:cubicBezTo>
                  <a:pt x="91948" y="3800"/>
                  <a:pt x="91158" y="4894"/>
                  <a:pt x="90367" y="5958"/>
                </a:cubicBezTo>
                <a:cubicBezTo>
                  <a:pt x="88726" y="8116"/>
                  <a:pt x="86750" y="9849"/>
                  <a:pt x="84410" y="11186"/>
                </a:cubicBezTo>
                <a:cubicBezTo>
                  <a:pt x="82981" y="11976"/>
                  <a:pt x="81522" y="12615"/>
                  <a:pt x="80002" y="13132"/>
                </a:cubicBezTo>
                <a:cubicBezTo>
                  <a:pt x="77297" y="14104"/>
                  <a:pt x="74531" y="14621"/>
                  <a:pt x="71674" y="14682"/>
                </a:cubicBezTo>
                <a:cubicBezTo>
                  <a:pt x="71544" y="14683"/>
                  <a:pt x="71415" y="14684"/>
                  <a:pt x="71286" y="14684"/>
                </a:cubicBezTo>
                <a:cubicBezTo>
                  <a:pt x="69108" y="14684"/>
                  <a:pt x="66958" y="14445"/>
                  <a:pt x="64835" y="14043"/>
                </a:cubicBezTo>
                <a:cubicBezTo>
                  <a:pt x="63650" y="13831"/>
                  <a:pt x="62464" y="13557"/>
                  <a:pt x="61279" y="13253"/>
                </a:cubicBezTo>
                <a:cubicBezTo>
                  <a:pt x="59485" y="12736"/>
                  <a:pt x="57662" y="12189"/>
                  <a:pt x="55899" y="11581"/>
                </a:cubicBezTo>
                <a:cubicBezTo>
                  <a:pt x="55473" y="11460"/>
                  <a:pt x="55048" y="11308"/>
                  <a:pt x="54622" y="11156"/>
                </a:cubicBezTo>
                <a:cubicBezTo>
                  <a:pt x="53832" y="10882"/>
                  <a:pt x="53041" y="10578"/>
                  <a:pt x="52251" y="10305"/>
                </a:cubicBezTo>
                <a:cubicBezTo>
                  <a:pt x="51339" y="10001"/>
                  <a:pt x="50458" y="9697"/>
                  <a:pt x="49576" y="9393"/>
                </a:cubicBezTo>
                <a:cubicBezTo>
                  <a:pt x="48452" y="9028"/>
                  <a:pt x="47357" y="8633"/>
                  <a:pt x="46233" y="8268"/>
                </a:cubicBezTo>
                <a:cubicBezTo>
                  <a:pt x="45139" y="7934"/>
                  <a:pt x="44014" y="7600"/>
                  <a:pt x="42889" y="7326"/>
                </a:cubicBezTo>
                <a:cubicBezTo>
                  <a:pt x="42099" y="7144"/>
                  <a:pt x="41339" y="6961"/>
                  <a:pt x="40549" y="6779"/>
                </a:cubicBezTo>
                <a:cubicBezTo>
                  <a:pt x="39667" y="6596"/>
                  <a:pt x="38755" y="6444"/>
                  <a:pt x="37874" y="6323"/>
                </a:cubicBezTo>
                <a:cubicBezTo>
                  <a:pt x="36567" y="6141"/>
                  <a:pt x="35230" y="6019"/>
                  <a:pt x="33923" y="5989"/>
                </a:cubicBezTo>
                <a:cubicBezTo>
                  <a:pt x="33762" y="5986"/>
                  <a:pt x="33601" y="5984"/>
                  <a:pt x="33440" y="5984"/>
                </a:cubicBezTo>
                <a:cubicBezTo>
                  <a:pt x="31960" y="5984"/>
                  <a:pt x="30485" y="6113"/>
                  <a:pt x="29059" y="6414"/>
                </a:cubicBezTo>
                <a:cubicBezTo>
                  <a:pt x="27843" y="6688"/>
                  <a:pt x="26688" y="7052"/>
                  <a:pt x="25594" y="7630"/>
                </a:cubicBezTo>
                <a:cubicBezTo>
                  <a:pt x="24713" y="8086"/>
                  <a:pt x="23892" y="8663"/>
                  <a:pt x="23193" y="9393"/>
                </a:cubicBezTo>
                <a:cubicBezTo>
                  <a:pt x="22190" y="10396"/>
                  <a:pt x="21521" y="11581"/>
                  <a:pt x="21156" y="12919"/>
                </a:cubicBezTo>
                <a:cubicBezTo>
                  <a:pt x="21126" y="13010"/>
                  <a:pt x="21096" y="13101"/>
                  <a:pt x="21065" y="13192"/>
                </a:cubicBezTo>
                <a:cubicBezTo>
                  <a:pt x="21015" y="13202"/>
                  <a:pt x="20967" y="13206"/>
                  <a:pt x="20922" y="13206"/>
                </a:cubicBezTo>
                <a:cubicBezTo>
                  <a:pt x="20832" y="13206"/>
                  <a:pt x="20751" y="13192"/>
                  <a:pt x="20670" y="13192"/>
                </a:cubicBezTo>
                <a:cubicBezTo>
                  <a:pt x="20402" y="13183"/>
                  <a:pt x="20134" y="13178"/>
                  <a:pt x="19866" y="13178"/>
                </a:cubicBezTo>
                <a:cubicBezTo>
                  <a:pt x="18463" y="13178"/>
                  <a:pt x="17063" y="13316"/>
                  <a:pt x="15685" y="13648"/>
                </a:cubicBezTo>
                <a:cubicBezTo>
                  <a:pt x="13345" y="14165"/>
                  <a:pt x="11187" y="15107"/>
                  <a:pt x="9180" y="16353"/>
                </a:cubicBezTo>
                <a:cubicBezTo>
                  <a:pt x="6840" y="17812"/>
                  <a:pt x="4834" y="19636"/>
                  <a:pt x="3193" y="21855"/>
                </a:cubicBezTo>
                <a:cubicBezTo>
                  <a:pt x="2311" y="23040"/>
                  <a:pt x="1582" y="24347"/>
                  <a:pt x="1034" y="25746"/>
                </a:cubicBezTo>
                <a:cubicBezTo>
                  <a:pt x="791" y="26445"/>
                  <a:pt x="548" y="27144"/>
                  <a:pt x="396" y="27873"/>
                </a:cubicBezTo>
                <a:cubicBezTo>
                  <a:pt x="214" y="28633"/>
                  <a:pt x="92" y="29393"/>
                  <a:pt x="62" y="30183"/>
                </a:cubicBezTo>
                <a:cubicBezTo>
                  <a:pt x="1" y="30943"/>
                  <a:pt x="31" y="31703"/>
                  <a:pt x="92" y="32463"/>
                </a:cubicBezTo>
                <a:cubicBezTo>
                  <a:pt x="123" y="32554"/>
                  <a:pt x="153" y="32645"/>
                  <a:pt x="92" y="32737"/>
                </a:cubicBezTo>
                <a:cubicBezTo>
                  <a:pt x="183" y="32737"/>
                  <a:pt x="275" y="32767"/>
                  <a:pt x="366" y="32797"/>
                </a:cubicBezTo>
                <a:cubicBezTo>
                  <a:pt x="153" y="31338"/>
                  <a:pt x="214" y="29849"/>
                  <a:pt x="487" y="28390"/>
                </a:cubicBezTo>
                <a:cubicBezTo>
                  <a:pt x="730" y="27174"/>
                  <a:pt x="1126" y="25989"/>
                  <a:pt x="1642" y="24864"/>
                </a:cubicBezTo>
                <a:cubicBezTo>
                  <a:pt x="2129" y="23770"/>
                  <a:pt x="2767" y="22737"/>
                  <a:pt x="3496" y="21794"/>
                </a:cubicBezTo>
                <a:cubicBezTo>
                  <a:pt x="5928" y="18603"/>
                  <a:pt x="9028" y="16262"/>
                  <a:pt x="12767" y="14773"/>
                </a:cubicBezTo>
                <a:cubicBezTo>
                  <a:pt x="14621" y="14013"/>
                  <a:pt x="16536" y="13557"/>
                  <a:pt x="18542" y="13435"/>
                </a:cubicBezTo>
                <a:cubicBezTo>
                  <a:pt x="18970" y="13400"/>
                  <a:pt x="19397" y="13385"/>
                  <a:pt x="19824" y="13385"/>
                </a:cubicBezTo>
                <a:cubicBezTo>
                  <a:pt x="20127" y="13385"/>
                  <a:pt x="20429" y="13392"/>
                  <a:pt x="20731" y="13405"/>
                </a:cubicBezTo>
                <a:cubicBezTo>
                  <a:pt x="20822" y="13405"/>
                  <a:pt x="20913" y="13405"/>
                  <a:pt x="21004" y="13466"/>
                </a:cubicBezTo>
                <a:cubicBezTo>
                  <a:pt x="20974" y="13527"/>
                  <a:pt x="20974" y="13587"/>
                  <a:pt x="20974" y="13648"/>
                </a:cubicBezTo>
                <a:cubicBezTo>
                  <a:pt x="20852" y="14347"/>
                  <a:pt x="20792" y="15077"/>
                  <a:pt x="20792" y="15776"/>
                </a:cubicBezTo>
                <a:cubicBezTo>
                  <a:pt x="20852" y="17995"/>
                  <a:pt x="21552" y="20001"/>
                  <a:pt x="22980" y="21703"/>
                </a:cubicBezTo>
                <a:cubicBezTo>
                  <a:pt x="24530" y="23527"/>
                  <a:pt x="26445" y="24743"/>
                  <a:pt x="28786" y="25290"/>
                </a:cubicBezTo>
                <a:cubicBezTo>
                  <a:pt x="29272" y="25411"/>
                  <a:pt x="29789" y="25472"/>
                  <a:pt x="30305" y="25472"/>
                </a:cubicBezTo>
                <a:cubicBezTo>
                  <a:pt x="30822" y="25442"/>
                  <a:pt x="31339" y="25351"/>
                  <a:pt x="31795" y="25138"/>
                </a:cubicBezTo>
                <a:cubicBezTo>
                  <a:pt x="32403" y="24834"/>
                  <a:pt x="32798" y="24378"/>
                  <a:pt x="33041" y="23770"/>
                </a:cubicBezTo>
                <a:cubicBezTo>
                  <a:pt x="33193" y="23344"/>
                  <a:pt x="33254" y="22919"/>
                  <a:pt x="33254" y="22493"/>
                </a:cubicBezTo>
                <a:cubicBezTo>
                  <a:pt x="33254" y="21703"/>
                  <a:pt x="33071" y="20974"/>
                  <a:pt x="32737" y="20274"/>
                </a:cubicBezTo>
                <a:cubicBezTo>
                  <a:pt x="32342" y="19363"/>
                  <a:pt x="31795" y="18572"/>
                  <a:pt x="31126" y="17843"/>
                </a:cubicBezTo>
                <a:cubicBezTo>
                  <a:pt x="29485" y="16080"/>
                  <a:pt x="27479" y="14864"/>
                  <a:pt x="25199" y="14074"/>
                </a:cubicBezTo>
                <a:cubicBezTo>
                  <a:pt x="24014" y="13648"/>
                  <a:pt x="22798" y="13405"/>
                  <a:pt x="21521" y="13253"/>
                </a:cubicBezTo>
                <a:cubicBezTo>
                  <a:pt x="21460" y="13253"/>
                  <a:pt x="21400" y="13223"/>
                  <a:pt x="21339" y="13223"/>
                </a:cubicBezTo>
                <a:cubicBezTo>
                  <a:pt x="21278" y="13101"/>
                  <a:pt x="21339" y="13010"/>
                  <a:pt x="21369" y="12919"/>
                </a:cubicBezTo>
                <a:cubicBezTo>
                  <a:pt x="21643" y="11946"/>
                  <a:pt x="22068" y="11095"/>
                  <a:pt x="22676" y="10305"/>
                </a:cubicBezTo>
                <a:cubicBezTo>
                  <a:pt x="23466" y="9241"/>
                  <a:pt x="24500" y="8420"/>
                  <a:pt x="25685" y="7812"/>
                </a:cubicBezTo>
                <a:cubicBezTo>
                  <a:pt x="26840" y="7204"/>
                  <a:pt x="28087" y="6809"/>
                  <a:pt x="29363" y="6566"/>
                </a:cubicBezTo>
                <a:cubicBezTo>
                  <a:pt x="30720" y="6312"/>
                  <a:pt x="32091" y="6205"/>
                  <a:pt x="33466" y="6205"/>
                </a:cubicBezTo>
                <a:cubicBezTo>
                  <a:pt x="34064" y="6205"/>
                  <a:pt x="34662" y="6225"/>
                  <a:pt x="35260" y="6262"/>
                </a:cubicBezTo>
                <a:cubicBezTo>
                  <a:pt x="36901" y="6353"/>
                  <a:pt x="38543" y="6596"/>
                  <a:pt x="40154" y="6900"/>
                </a:cubicBezTo>
                <a:cubicBezTo>
                  <a:pt x="41248" y="7113"/>
                  <a:pt x="42342" y="7387"/>
                  <a:pt x="43436" y="7660"/>
                </a:cubicBezTo>
                <a:cubicBezTo>
                  <a:pt x="45017" y="8086"/>
                  <a:pt x="46567" y="8572"/>
                  <a:pt x="48117" y="9089"/>
                </a:cubicBezTo>
                <a:cubicBezTo>
                  <a:pt x="48573" y="9241"/>
                  <a:pt x="48999" y="9393"/>
                  <a:pt x="49424" y="9545"/>
                </a:cubicBezTo>
                <a:cubicBezTo>
                  <a:pt x="50306" y="9849"/>
                  <a:pt x="51157" y="10153"/>
                  <a:pt x="52038" y="10457"/>
                </a:cubicBezTo>
                <a:cubicBezTo>
                  <a:pt x="52859" y="10730"/>
                  <a:pt x="53649" y="11034"/>
                  <a:pt x="54470" y="11308"/>
                </a:cubicBezTo>
                <a:cubicBezTo>
                  <a:pt x="55564" y="11673"/>
                  <a:pt x="56689" y="12068"/>
                  <a:pt x="57783" y="12402"/>
                </a:cubicBezTo>
                <a:cubicBezTo>
                  <a:pt x="59516" y="12980"/>
                  <a:pt x="61279" y="13466"/>
                  <a:pt x="63042" y="13861"/>
                </a:cubicBezTo>
                <a:cubicBezTo>
                  <a:pt x="63954" y="14074"/>
                  <a:pt x="64865" y="14256"/>
                  <a:pt x="65777" y="14408"/>
                </a:cubicBezTo>
                <a:cubicBezTo>
                  <a:pt x="66780" y="14590"/>
                  <a:pt x="67783" y="14682"/>
                  <a:pt x="68786" y="14773"/>
                </a:cubicBezTo>
                <a:cubicBezTo>
                  <a:pt x="69613" y="14845"/>
                  <a:pt x="70433" y="14883"/>
                  <a:pt x="71249" y="14883"/>
                </a:cubicBezTo>
                <a:cubicBezTo>
                  <a:pt x="72144" y="14883"/>
                  <a:pt x="73033" y="14838"/>
                  <a:pt x="73923" y="14742"/>
                </a:cubicBezTo>
                <a:cubicBezTo>
                  <a:pt x="77692" y="14317"/>
                  <a:pt x="81188" y="13162"/>
                  <a:pt x="84471" y="11338"/>
                </a:cubicBezTo>
                <a:cubicBezTo>
                  <a:pt x="86598" y="10153"/>
                  <a:pt x="88392" y="8633"/>
                  <a:pt x="89911" y="6748"/>
                </a:cubicBezTo>
                <a:cubicBezTo>
                  <a:pt x="90763" y="5715"/>
                  <a:pt x="91522" y="4621"/>
                  <a:pt x="92222" y="3496"/>
                </a:cubicBezTo>
                <a:cubicBezTo>
                  <a:pt x="92799" y="2645"/>
                  <a:pt x="93285" y="1733"/>
                  <a:pt x="93650" y="761"/>
                </a:cubicBezTo>
                <a:cubicBezTo>
                  <a:pt x="93741" y="487"/>
                  <a:pt x="93802" y="244"/>
                  <a:pt x="93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4"/>
          <p:cNvGrpSpPr/>
          <p:nvPr/>
        </p:nvGrpSpPr>
        <p:grpSpPr>
          <a:xfrm>
            <a:off x="7741896" y="3815806"/>
            <a:ext cx="1249656" cy="1963973"/>
            <a:chOff x="2889663" y="3340912"/>
            <a:chExt cx="1591513" cy="2501239"/>
          </a:xfrm>
        </p:grpSpPr>
        <p:sp>
          <p:nvSpPr>
            <p:cNvPr id="76" name="Google Shape;76;p14"/>
            <p:cNvSpPr/>
            <p:nvPr/>
          </p:nvSpPr>
          <p:spPr>
            <a:xfrm flipH="1" rot="899887">
              <a:off x="3135444" y="4164873"/>
              <a:ext cx="261887" cy="1007942"/>
            </a:xfrm>
            <a:custGeom>
              <a:rect b="b" l="l" r="r" t="t"/>
              <a:pathLst>
                <a:path extrusionOk="0" h="65048" w="16901">
                  <a:moveTo>
                    <a:pt x="15684" y="457"/>
                  </a:moveTo>
                  <a:cubicBezTo>
                    <a:pt x="15684" y="487"/>
                    <a:pt x="15715" y="518"/>
                    <a:pt x="15715" y="548"/>
                  </a:cubicBezTo>
                  <a:cubicBezTo>
                    <a:pt x="15715" y="1247"/>
                    <a:pt x="15745" y="1946"/>
                    <a:pt x="15775" y="2676"/>
                  </a:cubicBezTo>
                  <a:cubicBezTo>
                    <a:pt x="15775" y="3284"/>
                    <a:pt x="15775" y="3922"/>
                    <a:pt x="15775" y="4560"/>
                  </a:cubicBezTo>
                  <a:cubicBezTo>
                    <a:pt x="15745" y="5077"/>
                    <a:pt x="15745" y="5594"/>
                    <a:pt x="15715" y="6110"/>
                  </a:cubicBezTo>
                  <a:cubicBezTo>
                    <a:pt x="15684" y="6749"/>
                    <a:pt x="15684" y="7387"/>
                    <a:pt x="15654" y="8056"/>
                  </a:cubicBezTo>
                  <a:cubicBezTo>
                    <a:pt x="15623" y="8481"/>
                    <a:pt x="15593" y="8907"/>
                    <a:pt x="15563" y="9332"/>
                  </a:cubicBezTo>
                  <a:cubicBezTo>
                    <a:pt x="15532" y="9879"/>
                    <a:pt x="15471" y="10457"/>
                    <a:pt x="15441" y="11034"/>
                  </a:cubicBezTo>
                  <a:cubicBezTo>
                    <a:pt x="15411" y="11247"/>
                    <a:pt x="15411" y="11490"/>
                    <a:pt x="15380" y="11734"/>
                  </a:cubicBezTo>
                  <a:cubicBezTo>
                    <a:pt x="15198" y="13861"/>
                    <a:pt x="14955" y="15989"/>
                    <a:pt x="14651" y="18117"/>
                  </a:cubicBezTo>
                  <a:cubicBezTo>
                    <a:pt x="14529" y="19120"/>
                    <a:pt x="14377" y="20153"/>
                    <a:pt x="14195" y="21187"/>
                  </a:cubicBezTo>
                  <a:cubicBezTo>
                    <a:pt x="14104" y="21977"/>
                    <a:pt x="13952" y="22737"/>
                    <a:pt x="13830" y="23527"/>
                  </a:cubicBezTo>
                  <a:cubicBezTo>
                    <a:pt x="13708" y="24256"/>
                    <a:pt x="13557" y="25016"/>
                    <a:pt x="13435" y="25746"/>
                  </a:cubicBezTo>
                  <a:cubicBezTo>
                    <a:pt x="13313" y="26445"/>
                    <a:pt x="13161" y="27144"/>
                    <a:pt x="13040" y="27843"/>
                  </a:cubicBezTo>
                  <a:cubicBezTo>
                    <a:pt x="12857" y="28633"/>
                    <a:pt x="12705" y="29424"/>
                    <a:pt x="12553" y="30184"/>
                  </a:cubicBezTo>
                  <a:cubicBezTo>
                    <a:pt x="12401" y="30822"/>
                    <a:pt x="12280" y="31460"/>
                    <a:pt x="12128" y="32099"/>
                  </a:cubicBezTo>
                  <a:cubicBezTo>
                    <a:pt x="11976" y="32798"/>
                    <a:pt x="11794" y="33527"/>
                    <a:pt x="11642" y="34226"/>
                  </a:cubicBezTo>
                  <a:cubicBezTo>
                    <a:pt x="11490" y="34865"/>
                    <a:pt x="11338" y="35503"/>
                    <a:pt x="11186" y="36141"/>
                  </a:cubicBezTo>
                  <a:cubicBezTo>
                    <a:pt x="11034" y="36719"/>
                    <a:pt x="10882" y="37327"/>
                    <a:pt x="10730" y="37904"/>
                  </a:cubicBezTo>
                  <a:cubicBezTo>
                    <a:pt x="10547" y="38603"/>
                    <a:pt x="10365" y="39302"/>
                    <a:pt x="10152" y="40001"/>
                  </a:cubicBezTo>
                  <a:cubicBezTo>
                    <a:pt x="9909" y="40883"/>
                    <a:pt x="9666" y="41795"/>
                    <a:pt x="9423" y="42676"/>
                  </a:cubicBezTo>
                  <a:cubicBezTo>
                    <a:pt x="9149" y="43649"/>
                    <a:pt x="8845" y="44622"/>
                    <a:pt x="8541" y="45594"/>
                  </a:cubicBezTo>
                  <a:cubicBezTo>
                    <a:pt x="8207" y="46688"/>
                    <a:pt x="7842" y="47783"/>
                    <a:pt x="7477" y="48877"/>
                  </a:cubicBezTo>
                  <a:cubicBezTo>
                    <a:pt x="6930" y="50549"/>
                    <a:pt x="6322" y="52190"/>
                    <a:pt x="5714" y="53801"/>
                  </a:cubicBezTo>
                  <a:cubicBezTo>
                    <a:pt x="4863" y="56020"/>
                    <a:pt x="3951" y="58178"/>
                    <a:pt x="2979" y="60306"/>
                  </a:cubicBezTo>
                  <a:cubicBezTo>
                    <a:pt x="2948" y="60397"/>
                    <a:pt x="2918" y="60488"/>
                    <a:pt x="2888" y="60579"/>
                  </a:cubicBezTo>
                  <a:cubicBezTo>
                    <a:pt x="2888" y="60610"/>
                    <a:pt x="2888" y="60610"/>
                    <a:pt x="2888" y="60610"/>
                  </a:cubicBezTo>
                  <a:cubicBezTo>
                    <a:pt x="3009" y="60366"/>
                    <a:pt x="3131" y="60123"/>
                    <a:pt x="3252" y="59880"/>
                  </a:cubicBezTo>
                  <a:cubicBezTo>
                    <a:pt x="4134" y="58087"/>
                    <a:pt x="4894" y="56263"/>
                    <a:pt x="5623" y="54409"/>
                  </a:cubicBezTo>
                  <a:cubicBezTo>
                    <a:pt x="6444" y="52342"/>
                    <a:pt x="7173" y="50245"/>
                    <a:pt x="7873" y="48147"/>
                  </a:cubicBezTo>
                  <a:cubicBezTo>
                    <a:pt x="8420" y="46506"/>
                    <a:pt x="8936" y="44834"/>
                    <a:pt x="9423" y="43193"/>
                  </a:cubicBezTo>
                  <a:cubicBezTo>
                    <a:pt x="9757" y="42099"/>
                    <a:pt x="10061" y="41035"/>
                    <a:pt x="10335" y="39941"/>
                  </a:cubicBezTo>
                  <a:cubicBezTo>
                    <a:pt x="10608" y="38968"/>
                    <a:pt x="10851" y="37995"/>
                    <a:pt x="11125" y="37023"/>
                  </a:cubicBezTo>
                  <a:cubicBezTo>
                    <a:pt x="11307" y="36202"/>
                    <a:pt x="11520" y="35381"/>
                    <a:pt x="11733" y="34561"/>
                  </a:cubicBezTo>
                  <a:cubicBezTo>
                    <a:pt x="11885" y="33953"/>
                    <a:pt x="12006" y="33314"/>
                    <a:pt x="12158" y="32706"/>
                  </a:cubicBezTo>
                  <a:cubicBezTo>
                    <a:pt x="12310" y="32007"/>
                    <a:pt x="12462" y="31308"/>
                    <a:pt x="12614" y="30609"/>
                  </a:cubicBezTo>
                  <a:cubicBezTo>
                    <a:pt x="12736" y="30001"/>
                    <a:pt x="12857" y="29363"/>
                    <a:pt x="13009" y="28755"/>
                  </a:cubicBezTo>
                  <a:cubicBezTo>
                    <a:pt x="13131" y="28056"/>
                    <a:pt x="13283" y="27357"/>
                    <a:pt x="13405" y="26658"/>
                  </a:cubicBezTo>
                  <a:cubicBezTo>
                    <a:pt x="13526" y="26080"/>
                    <a:pt x="13617" y="25503"/>
                    <a:pt x="13739" y="24895"/>
                  </a:cubicBezTo>
                  <a:cubicBezTo>
                    <a:pt x="13860" y="24196"/>
                    <a:pt x="13982" y="23466"/>
                    <a:pt x="14104" y="22767"/>
                  </a:cubicBezTo>
                  <a:cubicBezTo>
                    <a:pt x="14195" y="22311"/>
                    <a:pt x="14256" y="21886"/>
                    <a:pt x="14316" y="21430"/>
                  </a:cubicBezTo>
                  <a:cubicBezTo>
                    <a:pt x="14590" y="19758"/>
                    <a:pt x="14833" y="18056"/>
                    <a:pt x="15046" y="16384"/>
                  </a:cubicBezTo>
                  <a:cubicBezTo>
                    <a:pt x="15167" y="15290"/>
                    <a:pt x="15289" y="14196"/>
                    <a:pt x="15411" y="13101"/>
                  </a:cubicBezTo>
                  <a:cubicBezTo>
                    <a:pt x="15502" y="12220"/>
                    <a:pt x="15563" y="11308"/>
                    <a:pt x="15623" y="10427"/>
                  </a:cubicBezTo>
                  <a:cubicBezTo>
                    <a:pt x="15684" y="9606"/>
                    <a:pt x="15745" y="8785"/>
                    <a:pt x="15806" y="7995"/>
                  </a:cubicBezTo>
                  <a:cubicBezTo>
                    <a:pt x="15836" y="7174"/>
                    <a:pt x="15867" y="6354"/>
                    <a:pt x="15897" y="5563"/>
                  </a:cubicBezTo>
                  <a:cubicBezTo>
                    <a:pt x="15897" y="4803"/>
                    <a:pt x="15927" y="4043"/>
                    <a:pt x="15927" y="3284"/>
                  </a:cubicBezTo>
                  <a:cubicBezTo>
                    <a:pt x="15927" y="2524"/>
                    <a:pt x="15897" y="1794"/>
                    <a:pt x="15867" y="1034"/>
                  </a:cubicBezTo>
                  <a:cubicBezTo>
                    <a:pt x="15867" y="1034"/>
                    <a:pt x="15867" y="1004"/>
                    <a:pt x="15897" y="973"/>
                  </a:cubicBezTo>
                  <a:cubicBezTo>
                    <a:pt x="15927" y="1095"/>
                    <a:pt x="15958" y="1217"/>
                    <a:pt x="15958" y="1308"/>
                  </a:cubicBezTo>
                  <a:cubicBezTo>
                    <a:pt x="16079" y="2250"/>
                    <a:pt x="16201" y="3192"/>
                    <a:pt x="16292" y="4135"/>
                  </a:cubicBezTo>
                  <a:cubicBezTo>
                    <a:pt x="16444" y="5624"/>
                    <a:pt x="16566" y="7144"/>
                    <a:pt x="16626" y="8694"/>
                  </a:cubicBezTo>
                  <a:cubicBezTo>
                    <a:pt x="16657" y="9849"/>
                    <a:pt x="16687" y="11034"/>
                    <a:pt x="16687" y="12220"/>
                  </a:cubicBezTo>
                  <a:cubicBezTo>
                    <a:pt x="16687" y="13132"/>
                    <a:pt x="16687" y="14044"/>
                    <a:pt x="16657" y="14925"/>
                  </a:cubicBezTo>
                  <a:cubicBezTo>
                    <a:pt x="16657" y="15867"/>
                    <a:pt x="16626" y="16779"/>
                    <a:pt x="16566" y="17691"/>
                  </a:cubicBezTo>
                  <a:cubicBezTo>
                    <a:pt x="16535" y="18573"/>
                    <a:pt x="16474" y="19454"/>
                    <a:pt x="16414" y="20335"/>
                  </a:cubicBezTo>
                  <a:cubicBezTo>
                    <a:pt x="16262" y="22433"/>
                    <a:pt x="16049" y="24530"/>
                    <a:pt x="15775" y="26597"/>
                  </a:cubicBezTo>
                  <a:cubicBezTo>
                    <a:pt x="15623" y="27874"/>
                    <a:pt x="15441" y="29120"/>
                    <a:pt x="15259" y="30366"/>
                  </a:cubicBezTo>
                  <a:cubicBezTo>
                    <a:pt x="15107" y="31399"/>
                    <a:pt x="14924" y="32403"/>
                    <a:pt x="14742" y="33406"/>
                  </a:cubicBezTo>
                  <a:cubicBezTo>
                    <a:pt x="14560" y="34317"/>
                    <a:pt x="14377" y="35229"/>
                    <a:pt x="14195" y="36141"/>
                  </a:cubicBezTo>
                  <a:cubicBezTo>
                    <a:pt x="14012" y="37053"/>
                    <a:pt x="13800" y="37995"/>
                    <a:pt x="13587" y="38907"/>
                  </a:cubicBezTo>
                  <a:cubicBezTo>
                    <a:pt x="13283" y="40214"/>
                    <a:pt x="12949" y="41491"/>
                    <a:pt x="12584" y="42767"/>
                  </a:cubicBezTo>
                  <a:cubicBezTo>
                    <a:pt x="12067" y="44591"/>
                    <a:pt x="11520" y="46384"/>
                    <a:pt x="10912" y="48178"/>
                  </a:cubicBezTo>
                  <a:cubicBezTo>
                    <a:pt x="9970" y="50853"/>
                    <a:pt x="8906" y="53436"/>
                    <a:pt x="7629" y="55959"/>
                  </a:cubicBezTo>
                  <a:cubicBezTo>
                    <a:pt x="6839" y="57509"/>
                    <a:pt x="5958" y="59029"/>
                    <a:pt x="4924" y="60458"/>
                  </a:cubicBezTo>
                  <a:cubicBezTo>
                    <a:pt x="4225" y="61461"/>
                    <a:pt x="3465" y="62403"/>
                    <a:pt x="2584" y="63224"/>
                  </a:cubicBezTo>
                  <a:cubicBezTo>
                    <a:pt x="2006" y="63801"/>
                    <a:pt x="1368" y="64287"/>
                    <a:pt x="699" y="64713"/>
                  </a:cubicBezTo>
                  <a:cubicBezTo>
                    <a:pt x="669" y="64713"/>
                    <a:pt x="638" y="64743"/>
                    <a:pt x="608" y="64743"/>
                  </a:cubicBezTo>
                  <a:lnTo>
                    <a:pt x="578" y="64743"/>
                  </a:lnTo>
                  <a:cubicBezTo>
                    <a:pt x="578" y="64652"/>
                    <a:pt x="547" y="64531"/>
                    <a:pt x="547" y="64439"/>
                  </a:cubicBezTo>
                  <a:cubicBezTo>
                    <a:pt x="578" y="63710"/>
                    <a:pt x="547" y="62980"/>
                    <a:pt x="578" y="62251"/>
                  </a:cubicBezTo>
                  <a:cubicBezTo>
                    <a:pt x="608" y="61157"/>
                    <a:pt x="669" y="60032"/>
                    <a:pt x="760" y="58938"/>
                  </a:cubicBezTo>
                  <a:cubicBezTo>
                    <a:pt x="942" y="57023"/>
                    <a:pt x="1155" y="55108"/>
                    <a:pt x="1398" y="53223"/>
                  </a:cubicBezTo>
                  <a:cubicBezTo>
                    <a:pt x="1581" y="52099"/>
                    <a:pt x="1733" y="50974"/>
                    <a:pt x="1915" y="49850"/>
                  </a:cubicBezTo>
                  <a:cubicBezTo>
                    <a:pt x="2037" y="48938"/>
                    <a:pt x="2189" y="48026"/>
                    <a:pt x="2371" y="47144"/>
                  </a:cubicBezTo>
                  <a:cubicBezTo>
                    <a:pt x="2523" y="46263"/>
                    <a:pt x="2675" y="45412"/>
                    <a:pt x="2827" y="44530"/>
                  </a:cubicBezTo>
                  <a:cubicBezTo>
                    <a:pt x="2979" y="43801"/>
                    <a:pt x="3131" y="43071"/>
                    <a:pt x="3252" y="42342"/>
                  </a:cubicBezTo>
                  <a:cubicBezTo>
                    <a:pt x="3435" y="41460"/>
                    <a:pt x="3648" y="40549"/>
                    <a:pt x="3830" y="39667"/>
                  </a:cubicBezTo>
                  <a:cubicBezTo>
                    <a:pt x="3951" y="39029"/>
                    <a:pt x="4103" y="38390"/>
                    <a:pt x="4255" y="37752"/>
                  </a:cubicBezTo>
                  <a:cubicBezTo>
                    <a:pt x="4377" y="37114"/>
                    <a:pt x="4529" y="36445"/>
                    <a:pt x="4681" y="35807"/>
                  </a:cubicBezTo>
                  <a:cubicBezTo>
                    <a:pt x="4833" y="35199"/>
                    <a:pt x="4985" y="34591"/>
                    <a:pt x="5106" y="33983"/>
                  </a:cubicBezTo>
                  <a:cubicBezTo>
                    <a:pt x="5258" y="33345"/>
                    <a:pt x="5410" y="32706"/>
                    <a:pt x="5593" y="32068"/>
                  </a:cubicBezTo>
                  <a:cubicBezTo>
                    <a:pt x="5745" y="31369"/>
                    <a:pt x="5927" y="30640"/>
                    <a:pt x="6110" y="29910"/>
                  </a:cubicBezTo>
                  <a:cubicBezTo>
                    <a:pt x="6322" y="29150"/>
                    <a:pt x="6535" y="28360"/>
                    <a:pt x="6748" y="27600"/>
                  </a:cubicBezTo>
                  <a:cubicBezTo>
                    <a:pt x="6991" y="26658"/>
                    <a:pt x="7234" y="25715"/>
                    <a:pt x="7508" y="24773"/>
                  </a:cubicBezTo>
                  <a:cubicBezTo>
                    <a:pt x="7751" y="23922"/>
                    <a:pt x="7994" y="23041"/>
                    <a:pt x="8237" y="22190"/>
                  </a:cubicBezTo>
                  <a:cubicBezTo>
                    <a:pt x="8511" y="21247"/>
                    <a:pt x="8784" y="20305"/>
                    <a:pt x="9088" y="19393"/>
                  </a:cubicBezTo>
                  <a:cubicBezTo>
                    <a:pt x="9362" y="18421"/>
                    <a:pt x="9666" y="17478"/>
                    <a:pt x="9970" y="16506"/>
                  </a:cubicBezTo>
                  <a:cubicBezTo>
                    <a:pt x="10487" y="14955"/>
                    <a:pt x="11003" y="13375"/>
                    <a:pt x="11520" y="11825"/>
                  </a:cubicBezTo>
                  <a:cubicBezTo>
                    <a:pt x="12310" y="9515"/>
                    <a:pt x="13161" y="7235"/>
                    <a:pt x="14073" y="4955"/>
                  </a:cubicBezTo>
                  <a:cubicBezTo>
                    <a:pt x="14316" y="4287"/>
                    <a:pt x="14590" y="3648"/>
                    <a:pt x="14864" y="2980"/>
                  </a:cubicBezTo>
                  <a:cubicBezTo>
                    <a:pt x="14894" y="2919"/>
                    <a:pt x="14894" y="2888"/>
                    <a:pt x="14924" y="2797"/>
                  </a:cubicBezTo>
                  <a:lnTo>
                    <a:pt x="14924" y="2797"/>
                  </a:lnTo>
                  <a:cubicBezTo>
                    <a:pt x="14833" y="2828"/>
                    <a:pt x="14833" y="2888"/>
                    <a:pt x="14803" y="2919"/>
                  </a:cubicBezTo>
                  <a:cubicBezTo>
                    <a:pt x="14651" y="3284"/>
                    <a:pt x="14468" y="3648"/>
                    <a:pt x="14316" y="4013"/>
                  </a:cubicBezTo>
                  <a:cubicBezTo>
                    <a:pt x="13374" y="6262"/>
                    <a:pt x="12493" y="8572"/>
                    <a:pt x="11702" y="10882"/>
                  </a:cubicBezTo>
                  <a:cubicBezTo>
                    <a:pt x="11155" y="12463"/>
                    <a:pt x="10608" y="14044"/>
                    <a:pt x="10091" y="15624"/>
                  </a:cubicBezTo>
                  <a:cubicBezTo>
                    <a:pt x="9605" y="17083"/>
                    <a:pt x="9149" y="18542"/>
                    <a:pt x="8724" y="20001"/>
                  </a:cubicBezTo>
                  <a:cubicBezTo>
                    <a:pt x="8298" y="21399"/>
                    <a:pt x="7873" y="22798"/>
                    <a:pt x="7477" y="24196"/>
                  </a:cubicBezTo>
                  <a:cubicBezTo>
                    <a:pt x="7173" y="25290"/>
                    <a:pt x="6900" y="26384"/>
                    <a:pt x="6596" y="27478"/>
                  </a:cubicBezTo>
                  <a:cubicBezTo>
                    <a:pt x="6322" y="28421"/>
                    <a:pt x="6079" y="29363"/>
                    <a:pt x="5836" y="30336"/>
                  </a:cubicBezTo>
                  <a:cubicBezTo>
                    <a:pt x="5654" y="31065"/>
                    <a:pt x="5471" y="31795"/>
                    <a:pt x="5289" y="32524"/>
                  </a:cubicBezTo>
                  <a:cubicBezTo>
                    <a:pt x="5106" y="33314"/>
                    <a:pt x="4924" y="34105"/>
                    <a:pt x="4711" y="34895"/>
                  </a:cubicBezTo>
                  <a:cubicBezTo>
                    <a:pt x="4529" y="35685"/>
                    <a:pt x="4347" y="36476"/>
                    <a:pt x="4195" y="37266"/>
                  </a:cubicBezTo>
                  <a:cubicBezTo>
                    <a:pt x="3951" y="38238"/>
                    <a:pt x="3739" y="39211"/>
                    <a:pt x="3556" y="40184"/>
                  </a:cubicBezTo>
                  <a:cubicBezTo>
                    <a:pt x="3374" y="40913"/>
                    <a:pt x="3252" y="41643"/>
                    <a:pt x="3100" y="42372"/>
                  </a:cubicBezTo>
                  <a:cubicBezTo>
                    <a:pt x="2918" y="43193"/>
                    <a:pt x="2766" y="44044"/>
                    <a:pt x="2614" y="44895"/>
                  </a:cubicBezTo>
                  <a:cubicBezTo>
                    <a:pt x="2462" y="45655"/>
                    <a:pt x="2310" y="46384"/>
                    <a:pt x="2189" y="47144"/>
                  </a:cubicBezTo>
                  <a:cubicBezTo>
                    <a:pt x="2006" y="48178"/>
                    <a:pt x="1854" y="49181"/>
                    <a:pt x="1672" y="50184"/>
                  </a:cubicBezTo>
                  <a:cubicBezTo>
                    <a:pt x="1550" y="51065"/>
                    <a:pt x="1429" y="51916"/>
                    <a:pt x="1307" y="52798"/>
                  </a:cubicBezTo>
                  <a:cubicBezTo>
                    <a:pt x="1155" y="53862"/>
                    <a:pt x="1033" y="54926"/>
                    <a:pt x="881" y="55959"/>
                  </a:cubicBezTo>
                  <a:cubicBezTo>
                    <a:pt x="790" y="56901"/>
                    <a:pt x="699" y="57874"/>
                    <a:pt x="608" y="58816"/>
                  </a:cubicBezTo>
                  <a:cubicBezTo>
                    <a:pt x="547" y="59637"/>
                    <a:pt x="486" y="60488"/>
                    <a:pt x="456" y="61309"/>
                  </a:cubicBezTo>
                  <a:cubicBezTo>
                    <a:pt x="395" y="62403"/>
                    <a:pt x="365" y="63467"/>
                    <a:pt x="395" y="64561"/>
                  </a:cubicBezTo>
                  <a:cubicBezTo>
                    <a:pt x="395" y="64622"/>
                    <a:pt x="395" y="64713"/>
                    <a:pt x="395" y="64774"/>
                  </a:cubicBezTo>
                  <a:cubicBezTo>
                    <a:pt x="365" y="64683"/>
                    <a:pt x="365" y="64591"/>
                    <a:pt x="334" y="64500"/>
                  </a:cubicBezTo>
                  <a:cubicBezTo>
                    <a:pt x="243" y="63588"/>
                    <a:pt x="182" y="62677"/>
                    <a:pt x="182" y="61765"/>
                  </a:cubicBezTo>
                  <a:cubicBezTo>
                    <a:pt x="152" y="60974"/>
                    <a:pt x="152" y="60214"/>
                    <a:pt x="182" y="59424"/>
                  </a:cubicBezTo>
                  <a:cubicBezTo>
                    <a:pt x="182" y="58755"/>
                    <a:pt x="243" y="58087"/>
                    <a:pt x="274" y="57448"/>
                  </a:cubicBezTo>
                  <a:cubicBezTo>
                    <a:pt x="426" y="54834"/>
                    <a:pt x="730" y="52251"/>
                    <a:pt x="1064" y="49667"/>
                  </a:cubicBezTo>
                  <a:cubicBezTo>
                    <a:pt x="1216" y="48512"/>
                    <a:pt x="1398" y="47388"/>
                    <a:pt x="1581" y="46263"/>
                  </a:cubicBezTo>
                  <a:cubicBezTo>
                    <a:pt x="1733" y="45442"/>
                    <a:pt x="1854" y="44622"/>
                    <a:pt x="2006" y="43831"/>
                  </a:cubicBezTo>
                  <a:cubicBezTo>
                    <a:pt x="2158" y="43011"/>
                    <a:pt x="2310" y="42190"/>
                    <a:pt x="2462" y="41400"/>
                  </a:cubicBezTo>
                  <a:cubicBezTo>
                    <a:pt x="2584" y="40822"/>
                    <a:pt x="2705" y="40245"/>
                    <a:pt x="2827" y="39667"/>
                  </a:cubicBezTo>
                  <a:cubicBezTo>
                    <a:pt x="2948" y="38968"/>
                    <a:pt x="3100" y="38269"/>
                    <a:pt x="3252" y="37600"/>
                  </a:cubicBezTo>
                  <a:cubicBezTo>
                    <a:pt x="3374" y="36962"/>
                    <a:pt x="3526" y="36354"/>
                    <a:pt x="3648" y="35746"/>
                  </a:cubicBezTo>
                  <a:cubicBezTo>
                    <a:pt x="3769" y="35169"/>
                    <a:pt x="3921" y="34621"/>
                    <a:pt x="4043" y="34074"/>
                  </a:cubicBezTo>
                  <a:cubicBezTo>
                    <a:pt x="4195" y="33497"/>
                    <a:pt x="4316" y="32889"/>
                    <a:pt x="4468" y="32311"/>
                  </a:cubicBezTo>
                  <a:cubicBezTo>
                    <a:pt x="4620" y="31703"/>
                    <a:pt x="4772" y="31126"/>
                    <a:pt x="4924" y="30518"/>
                  </a:cubicBezTo>
                  <a:cubicBezTo>
                    <a:pt x="5076" y="29880"/>
                    <a:pt x="5228" y="29272"/>
                    <a:pt x="5410" y="28633"/>
                  </a:cubicBezTo>
                  <a:cubicBezTo>
                    <a:pt x="5562" y="27965"/>
                    <a:pt x="5745" y="27296"/>
                    <a:pt x="5927" y="26627"/>
                  </a:cubicBezTo>
                  <a:cubicBezTo>
                    <a:pt x="6170" y="25837"/>
                    <a:pt x="6383" y="25047"/>
                    <a:pt x="6596" y="24256"/>
                  </a:cubicBezTo>
                  <a:cubicBezTo>
                    <a:pt x="6869" y="23314"/>
                    <a:pt x="7143" y="22372"/>
                    <a:pt x="7447" y="21399"/>
                  </a:cubicBezTo>
                  <a:cubicBezTo>
                    <a:pt x="7781" y="20335"/>
                    <a:pt x="8116" y="19272"/>
                    <a:pt x="8450" y="18208"/>
                  </a:cubicBezTo>
                  <a:cubicBezTo>
                    <a:pt x="8997" y="16506"/>
                    <a:pt x="9575" y="14864"/>
                    <a:pt x="10152" y="13193"/>
                  </a:cubicBezTo>
                  <a:cubicBezTo>
                    <a:pt x="10942" y="11004"/>
                    <a:pt x="11794" y="8846"/>
                    <a:pt x="12675" y="6718"/>
                  </a:cubicBezTo>
                  <a:cubicBezTo>
                    <a:pt x="13587" y="4621"/>
                    <a:pt x="14529" y="2584"/>
                    <a:pt x="15623" y="578"/>
                  </a:cubicBezTo>
                  <a:cubicBezTo>
                    <a:pt x="15623" y="548"/>
                    <a:pt x="15654" y="518"/>
                    <a:pt x="15684" y="457"/>
                  </a:cubicBezTo>
                  <a:close/>
                  <a:moveTo>
                    <a:pt x="15775" y="1"/>
                  </a:moveTo>
                  <a:cubicBezTo>
                    <a:pt x="15775" y="31"/>
                    <a:pt x="15745" y="62"/>
                    <a:pt x="15715" y="92"/>
                  </a:cubicBezTo>
                  <a:cubicBezTo>
                    <a:pt x="15654" y="214"/>
                    <a:pt x="15563" y="335"/>
                    <a:pt x="15502" y="487"/>
                  </a:cubicBezTo>
                  <a:cubicBezTo>
                    <a:pt x="14803" y="1703"/>
                    <a:pt x="14195" y="2980"/>
                    <a:pt x="13617" y="4256"/>
                  </a:cubicBezTo>
                  <a:cubicBezTo>
                    <a:pt x="12645" y="6323"/>
                    <a:pt x="11763" y="8451"/>
                    <a:pt x="10942" y="10609"/>
                  </a:cubicBezTo>
                  <a:cubicBezTo>
                    <a:pt x="10213" y="12554"/>
                    <a:pt x="9483" y="14530"/>
                    <a:pt x="8845" y="16536"/>
                  </a:cubicBezTo>
                  <a:cubicBezTo>
                    <a:pt x="8389" y="17843"/>
                    <a:pt x="7964" y="19180"/>
                    <a:pt x="7569" y="20487"/>
                  </a:cubicBezTo>
                  <a:cubicBezTo>
                    <a:pt x="7234" y="21551"/>
                    <a:pt x="6930" y="22615"/>
                    <a:pt x="6596" y="23649"/>
                  </a:cubicBezTo>
                  <a:cubicBezTo>
                    <a:pt x="6322" y="24652"/>
                    <a:pt x="6049" y="25624"/>
                    <a:pt x="5775" y="26627"/>
                  </a:cubicBezTo>
                  <a:cubicBezTo>
                    <a:pt x="5532" y="27539"/>
                    <a:pt x="5289" y="28451"/>
                    <a:pt x="5046" y="29363"/>
                  </a:cubicBezTo>
                  <a:cubicBezTo>
                    <a:pt x="4833" y="30184"/>
                    <a:pt x="4620" y="31035"/>
                    <a:pt x="4407" y="31886"/>
                  </a:cubicBezTo>
                  <a:cubicBezTo>
                    <a:pt x="4225" y="32676"/>
                    <a:pt x="4012" y="33466"/>
                    <a:pt x="3830" y="34257"/>
                  </a:cubicBezTo>
                  <a:cubicBezTo>
                    <a:pt x="3648" y="35138"/>
                    <a:pt x="3435" y="36020"/>
                    <a:pt x="3222" y="36931"/>
                  </a:cubicBezTo>
                  <a:cubicBezTo>
                    <a:pt x="3070" y="37691"/>
                    <a:pt x="2888" y="38451"/>
                    <a:pt x="2736" y="39211"/>
                  </a:cubicBezTo>
                  <a:cubicBezTo>
                    <a:pt x="2584" y="40001"/>
                    <a:pt x="2432" y="40792"/>
                    <a:pt x="2280" y="41582"/>
                  </a:cubicBezTo>
                  <a:cubicBezTo>
                    <a:pt x="2097" y="42555"/>
                    <a:pt x="1915" y="43527"/>
                    <a:pt x="1733" y="44500"/>
                  </a:cubicBezTo>
                  <a:cubicBezTo>
                    <a:pt x="1581" y="45442"/>
                    <a:pt x="1398" y="46384"/>
                    <a:pt x="1277" y="47327"/>
                  </a:cubicBezTo>
                  <a:cubicBezTo>
                    <a:pt x="1064" y="48573"/>
                    <a:pt x="881" y="49819"/>
                    <a:pt x="730" y="51035"/>
                  </a:cubicBezTo>
                  <a:cubicBezTo>
                    <a:pt x="456" y="53193"/>
                    <a:pt x="243" y="55351"/>
                    <a:pt x="122" y="57509"/>
                  </a:cubicBezTo>
                  <a:cubicBezTo>
                    <a:pt x="61" y="58239"/>
                    <a:pt x="30" y="58968"/>
                    <a:pt x="30" y="59728"/>
                  </a:cubicBezTo>
                  <a:cubicBezTo>
                    <a:pt x="0" y="60670"/>
                    <a:pt x="0" y="61613"/>
                    <a:pt x="30" y="62585"/>
                  </a:cubicBezTo>
                  <a:cubicBezTo>
                    <a:pt x="91" y="63345"/>
                    <a:pt x="122" y="64105"/>
                    <a:pt x="243" y="64865"/>
                  </a:cubicBezTo>
                  <a:cubicBezTo>
                    <a:pt x="243" y="64895"/>
                    <a:pt x="243" y="64926"/>
                    <a:pt x="243" y="64956"/>
                  </a:cubicBezTo>
                  <a:cubicBezTo>
                    <a:pt x="274" y="65047"/>
                    <a:pt x="304" y="65047"/>
                    <a:pt x="395" y="65047"/>
                  </a:cubicBezTo>
                  <a:cubicBezTo>
                    <a:pt x="426" y="65047"/>
                    <a:pt x="486" y="65047"/>
                    <a:pt x="517" y="65017"/>
                  </a:cubicBezTo>
                  <a:cubicBezTo>
                    <a:pt x="638" y="64956"/>
                    <a:pt x="760" y="64895"/>
                    <a:pt x="851" y="64835"/>
                  </a:cubicBezTo>
                  <a:cubicBezTo>
                    <a:pt x="1429" y="64470"/>
                    <a:pt x="1945" y="64075"/>
                    <a:pt x="2432" y="63619"/>
                  </a:cubicBezTo>
                  <a:cubicBezTo>
                    <a:pt x="3374" y="62768"/>
                    <a:pt x="4195" y="61825"/>
                    <a:pt x="4924" y="60792"/>
                  </a:cubicBezTo>
                  <a:cubicBezTo>
                    <a:pt x="6049" y="59272"/>
                    <a:pt x="6991" y="57661"/>
                    <a:pt x="7842" y="55989"/>
                  </a:cubicBezTo>
                  <a:cubicBezTo>
                    <a:pt x="9058" y="53558"/>
                    <a:pt x="10091" y="51065"/>
                    <a:pt x="11003" y="48512"/>
                  </a:cubicBezTo>
                  <a:cubicBezTo>
                    <a:pt x="11429" y="47266"/>
                    <a:pt x="11854" y="46020"/>
                    <a:pt x="12219" y="44774"/>
                  </a:cubicBezTo>
                  <a:cubicBezTo>
                    <a:pt x="12462" y="43892"/>
                    <a:pt x="12705" y="43041"/>
                    <a:pt x="12949" y="42159"/>
                  </a:cubicBezTo>
                  <a:cubicBezTo>
                    <a:pt x="13131" y="41582"/>
                    <a:pt x="13283" y="40974"/>
                    <a:pt x="13435" y="40397"/>
                  </a:cubicBezTo>
                  <a:cubicBezTo>
                    <a:pt x="13587" y="39728"/>
                    <a:pt x="13739" y="39090"/>
                    <a:pt x="13891" y="38421"/>
                  </a:cubicBezTo>
                  <a:cubicBezTo>
                    <a:pt x="14012" y="37935"/>
                    <a:pt x="14134" y="37418"/>
                    <a:pt x="14225" y="36931"/>
                  </a:cubicBezTo>
                  <a:cubicBezTo>
                    <a:pt x="14347" y="36415"/>
                    <a:pt x="14468" y="35868"/>
                    <a:pt x="14560" y="35351"/>
                  </a:cubicBezTo>
                  <a:cubicBezTo>
                    <a:pt x="14651" y="34865"/>
                    <a:pt x="14742" y="34378"/>
                    <a:pt x="14833" y="33892"/>
                  </a:cubicBezTo>
                  <a:cubicBezTo>
                    <a:pt x="14955" y="33254"/>
                    <a:pt x="15076" y="32615"/>
                    <a:pt x="15198" y="31977"/>
                  </a:cubicBezTo>
                  <a:cubicBezTo>
                    <a:pt x="15319" y="31247"/>
                    <a:pt x="15441" y="30518"/>
                    <a:pt x="15532" y="29788"/>
                  </a:cubicBezTo>
                  <a:cubicBezTo>
                    <a:pt x="15684" y="28725"/>
                    <a:pt x="15836" y="27661"/>
                    <a:pt x="15988" y="26627"/>
                  </a:cubicBezTo>
                  <a:cubicBezTo>
                    <a:pt x="16110" y="25564"/>
                    <a:pt x="16231" y="24500"/>
                    <a:pt x="16353" y="23436"/>
                  </a:cubicBezTo>
                  <a:cubicBezTo>
                    <a:pt x="16414" y="22828"/>
                    <a:pt x="16474" y="22220"/>
                    <a:pt x="16505" y="21642"/>
                  </a:cubicBezTo>
                  <a:cubicBezTo>
                    <a:pt x="16566" y="21065"/>
                    <a:pt x="16596" y="20487"/>
                    <a:pt x="16626" y="19910"/>
                  </a:cubicBezTo>
                  <a:cubicBezTo>
                    <a:pt x="16687" y="19332"/>
                    <a:pt x="16718" y="18755"/>
                    <a:pt x="16748" y="18177"/>
                  </a:cubicBezTo>
                  <a:cubicBezTo>
                    <a:pt x="16778" y="17539"/>
                    <a:pt x="16809" y="16901"/>
                    <a:pt x="16839" y="16232"/>
                  </a:cubicBezTo>
                  <a:cubicBezTo>
                    <a:pt x="16839" y="15685"/>
                    <a:pt x="16870" y="15168"/>
                    <a:pt x="16870" y="14621"/>
                  </a:cubicBezTo>
                  <a:cubicBezTo>
                    <a:pt x="16900" y="13952"/>
                    <a:pt x="16900" y="13284"/>
                    <a:pt x="16900" y="12615"/>
                  </a:cubicBezTo>
                  <a:cubicBezTo>
                    <a:pt x="16900" y="11825"/>
                    <a:pt x="16870" y="11034"/>
                    <a:pt x="16870" y="10244"/>
                  </a:cubicBezTo>
                  <a:cubicBezTo>
                    <a:pt x="16839" y="8998"/>
                    <a:pt x="16778" y="7752"/>
                    <a:pt x="16687" y="6505"/>
                  </a:cubicBezTo>
                  <a:cubicBezTo>
                    <a:pt x="16566" y="4834"/>
                    <a:pt x="16383" y="3132"/>
                    <a:pt x="16110" y="1460"/>
                  </a:cubicBezTo>
                  <a:cubicBezTo>
                    <a:pt x="16049" y="1034"/>
                    <a:pt x="15958" y="609"/>
                    <a:pt x="15897" y="183"/>
                  </a:cubicBezTo>
                  <a:cubicBezTo>
                    <a:pt x="15867" y="122"/>
                    <a:pt x="15867" y="62"/>
                    <a:pt x="15775"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flipH="1" rot="899887">
              <a:off x="3581463" y="4846245"/>
              <a:ext cx="318879" cy="971187"/>
            </a:xfrm>
            <a:custGeom>
              <a:rect b="b" l="l" r="r" t="t"/>
              <a:pathLst>
                <a:path extrusionOk="0" h="62676" w="20579">
                  <a:moveTo>
                    <a:pt x="153" y="366"/>
                  </a:moveTo>
                  <a:lnTo>
                    <a:pt x="214" y="457"/>
                  </a:lnTo>
                  <a:cubicBezTo>
                    <a:pt x="1004" y="1886"/>
                    <a:pt x="1764" y="3314"/>
                    <a:pt x="2493" y="4773"/>
                  </a:cubicBezTo>
                  <a:cubicBezTo>
                    <a:pt x="3466" y="6718"/>
                    <a:pt x="4378" y="8694"/>
                    <a:pt x="5259" y="10670"/>
                  </a:cubicBezTo>
                  <a:cubicBezTo>
                    <a:pt x="6019" y="12372"/>
                    <a:pt x="6749" y="14074"/>
                    <a:pt x="7448" y="15776"/>
                  </a:cubicBezTo>
                  <a:cubicBezTo>
                    <a:pt x="7965" y="16992"/>
                    <a:pt x="8451" y="18208"/>
                    <a:pt x="8937" y="19454"/>
                  </a:cubicBezTo>
                  <a:cubicBezTo>
                    <a:pt x="9363" y="20548"/>
                    <a:pt x="9788" y="21643"/>
                    <a:pt x="10214" y="22737"/>
                  </a:cubicBezTo>
                  <a:cubicBezTo>
                    <a:pt x="10487" y="23527"/>
                    <a:pt x="10791" y="24317"/>
                    <a:pt x="11095" y="25077"/>
                  </a:cubicBezTo>
                  <a:cubicBezTo>
                    <a:pt x="11338" y="25746"/>
                    <a:pt x="11551" y="26415"/>
                    <a:pt x="11794" y="27083"/>
                  </a:cubicBezTo>
                  <a:cubicBezTo>
                    <a:pt x="12068" y="27783"/>
                    <a:pt x="12311" y="28512"/>
                    <a:pt x="12554" y="29211"/>
                  </a:cubicBezTo>
                  <a:cubicBezTo>
                    <a:pt x="12737" y="29758"/>
                    <a:pt x="12919" y="30305"/>
                    <a:pt x="13132" y="30853"/>
                  </a:cubicBezTo>
                  <a:cubicBezTo>
                    <a:pt x="13314" y="31460"/>
                    <a:pt x="13527" y="32038"/>
                    <a:pt x="13709" y="32615"/>
                  </a:cubicBezTo>
                  <a:cubicBezTo>
                    <a:pt x="13861" y="33071"/>
                    <a:pt x="14013" y="33527"/>
                    <a:pt x="14165" y="34014"/>
                  </a:cubicBezTo>
                  <a:cubicBezTo>
                    <a:pt x="14317" y="34500"/>
                    <a:pt x="14500" y="34986"/>
                    <a:pt x="14652" y="35503"/>
                  </a:cubicBezTo>
                  <a:cubicBezTo>
                    <a:pt x="14804" y="35929"/>
                    <a:pt x="14925" y="36354"/>
                    <a:pt x="15047" y="36780"/>
                  </a:cubicBezTo>
                  <a:cubicBezTo>
                    <a:pt x="15199" y="37266"/>
                    <a:pt x="15351" y="37752"/>
                    <a:pt x="15503" y="38239"/>
                  </a:cubicBezTo>
                  <a:lnTo>
                    <a:pt x="15867" y="39424"/>
                  </a:lnTo>
                  <a:cubicBezTo>
                    <a:pt x="16050" y="40032"/>
                    <a:pt x="16232" y="40640"/>
                    <a:pt x="16415" y="41217"/>
                  </a:cubicBezTo>
                  <a:cubicBezTo>
                    <a:pt x="16536" y="41734"/>
                    <a:pt x="16688" y="42251"/>
                    <a:pt x="16840" y="42768"/>
                  </a:cubicBezTo>
                  <a:cubicBezTo>
                    <a:pt x="17022" y="43436"/>
                    <a:pt x="17235" y="44135"/>
                    <a:pt x="17418" y="44804"/>
                  </a:cubicBezTo>
                  <a:cubicBezTo>
                    <a:pt x="17600" y="45503"/>
                    <a:pt x="17782" y="46202"/>
                    <a:pt x="17965" y="46901"/>
                  </a:cubicBezTo>
                  <a:cubicBezTo>
                    <a:pt x="18208" y="47904"/>
                    <a:pt x="18451" y="48907"/>
                    <a:pt x="18694" y="49941"/>
                  </a:cubicBezTo>
                  <a:cubicBezTo>
                    <a:pt x="18968" y="51126"/>
                    <a:pt x="19211" y="52281"/>
                    <a:pt x="19454" y="53467"/>
                  </a:cubicBezTo>
                  <a:cubicBezTo>
                    <a:pt x="19636" y="54439"/>
                    <a:pt x="19788" y="55412"/>
                    <a:pt x="19940" y="56385"/>
                  </a:cubicBezTo>
                  <a:cubicBezTo>
                    <a:pt x="20123" y="57449"/>
                    <a:pt x="20244" y="58512"/>
                    <a:pt x="20305" y="59576"/>
                  </a:cubicBezTo>
                  <a:cubicBezTo>
                    <a:pt x="20366" y="60275"/>
                    <a:pt x="20366" y="60975"/>
                    <a:pt x="20305" y="61674"/>
                  </a:cubicBezTo>
                  <a:cubicBezTo>
                    <a:pt x="20305" y="61734"/>
                    <a:pt x="20305" y="61765"/>
                    <a:pt x="20305" y="61826"/>
                  </a:cubicBezTo>
                  <a:lnTo>
                    <a:pt x="20275" y="61826"/>
                  </a:lnTo>
                  <a:cubicBezTo>
                    <a:pt x="20275" y="61704"/>
                    <a:pt x="20244" y="61582"/>
                    <a:pt x="20214" y="61491"/>
                  </a:cubicBezTo>
                  <a:cubicBezTo>
                    <a:pt x="20123" y="61005"/>
                    <a:pt x="20062" y="60549"/>
                    <a:pt x="19971" y="60063"/>
                  </a:cubicBezTo>
                  <a:cubicBezTo>
                    <a:pt x="19849" y="59303"/>
                    <a:pt x="19697" y="58512"/>
                    <a:pt x="19545" y="57722"/>
                  </a:cubicBezTo>
                  <a:cubicBezTo>
                    <a:pt x="19089" y="55473"/>
                    <a:pt x="18603" y="53193"/>
                    <a:pt x="18056" y="50944"/>
                  </a:cubicBezTo>
                  <a:cubicBezTo>
                    <a:pt x="17661" y="49272"/>
                    <a:pt x="17235" y="47631"/>
                    <a:pt x="16810" y="45990"/>
                  </a:cubicBezTo>
                  <a:cubicBezTo>
                    <a:pt x="16597" y="45169"/>
                    <a:pt x="16384" y="44348"/>
                    <a:pt x="16141" y="43527"/>
                  </a:cubicBezTo>
                  <a:cubicBezTo>
                    <a:pt x="15928" y="42737"/>
                    <a:pt x="15715" y="41947"/>
                    <a:pt x="15503" y="41157"/>
                  </a:cubicBezTo>
                  <a:cubicBezTo>
                    <a:pt x="15290" y="40488"/>
                    <a:pt x="15107" y="39850"/>
                    <a:pt x="14925" y="39181"/>
                  </a:cubicBezTo>
                  <a:cubicBezTo>
                    <a:pt x="14712" y="38482"/>
                    <a:pt x="14500" y="37752"/>
                    <a:pt x="14287" y="37053"/>
                  </a:cubicBezTo>
                  <a:cubicBezTo>
                    <a:pt x="14104" y="36445"/>
                    <a:pt x="13922" y="35837"/>
                    <a:pt x="13740" y="35229"/>
                  </a:cubicBezTo>
                  <a:cubicBezTo>
                    <a:pt x="13527" y="34561"/>
                    <a:pt x="13314" y="33922"/>
                    <a:pt x="13101" y="33254"/>
                  </a:cubicBezTo>
                  <a:cubicBezTo>
                    <a:pt x="12949" y="32737"/>
                    <a:pt x="12797" y="32251"/>
                    <a:pt x="12615" y="31734"/>
                  </a:cubicBezTo>
                  <a:cubicBezTo>
                    <a:pt x="12433" y="31096"/>
                    <a:pt x="12220" y="30457"/>
                    <a:pt x="12007" y="29819"/>
                  </a:cubicBezTo>
                  <a:cubicBezTo>
                    <a:pt x="11825" y="29302"/>
                    <a:pt x="11673" y="28816"/>
                    <a:pt x="11490" y="28299"/>
                  </a:cubicBezTo>
                  <a:cubicBezTo>
                    <a:pt x="11308" y="27752"/>
                    <a:pt x="11095" y="27205"/>
                    <a:pt x="10913" y="26658"/>
                  </a:cubicBezTo>
                  <a:cubicBezTo>
                    <a:pt x="10731" y="26080"/>
                    <a:pt x="10518" y="25503"/>
                    <a:pt x="10305" y="24925"/>
                  </a:cubicBezTo>
                  <a:cubicBezTo>
                    <a:pt x="10123" y="24378"/>
                    <a:pt x="9940" y="23831"/>
                    <a:pt x="9727" y="23314"/>
                  </a:cubicBezTo>
                  <a:cubicBezTo>
                    <a:pt x="9515" y="22737"/>
                    <a:pt x="9302" y="22159"/>
                    <a:pt x="9089" y="21612"/>
                  </a:cubicBezTo>
                  <a:cubicBezTo>
                    <a:pt x="8846" y="20944"/>
                    <a:pt x="8603" y="20305"/>
                    <a:pt x="8360" y="19667"/>
                  </a:cubicBezTo>
                  <a:cubicBezTo>
                    <a:pt x="8116" y="19029"/>
                    <a:pt x="7873" y="18390"/>
                    <a:pt x="7600" y="17722"/>
                  </a:cubicBezTo>
                  <a:cubicBezTo>
                    <a:pt x="7326" y="17053"/>
                    <a:pt x="7053" y="16354"/>
                    <a:pt x="6779" y="15655"/>
                  </a:cubicBezTo>
                  <a:cubicBezTo>
                    <a:pt x="6354" y="14682"/>
                    <a:pt x="5958" y="13709"/>
                    <a:pt x="5533" y="12737"/>
                  </a:cubicBezTo>
                  <a:cubicBezTo>
                    <a:pt x="4895" y="11247"/>
                    <a:pt x="4256" y="9788"/>
                    <a:pt x="3527" y="8329"/>
                  </a:cubicBezTo>
                  <a:cubicBezTo>
                    <a:pt x="3501" y="8303"/>
                    <a:pt x="3497" y="8232"/>
                    <a:pt x="3438" y="8232"/>
                  </a:cubicBezTo>
                  <a:cubicBezTo>
                    <a:pt x="3429" y="8232"/>
                    <a:pt x="3418" y="8234"/>
                    <a:pt x="3405" y="8238"/>
                  </a:cubicBezTo>
                  <a:cubicBezTo>
                    <a:pt x="3344" y="8269"/>
                    <a:pt x="3375" y="8299"/>
                    <a:pt x="3405" y="8360"/>
                  </a:cubicBezTo>
                  <a:cubicBezTo>
                    <a:pt x="3527" y="8633"/>
                    <a:pt x="3648" y="8907"/>
                    <a:pt x="3770" y="9180"/>
                  </a:cubicBezTo>
                  <a:cubicBezTo>
                    <a:pt x="4347" y="10457"/>
                    <a:pt x="4925" y="11734"/>
                    <a:pt x="5502" y="13041"/>
                  </a:cubicBezTo>
                  <a:cubicBezTo>
                    <a:pt x="5867" y="13861"/>
                    <a:pt x="6232" y="14743"/>
                    <a:pt x="6566" y="15594"/>
                  </a:cubicBezTo>
                  <a:cubicBezTo>
                    <a:pt x="6901" y="16415"/>
                    <a:pt x="7265" y="17266"/>
                    <a:pt x="7600" y="18117"/>
                  </a:cubicBezTo>
                  <a:cubicBezTo>
                    <a:pt x="7873" y="18907"/>
                    <a:pt x="8177" y="19667"/>
                    <a:pt x="8481" y="20427"/>
                  </a:cubicBezTo>
                  <a:cubicBezTo>
                    <a:pt x="8724" y="21096"/>
                    <a:pt x="8968" y="21764"/>
                    <a:pt x="9211" y="22433"/>
                  </a:cubicBezTo>
                  <a:cubicBezTo>
                    <a:pt x="9484" y="23162"/>
                    <a:pt x="9758" y="23892"/>
                    <a:pt x="10001" y="24591"/>
                  </a:cubicBezTo>
                  <a:cubicBezTo>
                    <a:pt x="10244" y="25260"/>
                    <a:pt x="10487" y="25898"/>
                    <a:pt x="10700" y="26536"/>
                  </a:cubicBezTo>
                  <a:cubicBezTo>
                    <a:pt x="10943" y="27266"/>
                    <a:pt x="11186" y="27965"/>
                    <a:pt x="11430" y="28664"/>
                  </a:cubicBezTo>
                  <a:cubicBezTo>
                    <a:pt x="11642" y="29272"/>
                    <a:pt x="11825" y="29880"/>
                    <a:pt x="12038" y="30488"/>
                  </a:cubicBezTo>
                  <a:cubicBezTo>
                    <a:pt x="12250" y="31126"/>
                    <a:pt x="12463" y="31795"/>
                    <a:pt x="12676" y="32463"/>
                  </a:cubicBezTo>
                  <a:cubicBezTo>
                    <a:pt x="12889" y="33071"/>
                    <a:pt x="13071" y="33710"/>
                    <a:pt x="13253" y="34318"/>
                  </a:cubicBezTo>
                  <a:cubicBezTo>
                    <a:pt x="13436" y="34895"/>
                    <a:pt x="13618" y="35473"/>
                    <a:pt x="13800" y="36081"/>
                  </a:cubicBezTo>
                  <a:lnTo>
                    <a:pt x="14165" y="37296"/>
                  </a:lnTo>
                  <a:lnTo>
                    <a:pt x="14560" y="38543"/>
                  </a:lnTo>
                  <a:cubicBezTo>
                    <a:pt x="14682" y="39029"/>
                    <a:pt x="14834" y="39515"/>
                    <a:pt x="14956" y="39971"/>
                  </a:cubicBezTo>
                  <a:cubicBezTo>
                    <a:pt x="15138" y="40549"/>
                    <a:pt x="15290" y="41096"/>
                    <a:pt x="15442" y="41673"/>
                  </a:cubicBezTo>
                  <a:cubicBezTo>
                    <a:pt x="15563" y="42068"/>
                    <a:pt x="15685" y="42494"/>
                    <a:pt x="15807" y="42920"/>
                  </a:cubicBezTo>
                  <a:cubicBezTo>
                    <a:pt x="16019" y="43679"/>
                    <a:pt x="16232" y="44470"/>
                    <a:pt x="16445" y="45230"/>
                  </a:cubicBezTo>
                  <a:cubicBezTo>
                    <a:pt x="16597" y="45898"/>
                    <a:pt x="16779" y="46537"/>
                    <a:pt x="16962" y="47205"/>
                  </a:cubicBezTo>
                  <a:cubicBezTo>
                    <a:pt x="17509" y="49394"/>
                    <a:pt x="18025" y="51552"/>
                    <a:pt x="18512" y="53740"/>
                  </a:cubicBezTo>
                  <a:cubicBezTo>
                    <a:pt x="18785" y="54926"/>
                    <a:pt x="19029" y="56111"/>
                    <a:pt x="19272" y="57297"/>
                  </a:cubicBezTo>
                  <a:cubicBezTo>
                    <a:pt x="19454" y="58239"/>
                    <a:pt x="19636" y="59181"/>
                    <a:pt x="19819" y="60123"/>
                  </a:cubicBezTo>
                  <a:cubicBezTo>
                    <a:pt x="19940" y="60883"/>
                    <a:pt x="20062" y="61613"/>
                    <a:pt x="20184" y="62373"/>
                  </a:cubicBezTo>
                  <a:cubicBezTo>
                    <a:pt x="20184" y="62373"/>
                    <a:pt x="20184" y="62403"/>
                    <a:pt x="20184" y="62434"/>
                  </a:cubicBezTo>
                  <a:cubicBezTo>
                    <a:pt x="20153" y="62434"/>
                    <a:pt x="20092" y="62403"/>
                    <a:pt x="20062" y="62403"/>
                  </a:cubicBezTo>
                  <a:cubicBezTo>
                    <a:pt x="19606" y="62130"/>
                    <a:pt x="19181" y="61856"/>
                    <a:pt x="18785" y="61522"/>
                  </a:cubicBezTo>
                  <a:cubicBezTo>
                    <a:pt x="18147" y="61005"/>
                    <a:pt x="17539" y="60427"/>
                    <a:pt x="16992" y="59819"/>
                  </a:cubicBezTo>
                  <a:cubicBezTo>
                    <a:pt x="16901" y="59728"/>
                    <a:pt x="16840" y="59607"/>
                    <a:pt x="16779" y="59516"/>
                  </a:cubicBezTo>
                  <a:cubicBezTo>
                    <a:pt x="16171" y="58482"/>
                    <a:pt x="15624" y="57449"/>
                    <a:pt x="15107" y="56385"/>
                  </a:cubicBezTo>
                  <a:cubicBezTo>
                    <a:pt x="14408" y="54865"/>
                    <a:pt x="13709" y="53315"/>
                    <a:pt x="13101" y="51765"/>
                  </a:cubicBezTo>
                  <a:cubicBezTo>
                    <a:pt x="12645" y="50640"/>
                    <a:pt x="12220" y="49515"/>
                    <a:pt x="11794" y="48360"/>
                  </a:cubicBezTo>
                  <a:cubicBezTo>
                    <a:pt x="11490" y="47540"/>
                    <a:pt x="11186" y="46719"/>
                    <a:pt x="10882" y="45898"/>
                  </a:cubicBezTo>
                  <a:cubicBezTo>
                    <a:pt x="10579" y="45017"/>
                    <a:pt x="10275" y="44105"/>
                    <a:pt x="9971" y="43224"/>
                  </a:cubicBezTo>
                  <a:cubicBezTo>
                    <a:pt x="9727" y="42433"/>
                    <a:pt x="9454" y="41643"/>
                    <a:pt x="9211" y="40853"/>
                  </a:cubicBezTo>
                  <a:cubicBezTo>
                    <a:pt x="8937" y="40002"/>
                    <a:pt x="8664" y="39120"/>
                    <a:pt x="8390" y="38239"/>
                  </a:cubicBezTo>
                  <a:cubicBezTo>
                    <a:pt x="8177" y="37540"/>
                    <a:pt x="7965" y="36871"/>
                    <a:pt x="7782" y="36172"/>
                  </a:cubicBezTo>
                  <a:cubicBezTo>
                    <a:pt x="7539" y="35351"/>
                    <a:pt x="7296" y="34561"/>
                    <a:pt x="7083" y="33740"/>
                  </a:cubicBezTo>
                  <a:cubicBezTo>
                    <a:pt x="6870" y="33071"/>
                    <a:pt x="6688" y="32403"/>
                    <a:pt x="6536" y="31734"/>
                  </a:cubicBezTo>
                  <a:cubicBezTo>
                    <a:pt x="6293" y="30883"/>
                    <a:pt x="6050" y="30001"/>
                    <a:pt x="5837" y="29150"/>
                  </a:cubicBezTo>
                  <a:cubicBezTo>
                    <a:pt x="5533" y="27965"/>
                    <a:pt x="5229" y="26779"/>
                    <a:pt x="4925" y="25594"/>
                  </a:cubicBezTo>
                  <a:cubicBezTo>
                    <a:pt x="4439" y="23649"/>
                    <a:pt x="4013" y="21703"/>
                    <a:pt x="3588" y="19728"/>
                  </a:cubicBezTo>
                  <a:cubicBezTo>
                    <a:pt x="3375" y="18785"/>
                    <a:pt x="3192" y="17843"/>
                    <a:pt x="3010" y="16901"/>
                  </a:cubicBezTo>
                  <a:cubicBezTo>
                    <a:pt x="2828" y="16050"/>
                    <a:pt x="2676" y="15199"/>
                    <a:pt x="2493" y="14348"/>
                  </a:cubicBezTo>
                  <a:cubicBezTo>
                    <a:pt x="2372" y="13557"/>
                    <a:pt x="2220" y="12798"/>
                    <a:pt x="2098" y="12038"/>
                  </a:cubicBezTo>
                  <a:cubicBezTo>
                    <a:pt x="1946" y="11278"/>
                    <a:pt x="1825" y="10548"/>
                    <a:pt x="1703" y="9788"/>
                  </a:cubicBezTo>
                  <a:cubicBezTo>
                    <a:pt x="1612" y="9180"/>
                    <a:pt x="1521" y="8573"/>
                    <a:pt x="1429" y="7965"/>
                  </a:cubicBezTo>
                  <a:cubicBezTo>
                    <a:pt x="1338" y="7266"/>
                    <a:pt x="1247" y="6566"/>
                    <a:pt x="1125" y="5867"/>
                  </a:cubicBezTo>
                  <a:cubicBezTo>
                    <a:pt x="1065" y="5442"/>
                    <a:pt x="1034" y="4986"/>
                    <a:pt x="973" y="4560"/>
                  </a:cubicBezTo>
                  <a:cubicBezTo>
                    <a:pt x="943" y="4469"/>
                    <a:pt x="943" y="4408"/>
                    <a:pt x="913" y="4317"/>
                  </a:cubicBezTo>
                  <a:lnTo>
                    <a:pt x="913" y="4317"/>
                  </a:lnTo>
                  <a:cubicBezTo>
                    <a:pt x="943" y="4621"/>
                    <a:pt x="943" y="4895"/>
                    <a:pt x="973" y="5199"/>
                  </a:cubicBezTo>
                  <a:cubicBezTo>
                    <a:pt x="1034" y="5655"/>
                    <a:pt x="1065" y="6080"/>
                    <a:pt x="1125" y="6536"/>
                  </a:cubicBezTo>
                  <a:cubicBezTo>
                    <a:pt x="1156" y="6870"/>
                    <a:pt x="1217" y="7205"/>
                    <a:pt x="1247" y="7569"/>
                  </a:cubicBezTo>
                  <a:cubicBezTo>
                    <a:pt x="1308" y="7965"/>
                    <a:pt x="1369" y="8390"/>
                    <a:pt x="1429" y="8785"/>
                  </a:cubicBezTo>
                  <a:cubicBezTo>
                    <a:pt x="1490" y="9241"/>
                    <a:pt x="1551" y="9667"/>
                    <a:pt x="1642" y="10123"/>
                  </a:cubicBezTo>
                  <a:cubicBezTo>
                    <a:pt x="1673" y="10487"/>
                    <a:pt x="1733" y="10883"/>
                    <a:pt x="1794" y="11247"/>
                  </a:cubicBezTo>
                  <a:cubicBezTo>
                    <a:pt x="1885" y="11703"/>
                    <a:pt x="1946" y="12129"/>
                    <a:pt x="2037" y="12554"/>
                  </a:cubicBezTo>
                  <a:cubicBezTo>
                    <a:pt x="2129" y="13101"/>
                    <a:pt x="2220" y="13618"/>
                    <a:pt x="2311" y="14135"/>
                  </a:cubicBezTo>
                  <a:cubicBezTo>
                    <a:pt x="2372" y="14530"/>
                    <a:pt x="2463" y="14925"/>
                    <a:pt x="2524" y="15320"/>
                  </a:cubicBezTo>
                  <a:cubicBezTo>
                    <a:pt x="2767" y="16506"/>
                    <a:pt x="3010" y="17691"/>
                    <a:pt x="3253" y="18877"/>
                  </a:cubicBezTo>
                  <a:cubicBezTo>
                    <a:pt x="3436" y="19819"/>
                    <a:pt x="3648" y="20792"/>
                    <a:pt x="3861" y="21734"/>
                  </a:cubicBezTo>
                  <a:cubicBezTo>
                    <a:pt x="4256" y="23466"/>
                    <a:pt x="4682" y="25199"/>
                    <a:pt x="5107" y="26931"/>
                  </a:cubicBezTo>
                  <a:cubicBezTo>
                    <a:pt x="5350" y="27965"/>
                    <a:pt x="5624" y="28998"/>
                    <a:pt x="5898" y="30032"/>
                  </a:cubicBezTo>
                  <a:cubicBezTo>
                    <a:pt x="6110" y="30913"/>
                    <a:pt x="6354" y="31825"/>
                    <a:pt x="6597" y="32707"/>
                  </a:cubicBezTo>
                  <a:cubicBezTo>
                    <a:pt x="6870" y="33679"/>
                    <a:pt x="7144" y="34622"/>
                    <a:pt x="7417" y="35594"/>
                  </a:cubicBezTo>
                  <a:cubicBezTo>
                    <a:pt x="7691" y="36476"/>
                    <a:pt x="7934" y="37388"/>
                    <a:pt x="8208" y="38269"/>
                  </a:cubicBezTo>
                  <a:cubicBezTo>
                    <a:pt x="8481" y="39090"/>
                    <a:pt x="8724" y="39910"/>
                    <a:pt x="8998" y="40761"/>
                  </a:cubicBezTo>
                  <a:cubicBezTo>
                    <a:pt x="9241" y="41552"/>
                    <a:pt x="9515" y="42342"/>
                    <a:pt x="9758" y="43163"/>
                  </a:cubicBezTo>
                  <a:cubicBezTo>
                    <a:pt x="10031" y="43923"/>
                    <a:pt x="10275" y="44682"/>
                    <a:pt x="10548" y="45412"/>
                  </a:cubicBezTo>
                  <a:cubicBezTo>
                    <a:pt x="10852" y="46293"/>
                    <a:pt x="11156" y="47175"/>
                    <a:pt x="11490" y="48056"/>
                  </a:cubicBezTo>
                  <a:cubicBezTo>
                    <a:pt x="11916" y="49181"/>
                    <a:pt x="12341" y="50306"/>
                    <a:pt x="12767" y="51400"/>
                  </a:cubicBezTo>
                  <a:cubicBezTo>
                    <a:pt x="13618" y="53528"/>
                    <a:pt x="14530" y="55625"/>
                    <a:pt x="15563" y="57661"/>
                  </a:cubicBezTo>
                  <a:cubicBezTo>
                    <a:pt x="15746" y="57996"/>
                    <a:pt x="15928" y="58330"/>
                    <a:pt x="16111" y="58664"/>
                  </a:cubicBezTo>
                  <a:cubicBezTo>
                    <a:pt x="16141" y="58725"/>
                    <a:pt x="16141" y="58756"/>
                    <a:pt x="16171" y="58786"/>
                  </a:cubicBezTo>
                  <a:lnTo>
                    <a:pt x="16141" y="58816"/>
                  </a:lnTo>
                  <a:cubicBezTo>
                    <a:pt x="16111" y="58756"/>
                    <a:pt x="16080" y="58725"/>
                    <a:pt x="16050" y="58695"/>
                  </a:cubicBezTo>
                  <a:cubicBezTo>
                    <a:pt x="15168" y="57570"/>
                    <a:pt x="14378" y="56385"/>
                    <a:pt x="13648" y="55169"/>
                  </a:cubicBezTo>
                  <a:cubicBezTo>
                    <a:pt x="12645" y="53497"/>
                    <a:pt x="11764" y="51795"/>
                    <a:pt x="10943" y="50032"/>
                  </a:cubicBezTo>
                  <a:cubicBezTo>
                    <a:pt x="10366" y="48816"/>
                    <a:pt x="9819" y="47600"/>
                    <a:pt x="9332" y="46354"/>
                  </a:cubicBezTo>
                  <a:cubicBezTo>
                    <a:pt x="8876" y="45260"/>
                    <a:pt x="8481" y="44166"/>
                    <a:pt x="8056" y="43072"/>
                  </a:cubicBezTo>
                  <a:cubicBezTo>
                    <a:pt x="7752" y="42251"/>
                    <a:pt x="7478" y="41430"/>
                    <a:pt x="7174" y="40609"/>
                  </a:cubicBezTo>
                  <a:cubicBezTo>
                    <a:pt x="6901" y="39728"/>
                    <a:pt x="6597" y="38847"/>
                    <a:pt x="6323" y="37965"/>
                  </a:cubicBezTo>
                  <a:cubicBezTo>
                    <a:pt x="6050" y="37114"/>
                    <a:pt x="5806" y="36263"/>
                    <a:pt x="5563" y="35412"/>
                  </a:cubicBezTo>
                  <a:cubicBezTo>
                    <a:pt x="4712" y="32494"/>
                    <a:pt x="3983" y="29576"/>
                    <a:pt x="3344" y="26628"/>
                  </a:cubicBezTo>
                  <a:cubicBezTo>
                    <a:pt x="3132" y="25685"/>
                    <a:pt x="2949" y="24743"/>
                    <a:pt x="2736" y="23831"/>
                  </a:cubicBezTo>
                  <a:cubicBezTo>
                    <a:pt x="2554" y="22828"/>
                    <a:pt x="2372" y="21825"/>
                    <a:pt x="2189" y="20822"/>
                  </a:cubicBezTo>
                  <a:cubicBezTo>
                    <a:pt x="2037" y="19971"/>
                    <a:pt x="1885" y="19150"/>
                    <a:pt x="1764" y="18330"/>
                  </a:cubicBezTo>
                  <a:cubicBezTo>
                    <a:pt x="1642" y="17509"/>
                    <a:pt x="1521" y="16658"/>
                    <a:pt x="1399" y="15837"/>
                  </a:cubicBezTo>
                  <a:cubicBezTo>
                    <a:pt x="1277" y="14986"/>
                    <a:pt x="1156" y="14135"/>
                    <a:pt x="1065" y="13284"/>
                  </a:cubicBezTo>
                  <a:cubicBezTo>
                    <a:pt x="913" y="12129"/>
                    <a:pt x="791" y="10974"/>
                    <a:pt x="670" y="9819"/>
                  </a:cubicBezTo>
                  <a:cubicBezTo>
                    <a:pt x="578" y="8573"/>
                    <a:pt x="457" y="7296"/>
                    <a:pt x="366" y="6050"/>
                  </a:cubicBezTo>
                  <a:cubicBezTo>
                    <a:pt x="305" y="4743"/>
                    <a:pt x="244" y="3405"/>
                    <a:pt x="183" y="2098"/>
                  </a:cubicBezTo>
                  <a:cubicBezTo>
                    <a:pt x="153" y="1582"/>
                    <a:pt x="153" y="1034"/>
                    <a:pt x="122" y="487"/>
                  </a:cubicBezTo>
                  <a:cubicBezTo>
                    <a:pt x="122" y="457"/>
                    <a:pt x="122" y="396"/>
                    <a:pt x="153" y="366"/>
                  </a:cubicBezTo>
                  <a:close/>
                  <a:moveTo>
                    <a:pt x="31" y="1"/>
                  </a:moveTo>
                  <a:cubicBezTo>
                    <a:pt x="31" y="92"/>
                    <a:pt x="1" y="183"/>
                    <a:pt x="1" y="275"/>
                  </a:cubicBezTo>
                  <a:cubicBezTo>
                    <a:pt x="1" y="548"/>
                    <a:pt x="1" y="822"/>
                    <a:pt x="1" y="1095"/>
                  </a:cubicBezTo>
                  <a:cubicBezTo>
                    <a:pt x="31" y="3162"/>
                    <a:pt x="122" y="5229"/>
                    <a:pt x="274" y="7296"/>
                  </a:cubicBezTo>
                  <a:cubicBezTo>
                    <a:pt x="396" y="8694"/>
                    <a:pt x="518" y="10123"/>
                    <a:pt x="670" y="11551"/>
                  </a:cubicBezTo>
                  <a:cubicBezTo>
                    <a:pt x="791" y="12676"/>
                    <a:pt x="943" y="13831"/>
                    <a:pt x="1095" y="14956"/>
                  </a:cubicBezTo>
                  <a:cubicBezTo>
                    <a:pt x="1217" y="15867"/>
                    <a:pt x="1338" y="16810"/>
                    <a:pt x="1490" y="17722"/>
                  </a:cubicBezTo>
                  <a:cubicBezTo>
                    <a:pt x="1642" y="18664"/>
                    <a:pt x="1794" y="19637"/>
                    <a:pt x="1946" y="20609"/>
                  </a:cubicBezTo>
                  <a:cubicBezTo>
                    <a:pt x="2129" y="21612"/>
                    <a:pt x="2311" y="22615"/>
                    <a:pt x="2524" y="23649"/>
                  </a:cubicBezTo>
                  <a:cubicBezTo>
                    <a:pt x="2736" y="24713"/>
                    <a:pt x="2949" y="25776"/>
                    <a:pt x="3192" y="26871"/>
                  </a:cubicBezTo>
                  <a:cubicBezTo>
                    <a:pt x="3740" y="29272"/>
                    <a:pt x="4317" y="31673"/>
                    <a:pt x="4986" y="34044"/>
                  </a:cubicBezTo>
                  <a:cubicBezTo>
                    <a:pt x="5259" y="35047"/>
                    <a:pt x="5563" y="36050"/>
                    <a:pt x="5867" y="37053"/>
                  </a:cubicBezTo>
                  <a:cubicBezTo>
                    <a:pt x="6110" y="37935"/>
                    <a:pt x="6414" y="38816"/>
                    <a:pt x="6688" y="39698"/>
                  </a:cubicBezTo>
                  <a:cubicBezTo>
                    <a:pt x="6931" y="40458"/>
                    <a:pt x="7205" y="41217"/>
                    <a:pt x="7478" y="41977"/>
                  </a:cubicBezTo>
                  <a:cubicBezTo>
                    <a:pt x="7813" y="42920"/>
                    <a:pt x="8147" y="43862"/>
                    <a:pt x="8512" y="44774"/>
                  </a:cubicBezTo>
                  <a:cubicBezTo>
                    <a:pt x="8937" y="45868"/>
                    <a:pt x="9363" y="46962"/>
                    <a:pt x="9849" y="48056"/>
                  </a:cubicBezTo>
                  <a:cubicBezTo>
                    <a:pt x="10609" y="49819"/>
                    <a:pt x="11430" y="51582"/>
                    <a:pt x="12341" y="53284"/>
                  </a:cubicBezTo>
                  <a:cubicBezTo>
                    <a:pt x="13253" y="54956"/>
                    <a:pt x="14256" y="56598"/>
                    <a:pt x="15381" y="58117"/>
                  </a:cubicBezTo>
                  <a:cubicBezTo>
                    <a:pt x="16050" y="59029"/>
                    <a:pt x="16749" y="59880"/>
                    <a:pt x="17539" y="60671"/>
                  </a:cubicBezTo>
                  <a:cubicBezTo>
                    <a:pt x="17995" y="61096"/>
                    <a:pt x="18451" y="61491"/>
                    <a:pt x="18937" y="61856"/>
                  </a:cubicBezTo>
                  <a:cubicBezTo>
                    <a:pt x="19302" y="62130"/>
                    <a:pt x="19667" y="62403"/>
                    <a:pt x="20062" y="62616"/>
                  </a:cubicBezTo>
                  <a:cubicBezTo>
                    <a:pt x="20092" y="62616"/>
                    <a:pt x="20123" y="62646"/>
                    <a:pt x="20153" y="62646"/>
                  </a:cubicBezTo>
                  <a:cubicBezTo>
                    <a:pt x="20192" y="62666"/>
                    <a:pt x="20230" y="62676"/>
                    <a:pt x="20266" y="62676"/>
                  </a:cubicBezTo>
                  <a:cubicBezTo>
                    <a:pt x="20343" y="62676"/>
                    <a:pt x="20406" y="62629"/>
                    <a:pt x="20427" y="62525"/>
                  </a:cubicBezTo>
                  <a:cubicBezTo>
                    <a:pt x="20518" y="62069"/>
                    <a:pt x="20548" y="61643"/>
                    <a:pt x="20548" y="61187"/>
                  </a:cubicBezTo>
                  <a:cubicBezTo>
                    <a:pt x="20579" y="59971"/>
                    <a:pt x="20457" y="58756"/>
                    <a:pt x="20305" y="57540"/>
                  </a:cubicBezTo>
                  <a:cubicBezTo>
                    <a:pt x="20214" y="56841"/>
                    <a:pt x="20123" y="56142"/>
                    <a:pt x="20001" y="55443"/>
                  </a:cubicBezTo>
                  <a:cubicBezTo>
                    <a:pt x="19819" y="54470"/>
                    <a:pt x="19636" y="53467"/>
                    <a:pt x="19454" y="52494"/>
                  </a:cubicBezTo>
                  <a:cubicBezTo>
                    <a:pt x="19211" y="51370"/>
                    <a:pt x="18968" y="50275"/>
                    <a:pt x="18694" y="49151"/>
                  </a:cubicBezTo>
                  <a:cubicBezTo>
                    <a:pt x="18421" y="47996"/>
                    <a:pt x="18147" y="46841"/>
                    <a:pt x="17843" y="45686"/>
                  </a:cubicBezTo>
                  <a:cubicBezTo>
                    <a:pt x="17570" y="44682"/>
                    <a:pt x="17296" y="43679"/>
                    <a:pt x="17022" y="42676"/>
                  </a:cubicBezTo>
                  <a:cubicBezTo>
                    <a:pt x="16870" y="42190"/>
                    <a:pt x="16749" y="41673"/>
                    <a:pt x="16597" y="41187"/>
                  </a:cubicBezTo>
                  <a:cubicBezTo>
                    <a:pt x="16415" y="40609"/>
                    <a:pt x="16232" y="40002"/>
                    <a:pt x="16050" y="39394"/>
                  </a:cubicBezTo>
                  <a:cubicBezTo>
                    <a:pt x="15898" y="38877"/>
                    <a:pt x="15746" y="38391"/>
                    <a:pt x="15594" y="37874"/>
                  </a:cubicBezTo>
                  <a:cubicBezTo>
                    <a:pt x="15442" y="37296"/>
                    <a:pt x="15259" y="36749"/>
                    <a:pt x="15077" y="36172"/>
                  </a:cubicBezTo>
                  <a:cubicBezTo>
                    <a:pt x="14895" y="35655"/>
                    <a:pt x="14743" y="35138"/>
                    <a:pt x="14591" y="34622"/>
                  </a:cubicBezTo>
                  <a:cubicBezTo>
                    <a:pt x="14408" y="34044"/>
                    <a:pt x="14196" y="33497"/>
                    <a:pt x="14013" y="32950"/>
                  </a:cubicBezTo>
                  <a:cubicBezTo>
                    <a:pt x="13861" y="32403"/>
                    <a:pt x="13679" y="31886"/>
                    <a:pt x="13497" y="31369"/>
                  </a:cubicBezTo>
                  <a:cubicBezTo>
                    <a:pt x="13284" y="30731"/>
                    <a:pt x="13071" y="30093"/>
                    <a:pt x="12858" y="29485"/>
                  </a:cubicBezTo>
                  <a:cubicBezTo>
                    <a:pt x="12645" y="28877"/>
                    <a:pt x="12433" y="28299"/>
                    <a:pt x="12220" y="27722"/>
                  </a:cubicBezTo>
                  <a:cubicBezTo>
                    <a:pt x="11977" y="26962"/>
                    <a:pt x="11703" y="26232"/>
                    <a:pt x="11430" y="25503"/>
                  </a:cubicBezTo>
                  <a:cubicBezTo>
                    <a:pt x="11126" y="24652"/>
                    <a:pt x="10822" y="23831"/>
                    <a:pt x="10518" y="22980"/>
                  </a:cubicBezTo>
                  <a:cubicBezTo>
                    <a:pt x="10092" y="21855"/>
                    <a:pt x="9636" y="20731"/>
                    <a:pt x="9211" y="19606"/>
                  </a:cubicBezTo>
                  <a:cubicBezTo>
                    <a:pt x="8785" y="18512"/>
                    <a:pt x="8360" y="17418"/>
                    <a:pt x="7904" y="16323"/>
                  </a:cubicBezTo>
                  <a:cubicBezTo>
                    <a:pt x="7296" y="14895"/>
                    <a:pt x="6688" y="13436"/>
                    <a:pt x="6080" y="12007"/>
                  </a:cubicBezTo>
                  <a:cubicBezTo>
                    <a:pt x="5198" y="10001"/>
                    <a:pt x="4287" y="7995"/>
                    <a:pt x="3314" y="6019"/>
                  </a:cubicBezTo>
                  <a:cubicBezTo>
                    <a:pt x="2463" y="4256"/>
                    <a:pt x="1581" y="2524"/>
                    <a:pt x="609" y="822"/>
                  </a:cubicBezTo>
                  <a:cubicBezTo>
                    <a:pt x="487" y="579"/>
                    <a:pt x="335" y="335"/>
                    <a:pt x="183" y="92"/>
                  </a:cubicBezTo>
                  <a:cubicBezTo>
                    <a:pt x="153" y="31"/>
                    <a:pt x="153" y="1"/>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flipH="1" rot="899887">
              <a:off x="3585093" y="5072662"/>
              <a:ext cx="217617" cy="699910"/>
            </a:xfrm>
            <a:custGeom>
              <a:rect b="b" l="l" r="r" t="t"/>
              <a:pathLst>
                <a:path extrusionOk="0" h="45169" w="14044">
                  <a:moveTo>
                    <a:pt x="1" y="1"/>
                  </a:moveTo>
                  <a:cubicBezTo>
                    <a:pt x="1" y="31"/>
                    <a:pt x="1" y="31"/>
                    <a:pt x="1" y="31"/>
                  </a:cubicBezTo>
                  <a:cubicBezTo>
                    <a:pt x="1" y="62"/>
                    <a:pt x="1" y="62"/>
                    <a:pt x="31" y="92"/>
                  </a:cubicBezTo>
                  <a:cubicBezTo>
                    <a:pt x="92" y="335"/>
                    <a:pt x="183" y="548"/>
                    <a:pt x="274" y="791"/>
                  </a:cubicBezTo>
                  <a:cubicBezTo>
                    <a:pt x="517" y="1399"/>
                    <a:pt x="730" y="2007"/>
                    <a:pt x="973" y="2615"/>
                  </a:cubicBezTo>
                  <a:lnTo>
                    <a:pt x="1521" y="4074"/>
                  </a:lnTo>
                  <a:cubicBezTo>
                    <a:pt x="1703" y="4591"/>
                    <a:pt x="1916" y="5107"/>
                    <a:pt x="2098" y="5654"/>
                  </a:cubicBezTo>
                  <a:cubicBezTo>
                    <a:pt x="2311" y="6141"/>
                    <a:pt x="2493" y="6627"/>
                    <a:pt x="2676" y="7144"/>
                  </a:cubicBezTo>
                  <a:cubicBezTo>
                    <a:pt x="2828" y="7600"/>
                    <a:pt x="3010" y="8025"/>
                    <a:pt x="3162" y="8481"/>
                  </a:cubicBezTo>
                  <a:cubicBezTo>
                    <a:pt x="3314" y="8907"/>
                    <a:pt x="3466" y="9332"/>
                    <a:pt x="3618" y="9758"/>
                  </a:cubicBezTo>
                  <a:cubicBezTo>
                    <a:pt x="3770" y="10214"/>
                    <a:pt x="3922" y="10670"/>
                    <a:pt x="4104" y="11126"/>
                  </a:cubicBezTo>
                  <a:cubicBezTo>
                    <a:pt x="4226" y="11521"/>
                    <a:pt x="4378" y="11916"/>
                    <a:pt x="4499" y="12341"/>
                  </a:cubicBezTo>
                  <a:cubicBezTo>
                    <a:pt x="4651" y="12797"/>
                    <a:pt x="4803" y="13223"/>
                    <a:pt x="4955" y="13679"/>
                  </a:cubicBezTo>
                  <a:cubicBezTo>
                    <a:pt x="5077" y="14074"/>
                    <a:pt x="5198" y="14439"/>
                    <a:pt x="5320" y="14803"/>
                  </a:cubicBezTo>
                  <a:cubicBezTo>
                    <a:pt x="5472" y="15229"/>
                    <a:pt x="5594" y="15624"/>
                    <a:pt x="5715" y="16050"/>
                  </a:cubicBezTo>
                  <a:cubicBezTo>
                    <a:pt x="5837" y="16354"/>
                    <a:pt x="5928" y="16688"/>
                    <a:pt x="6050" y="17022"/>
                  </a:cubicBezTo>
                  <a:cubicBezTo>
                    <a:pt x="6171" y="17448"/>
                    <a:pt x="6323" y="17873"/>
                    <a:pt x="6445" y="18299"/>
                  </a:cubicBezTo>
                  <a:cubicBezTo>
                    <a:pt x="6566" y="18664"/>
                    <a:pt x="6688" y="19028"/>
                    <a:pt x="6779" y="19393"/>
                  </a:cubicBezTo>
                  <a:cubicBezTo>
                    <a:pt x="6931" y="19879"/>
                    <a:pt x="7083" y="20366"/>
                    <a:pt x="7235" y="20852"/>
                  </a:cubicBezTo>
                  <a:cubicBezTo>
                    <a:pt x="7357" y="21278"/>
                    <a:pt x="7478" y="21673"/>
                    <a:pt x="7600" y="22098"/>
                  </a:cubicBezTo>
                  <a:cubicBezTo>
                    <a:pt x="7782" y="22645"/>
                    <a:pt x="7934" y="23193"/>
                    <a:pt x="8086" y="23709"/>
                  </a:cubicBezTo>
                  <a:cubicBezTo>
                    <a:pt x="8268" y="24317"/>
                    <a:pt x="8451" y="24925"/>
                    <a:pt x="8633" y="25503"/>
                  </a:cubicBezTo>
                  <a:cubicBezTo>
                    <a:pt x="8846" y="26293"/>
                    <a:pt x="9059" y="27053"/>
                    <a:pt x="9302" y="27813"/>
                  </a:cubicBezTo>
                  <a:lnTo>
                    <a:pt x="9940" y="30153"/>
                  </a:lnTo>
                  <a:lnTo>
                    <a:pt x="10639" y="32615"/>
                  </a:lnTo>
                  <a:cubicBezTo>
                    <a:pt x="10882" y="33466"/>
                    <a:pt x="11126" y="34317"/>
                    <a:pt x="11369" y="35199"/>
                  </a:cubicBezTo>
                  <a:cubicBezTo>
                    <a:pt x="11642" y="36202"/>
                    <a:pt x="11916" y="37205"/>
                    <a:pt x="12189" y="38238"/>
                  </a:cubicBezTo>
                  <a:cubicBezTo>
                    <a:pt x="12463" y="39272"/>
                    <a:pt x="12737" y="40305"/>
                    <a:pt x="13010" y="41339"/>
                  </a:cubicBezTo>
                  <a:cubicBezTo>
                    <a:pt x="13253" y="42433"/>
                    <a:pt x="13527" y="43527"/>
                    <a:pt x="13800" y="44591"/>
                  </a:cubicBezTo>
                  <a:cubicBezTo>
                    <a:pt x="13831" y="44743"/>
                    <a:pt x="13861" y="44865"/>
                    <a:pt x="13922" y="45017"/>
                  </a:cubicBezTo>
                  <a:cubicBezTo>
                    <a:pt x="13922" y="45047"/>
                    <a:pt x="13952" y="45108"/>
                    <a:pt x="13983" y="45169"/>
                  </a:cubicBezTo>
                  <a:cubicBezTo>
                    <a:pt x="14044" y="45077"/>
                    <a:pt x="14013" y="45047"/>
                    <a:pt x="13983" y="44986"/>
                  </a:cubicBezTo>
                  <a:cubicBezTo>
                    <a:pt x="13892" y="44470"/>
                    <a:pt x="13770" y="43953"/>
                    <a:pt x="13648" y="43436"/>
                  </a:cubicBezTo>
                  <a:cubicBezTo>
                    <a:pt x="13223" y="41582"/>
                    <a:pt x="12767" y="39758"/>
                    <a:pt x="12281" y="37934"/>
                  </a:cubicBezTo>
                  <a:cubicBezTo>
                    <a:pt x="12159" y="37479"/>
                    <a:pt x="12037" y="37023"/>
                    <a:pt x="11916" y="36567"/>
                  </a:cubicBezTo>
                  <a:cubicBezTo>
                    <a:pt x="11734" y="35898"/>
                    <a:pt x="11521" y="35229"/>
                    <a:pt x="11338" y="34561"/>
                  </a:cubicBezTo>
                  <a:cubicBezTo>
                    <a:pt x="11217" y="34135"/>
                    <a:pt x="11126" y="33709"/>
                    <a:pt x="11004" y="33284"/>
                  </a:cubicBezTo>
                  <a:cubicBezTo>
                    <a:pt x="10822" y="32706"/>
                    <a:pt x="10670" y="32129"/>
                    <a:pt x="10487" y="31521"/>
                  </a:cubicBezTo>
                  <a:cubicBezTo>
                    <a:pt x="10396" y="31156"/>
                    <a:pt x="10275" y="30761"/>
                    <a:pt x="10153" y="30366"/>
                  </a:cubicBezTo>
                  <a:cubicBezTo>
                    <a:pt x="10001" y="29788"/>
                    <a:pt x="9849" y="29241"/>
                    <a:pt x="9667" y="28664"/>
                  </a:cubicBezTo>
                  <a:cubicBezTo>
                    <a:pt x="9575" y="28299"/>
                    <a:pt x="9484" y="27934"/>
                    <a:pt x="9363" y="27570"/>
                  </a:cubicBezTo>
                  <a:cubicBezTo>
                    <a:pt x="9211" y="27053"/>
                    <a:pt x="9059" y="26536"/>
                    <a:pt x="8937" y="26050"/>
                  </a:cubicBezTo>
                  <a:cubicBezTo>
                    <a:pt x="8785" y="25594"/>
                    <a:pt x="8664" y="25138"/>
                    <a:pt x="8512" y="24682"/>
                  </a:cubicBezTo>
                  <a:cubicBezTo>
                    <a:pt x="8390" y="24226"/>
                    <a:pt x="8268" y="23770"/>
                    <a:pt x="8116" y="23314"/>
                  </a:cubicBezTo>
                  <a:lnTo>
                    <a:pt x="7752" y="22068"/>
                  </a:lnTo>
                  <a:cubicBezTo>
                    <a:pt x="7600" y="21642"/>
                    <a:pt x="7478" y="21247"/>
                    <a:pt x="7357" y="20852"/>
                  </a:cubicBezTo>
                  <a:lnTo>
                    <a:pt x="7022" y="19697"/>
                  </a:lnTo>
                  <a:cubicBezTo>
                    <a:pt x="6870" y="19211"/>
                    <a:pt x="6718" y="18755"/>
                    <a:pt x="6597" y="18299"/>
                  </a:cubicBezTo>
                  <a:cubicBezTo>
                    <a:pt x="6445" y="17873"/>
                    <a:pt x="6323" y="17448"/>
                    <a:pt x="6171" y="16992"/>
                  </a:cubicBezTo>
                  <a:cubicBezTo>
                    <a:pt x="6050" y="16597"/>
                    <a:pt x="5898" y="16202"/>
                    <a:pt x="5776" y="15776"/>
                  </a:cubicBezTo>
                  <a:cubicBezTo>
                    <a:pt x="5654" y="15381"/>
                    <a:pt x="5533" y="14986"/>
                    <a:pt x="5381" y="14591"/>
                  </a:cubicBezTo>
                  <a:cubicBezTo>
                    <a:pt x="5259" y="14135"/>
                    <a:pt x="5077" y="13679"/>
                    <a:pt x="4955" y="13223"/>
                  </a:cubicBezTo>
                  <a:cubicBezTo>
                    <a:pt x="4773" y="12737"/>
                    <a:pt x="4621" y="12220"/>
                    <a:pt x="4439" y="11733"/>
                  </a:cubicBezTo>
                  <a:cubicBezTo>
                    <a:pt x="4287" y="11278"/>
                    <a:pt x="4104" y="10822"/>
                    <a:pt x="3952" y="10366"/>
                  </a:cubicBezTo>
                  <a:cubicBezTo>
                    <a:pt x="3770" y="9879"/>
                    <a:pt x="3618" y="9363"/>
                    <a:pt x="3435" y="8876"/>
                  </a:cubicBezTo>
                  <a:cubicBezTo>
                    <a:pt x="3223" y="8299"/>
                    <a:pt x="3010" y="7752"/>
                    <a:pt x="2797" y="7174"/>
                  </a:cubicBezTo>
                  <a:cubicBezTo>
                    <a:pt x="2554" y="6536"/>
                    <a:pt x="2311" y="5898"/>
                    <a:pt x="2068" y="5229"/>
                  </a:cubicBezTo>
                  <a:cubicBezTo>
                    <a:pt x="1794" y="4499"/>
                    <a:pt x="1521" y="3800"/>
                    <a:pt x="1217" y="3071"/>
                  </a:cubicBezTo>
                  <a:cubicBezTo>
                    <a:pt x="913" y="2220"/>
                    <a:pt x="578" y="1399"/>
                    <a:pt x="244" y="578"/>
                  </a:cubicBezTo>
                  <a:cubicBezTo>
                    <a:pt x="183" y="396"/>
                    <a:pt x="92" y="214"/>
                    <a:pt x="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flipH="1" rot="899887">
              <a:off x="3076980" y="3711067"/>
              <a:ext cx="811058" cy="1554417"/>
            </a:xfrm>
            <a:custGeom>
              <a:rect b="b" l="l" r="r" t="t"/>
              <a:pathLst>
                <a:path extrusionOk="0" h="100315" w="52342">
                  <a:moveTo>
                    <a:pt x="48725" y="7722"/>
                  </a:moveTo>
                  <a:cubicBezTo>
                    <a:pt x="48899" y="7722"/>
                    <a:pt x="49074" y="7729"/>
                    <a:pt x="49241" y="7760"/>
                  </a:cubicBezTo>
                  <a:cubicBezTo>
                    <a:pt x="49272" y="7760"/>
                    <a:pt x="49332" y="7760"/>
                    <a:pt x="49363" y="7790"/>
                  </a:cubicBezTo>
                  <a:cubicBezTo>
                    <a:pt x="49089" y="7851"/>
                    <a:pt x="48816" y="7881"/>
                    <a:pt x="48512" y="7912"/>
                  </a:cubicBezTo>
                  <a:cubicBezTo>
                    <a:pt x="46597" y="8185"/>
                    <a:pt x="44743" y="8641"/>
                    <a:pt x="42949" y="9340"/>
                  </a:cubicBezTo>
                  <a:cubicBezTo>
                    <a:pt x="42767" y="9401"/>
                    <a:pt x="42585" y="9492"/>
                    <a:pt x="42402" y="9553"/>
                  </a:cubicBezTo>
                  <a:cubicBezTo>
                    <a:pt x="42341" y="9584"/>
                    <a:pt x="42311" y="9614"/>
                    <a:pt x="42281" y="9675"/>
                  </a:cubicBezTo>
                  <a:cubicBezTo>
                    <a:pt x="42311" y="9644"/>
                    <a:pt x="42341" y="9644"/>
                    <a:pt x="42372" y="9644"/>
                  </a:cubicBezTo>
                  <a:cubicBezTo>
                    <a:pt x="43892" y="9006"/>
                    <a:pt x="45442" y="8581"/>
                    <a:pt x="47022" y="8277"/>
                  </a:cubicBezTo>
                  <a:cubicBezTo>
                    <a:pt x="47843" y="8125"/>
                    <a:pt x="48633" y="8003"/>
                    <a:pt x="49454" y="7912"/>
                  </a:cubicBezTo>
                  <a:lnTo>
                    <a:pt x="49484" y="7912"/>
                  </a:lnTo>
                  <a:cubicBezTo>
                    <a:pt x="49571" y="7886"/>
                    <a:pt x="49657" y="7875"/>
                    <a:pt x="49743" y="7875"/>
                  </a:cubicBezTo>
                  <a:cubicBezTo>
                    <a:pt x="49961" y="7875"/>
                    <a:pt x="50178" y="7946"/>
                    <a:pt x="50396" y="8033"/>
                  </a:cubicBezTo>
                  <a:cubicBezTo>
                    <a:pt x="50822" y="8216"/>
                    <a:pt x="51187" y="8459"/>
                    <a:pt x="51491" y="8793"/>
                  </a:cubicBezTo>
                  <a:cubicBezTo>
                    <a:pt x="51794" y="9097"/>
                    <a:pt x="51977" y="9492"/>
                    <a:pt x="52068" y="9918"/>
                  </a:cubicBezTo>
                  <a:cubicBezTo>
                    <a:pt x="52068" y="9948"/>
                    <a:pt x="52068" y="9948"/>
                    <a:pt x="52068" y="9979"/>
                  </a:cubicBezTo>
                  <a:cubicBezTo>
                    <a:pt x="52068" y="9979"/>
                    <a:pt x="52068" y="9979"/>
                    <a:pt x="52068" y="10009"/>
                  </a:cubicBezTo>
                  <a:cubicBezTo>
                    <a:pt x="52007" y="10040"/>
                    <a:pt x="51946" y="10040"/>
                    <a:pt x="51886" y="10070"/>
                  </a:cubicBezTo>
                  <a:cubicBezTo>
                    <a:pt x="51217" y="10100"/>
                    <a:pt x="50579" y="10131"/>
                    <a:pt x="49910" y="10191"/>
                  </a:cubicBezTo>
                  <a:cubicBezTo>
                    <a:pt x="49089" y="10252"/>
                    <a:pt x="48269" y="10313"/>
                    <a:pt x="47478" y="10465"/>
                  </a:cubicBezTo>
                  <a:cubicBezTo>
                    <a:pt x="47357" y="10465"/>
                    <a:pt x="47235" y="10495"/>
                    <a:pt x="47114" y="10556"/>
                  </a:cubicBezTo>
                  <a:lnTo>
                    <a:pt x="47296" y="10556"/>
                  </a:lnTo>
                  <a:cubicBezTo>
                    <a:pt x="47600" y="10526"/>
                    <a:pt x="47934" y="10465"/>
                    <a:pt x="48269" y="10435"/>
                  </a:cubicBezTo>
                  <a:cubicBezTo>
                    <a:pt x="48512" y="10404"/>
                    <a:pt x="48725" y="10374"/>
                    <a:pt x="48968" y="10343"/>
                  </a:cubicBezTo>
                  <a:cubicBezTo>
                    <a:pt x="49636" y="10283"/>
                    <a:pt x="50305" y="10252"/>
                    <a:pt x="50974" y="10222"/>
                  </a:cubicBezTo>
                  <a:cubicBezTo>
                    <a:pt x="51278" y="10191"/>
                    <a:pt x="51612" y="10161"/>
                    <a:pt x="51946" y="10161"/>
                  </a:cubicBezTo>
                  <a:lnTo>
                    <a:pt x="52098" y="10161"/>
                  </a:lnTo>
                  <a:cubicBezTo>
                    <a:pt x="52129" y="10283"/>
                    <a:pt x="52129" y="10435"/>
                    <a:pt x="52068" y="10556"/>
                  </a:cubicBezTo>
                  <a:cubicBezTo>
                    <a:pt x="52007" y="10678"/>
                    <a:pt x="51946" y="10830"/>
                    <a:pt x="51886" y="10982"/>
                  </a:cubicBezTo>
                  <a:cubicBezTo>
                    <a:pt x="51643" y="11407"/>
                    <a:pt x="51308" y="11742"/>
                    <a:pt x="50913" y="12015"/>
                  </a:cubicBezTo>
                  <a:cubicBezTo>
                    <a:pt x="50579" y="12289"/>
                    <a:pt x="50184" y="12502"/>
                    <a:pt x="49788" y="12654"/>
                  </a:cubicBezTo>
                  <a:cubicBezTo>
                    <a:pt x="49363" y="12866"/>
                    <a:pt x="48937" y="13079"/>
                    <a:pt x="48542" y="13322"/>
                  </a:cubicBezTo>
                  <a:cubicBezTo>
                    <a:pt x="48208" y="13535"/>
                    <a:pt x="47904" y="13778"/>
                    <a:pt x="47721" y="14143"/>
                  </a:cubicBezTo>
                  <a:cubicBezTo>
                    <a:pt x="47721" y="14173"/>
                    <a:pt x="47691" y="14204"/>
                    <a:pt x="47661" y="14264"/>
                  </a:cubicBezTo>
                  <a:cubicBezTo>
                    <a:pt x="47569" y="14264"/>
                    <a:pt x="47478" y="14295"/>
                    <a:pt x="47387" y="14295"/>
                  </a:cubicBezTo>
                  <a:cubicBezTo>
                    <a:pt x="46779" y="14386"/>
                    <a:pt x="46171" y="14477"/>
                    <a:pt x="45563" y="14538"/>
                  </a:cubicBezTo>
                  <a:cubicBezTo>
                    <a:pt x="45229" y="14568"/>
                    <a:pt x="44895" y="14568"/>
                    <a:pt x="44560" y="14599"/>
                  </a:cubicBezTo>
                  <a:cubicBezTo>
                    <a:pt x="44500" y="14599"/>
                    <a:pt x="44469" y="14599"/>
                    <a:pt x="44408" y="14629"/>
                  </a:cubicBezTo>
                  <a:cubicBezTo>
                    <a:pt x="44439" y="14629"/>
                    <a:pt x="44469" y="14660"/>
                    <a:pt x="44500" y="14660"/>
                  </a:cubicBezTo>
                  <a:cubicBezTo>
                    <a:pt x="44864" y="14660"/>
                    <a:pt x="45199" y="14660"/>
                    <a:pt x="45533" y="14629"/>
                  </a:cubicBezTo>
                  <a:cubicBezTo>
                    <a:pt x="45746" y="14599"/>
                    <a:pt x="45959" y="14568"/>
                    <a:pt x="46202" y="14538"/>
                  </a:cubicBezTo>
                  <a:cubicBezTo>
                    <a:pt x="46597" y="14508"/>
                    <a:pt x="47022" y="14447"/>
                    <a:pt x="47448" y="14416"/>
                  </a:cubicBezTo>
                  <a:cubicBezTo>
                    <a:pt x="47478" y="14386"/>
                    <a:pt x="47478" y="14386"/>
                    <a:pt x="47509" y="14386"/>
                  </a:cubicBezTo>
                  <a:cubicBezTo>
                    <a:pt x="47478" y="14568"/>
                    <a:pt x="47478" y="14568"/>
                    <a:pt x="47296" y="14751"/>
                  </a:cubicBezTo>
                  <a:cubicBezTo>
                    <a:pt x="46566" y="14872"/>
                    <a:pt x="45807" y="14964"/>
                    <a:pt x="45047" y="15024"/>
                  </a:cubicBezTo>
                  <a:cubicBezTo>
                    <a:pt x="45214" y="15040"/>
                    <a:pt x="45381" y="15047"/>
                    <a:pt x="45548" y="15047"/>
                  </a:cubicBezTo>
                  <a:cubicBezTo>
                    <a:pt x="45715" y="15047"/>
                    <a:pt x="45883" y="15040"/>
                    <a:pt x="46050" y="15024"/>
                  </a:cubicBezTo>
                  <a:cubicBezTo>
                    <a:pt x="46354" y="14964"/>
                    <a:pt x="46688" y="14933"/>
                    <a:pt x="47022" y="14872"/>
                  </a:cubicBezTo>
                  <a:lnTo>
                    <a:pt x="47174" y="14872"/>
                  </a:lnTo>
                  <a:cubicBezTo>
                    <a:pt x="47114" y="14964"/>
                    <a:pt x="47083" y="15024"/>
                    <a:pt x="47022" y="15085"/>
                  </a:cubicBezTo>
                  <a:cubicBezTo>
                    <a:pt x="46293" y="15815"/>
                    <a:pt x="45411" y="16331"/>
                    <a:pt x="44408" y="16605"/>
                  </a:cubicBezTo>
                  <a:cubicBezTo>
                    <a:pt x="43770" y="16787"/>
                    <a:pt x="43132" y="16939"/>
                    <a:pt x="42493" y="17030"/>
                  </a:cubicBezTo>
                  <a:cubicBezTo>
                    <a:pt x="41974" y="17134"/>
                    <a:pt x="41469" y="17181"/>
                    <a:pt x="40959" y="17181"/>
                  </a:cubicBezTo>
                  <a:cubicBezTo>
                    <a:pt x="40722" y="17181"/>
                    <a:pt x="40485" y="17171"/>
                    <a:pt x="40244" y="17152"/>
                  </a:cubicBezTo>
                  <a:cubicBezTo>
                    <a:pt x="40062" y="17152"/>
                    <a:pt x="39879" y="17122"/>
                    <a:pt x="39697" y="17122"/>
                  </a:cubicBezTo>
                  <a:cubicBezTo>
                    <a:pt x="39302" y="17091"/>
                    <a:pt x="38907" y="17061"/>
                    <a:pt x="38512" y="17030"/>
                  </a:cubicBezTo>
                  <a:cubicBezTo>
                    <a:pt x="38208" y="17000"/>
                    <a:pt x="37934" y="16970"/>
                    <a:pt x="37630" y="16939"/>
                  </a:cubicBezTo>
                  <a:cubicBezTo>
                    <a:pt x="37569" y="16909"/>
                    <a:pt x="37509" y="16848"/>
                    <a:pt x="37417" y="16818"/>
                  </a:cubicBezTo>
                  <a:cubicBezTo>
                    <a:pt x="37144" y="16605"/>
                    <a:pt x="36870" y="16392"/>
                    <a:pt x="36566" y="16179"/>
                  </a:cubicBezTo>
                  <a:cubicBezTo>
                    <a:pt x="36171" y="15906"/>
                    <a:pt x="35746" y="15693"/>
                    <a:pt x="35320" y="15511"/>
                  </a:cubicBezTo>
                  <a:cubicBezTo>
                    <a:pt x="35229" y="15480"/>
                    <a:pt x="35168" y="15420"/>
                    <a:pt x="35077" y="15389"/>
                  </a:cubicBezTo>
                  <a:cubicBezTo>
                    <a:pt x="35107" y="15359"/>
                    <a:pt x="35107" y="15328"/>
                    <a:pt x="35138" y="15328"/>
                  </a:cubicBezTo>
                  <a:cubicBezTo>
                    <a:pt x="35837" y="15237"/>
                    <a:pt x="36505" y="15146"/>
                    <a:pt x="37205" y="15116"/>
                  </a:cubicBezTo>
                  <a:cubicBezTo>
                    <a:pt x="37417" y="15085"/>
                    <a:pt x="37630" y="15085"/>
                    <a:pt x="37873" y="15085"/>
                  </a:cubicBezTo>
                  <a:cubicBezTo>
                    <a:pt x="37782" y="15055"/>
                    <a:pt x="37691" y="15055"/>
                    <a:pt x="37600" y="15055"/>
                  </a:cubicBezTo>
                  <a:lnTo>
                    <a:pt x="36992" y="15055"/>
                  </a:lnTo>
                  <a:cubicBezTo>
                    <a:pt x="36384" y="15116"/>
                    <a:pt x="35746" y="15176"/>
                    <a:pt x="35138" y="15237"/>
                  </a:cubicBezTo>
                  <a:cubicBezTo>
                    <a:pt x="35016" y="15268"/>
                    <a:pt x="34894" y="15268"/>
                    <a:pt x="34803" y="15268"/>
                  </a:cubicBezTo>
                  <a:cubicBezTo>
                    <a:pt x="34773" y="15268"/>
                    <a:pt x="34712" y="15268"/>
                    <a:pt x="34682" y="15237"/>
                  </a:cubicBezTo>
                  <a:cubicBezTo>
                    <a:pt x="35624" y="15055"/>
                    <a:pt x="36597" y="14903"/>
                    <a:pt x="37539" y="14812"/>
                  </a:cubicBezTo>
                  <a:cubicBezTo>
                    <a:pt x="38512" y="14720"/>
                    <a:pt x="39454" y="14690"/>
                    <a:pt x="40426" y="14690"/>
                  </a:cubicBezTo>
                  <a:cubicBezTo>
                    <a:pt x="40396" y="14690"/>
                    <a:pt x="40396" y="14660"/>
                    <a:pt x="40366" y="14660"/>
                  </a:cubicBezTo>
                  <a:cubicBezTo>
                    <a:pt x="40016" y="14660"/>
                    <a:pt x="39667" y="14652"/>
                    <a:pt x="39317" y="14652"/>
                  </a:cubicBezTo>
                  <a:cubicBezTo>
                    <a:pt x="38967" y="14652"/>
                    <a:pt x="38618" y="14660"/>
                    <a:pt x="38268" y="14690"/>
                  </a:cubicBezTo>
                  <a:cubicBezTo>
                    <a:pt x="37022" y="14781"/>
                    <a:pt x="35776" y="14903"/>
                    <a:pt x="34560" y="15146"/>
                  </a:cubicBezTo>
                  <a:cubicBezTo>
                    <a:pt x="34479" y="15169"/>
                    <a:pt x="34424" y="15179"/>
                    <a:pt x="34377" y="15179"/>
                  </a:cubicBezTo>
                  <a:cubicBezTo>
                    <a:pt x="34302" y="15179"/>
                    <a:pt x="34247" y="15153"/>
                    <a:pt x="34135" y="15116"/>
                  </a:cubicBezTo>
                  <a:cubicBezTo>
                    <a:pt x="34135" y="15116"/>
                    <a:pt x="34135" y="15085"/>
                    <a:pt x="34135" y="15085"/>
                  </a:cubicBezTo>
                  <a:cubicBezTo>
                    <a:pt x="34834" y="14812"/>
                    <a:pt x="35563" y="14599"/>
                    <a:pt x="36262" y="14386"/>
                  </a:cubicBezTo>
                  <a:cubicBezTo>
                    <a:pt x="37691" y="13961"/>
                    <a:pt x="39119" y="13626"/>
                    <a:pt x="40578" y="13383"/>
                  </a:cubicBezTo>
                  <a:cubicBezTo>
                    <a:pt x="41642" y="13201"/>
                    <a:pt x="42737" y="13049"/>
                    <a:pt x="43800" y="12927"/>
                  </a:cubicBezTo>
                  <a:lnTo>
                    <a:pt x="43466" y="12927"/>
                  </a:lnTo>
                  <a:cubicBezTo>
                    <a:pt x="43071" y="12957"/>
                    <a:pt x="42676" y="12988"/>
                    <a:pt x="42281" y="13049"/>
                  </a:cubicBezTo>
                  <a:cubicBezTo>
                    <a:pt x="41612" y="13140"/>
                    <a:pt x="40974" y="13231"/>
                    <a:pt x="40335" y="13322"/>
                  </a:cubicBezTo>
                  <a:cubicBezTo>
                    <a:pt x="39271" y="13505"/>
                    <a:pt x="38238" y="13717"/>
                    <a:pt x="37174" y="14021"/>
                  </a:cubicBezTo>
                  <a:cubicBezTo>
                    <a:pt x="36141" y="14295"/>
                    <a:pt x="35077" y="14599"/>
                    <a:pt x="34074" y="14994"/>
                  </a:cubicBezTo>
                  <a:cubicBezTo>
                    <a:pt x="33891" y="15055"/>
                    <a:pt x="33739" y="15055"/>
                    <a:pt x="33557" y="15055"/>
                  </a:cubicBezTo>
                  <a:cubicBezTo>
                    <a:pt x="33253" y="15024"/>
                    <a:pt x="32980" y="15024"/>
                    <a:pt x="32706" y="15024"/>
                  </a:cubicBezTo>
                  <a:cubicBezTo>
                    <a:pt x="32706" y="14933"/>
                    <a:pt x="32797" y="14933"/>
                    <a:pt x="32858" y="14903"/>
                  </a:cubicBezTo>
                  <a:cubicBezTo>
                    <a:pt x="33983" y="14264"/>
                    <a:pt x="35138" y="13717"/>
                    <a:pt x="36293" y="13170"/>
                  </a:cubicBezTo>
                  <a:cubicBezTo>
                    <a:pt x="38420" y="12198"/>
                    <a:pt x="40639" y="11468"/>
                    <a:pt x="42919" y="10951"/>
                  </a:cubicBezTo>
                  <a:cubicBezTo>
                    <a:pt x="43162" y="10891"/>
                    <a:pt x="43436" y="10830"/>
                    <a:pt x="43679" y="10769"/>
                  </a:cubicBezTo>
                  <a:cubicBezTo>
                    <a:pt x="43679" y="10769"/>
                    <a:pt x="43679" y="10769"/>
                    <a:pt x="43709" y="10739"/>
                  </a:cubicBezTo>
                  <a:lnTo>
                    <a:pt x="43527" y="10739"/>
                  </a:lnTo>
                  <a:cubicBezTo>
                    <a:pt x="40822" y="11286"/>
                    <a:pt x="38208" y="12137"/>
                    <a:pt x="35685" y="13322"/>
                  </a:cubicBezTo>
                  <a:cubicBezTo>
                    <a:pt x="34651" y="13809"/>
                    <a:pt x="33618" y="14356"/>
                    <a:pt x="32584" y="14903"/>
                  </a:cubicBezTo>
                  <a:cubicBezTo>
                    <a:pt x="32402" y="15024"/>
                    <a:pt x="32189" y="15085"/>
                    <a:pt x="31976" y="15146"/>
                  </a:cubicBezTo>
                  <a:cubicBezTo>
                    <a:pt x="31642" y="15207"/>
                    <a:pt x="31338" y="15328"/>
                    <a:pt x="31034" y="15480"/>
                  </a:cubicBezTo>
                  <a:cubicBezTo>
                    <a:pt x="30913" y="15541"/>
                    <a:pt x="30821" y="15602"/>
                    <a:pt x="30639" y="15663"/>
                  </a:cubicBezTo>
                  <a:cubicBezTo>
                    <a:pt x="30700" y="15602"/>
                    <a:pt x="30730" y="15571"/>
                    <a:pt x="30761" y="15571"/>
                  </a:cubicBezTo>
                  <a:cubicBezTo>
                    <a:pt x="31916" y="14508"/>
                    <a:pt x="33132" y="13474"/>
                    <a:pt x="34469" y="12593"/>
                  </a:cubicBezTo>
                  <a:cubicBezTo>
                    <a:pt x="34864" y="12289"/>
                    <a:pt x="35290" y="12046"/>
                    <a:pt x="35715" y="11772"/>
                  </a:cubicBezTo>
                  <a:cubicBezTo>
                    <a:pt x="35806" y="11742"/>
                    <a:pt x="35837" y="11681"/>
                    <a:pt x="35898" y="11650"/>
                  </a:cubicBezTo>
                  <a:lnTo>
                    <a:pt x="35898" y="11620"/>
                  </a:lnTo>
                  <a:cubicBezTo>
                    <a:pt x="35806" y="11620"/>
                    <a:pt x="35715" y="11681"/>
                    <a:pt x="35654" y="11742"/>
                  </a:cubicBezTo>
                  <a:cubicBezTo>
                    <a:pt x="34925" y="12137"/>
                    <a:pt x="34226" y="12593"/>
                    <a:pt x="33557" y="13109"/>
                  </a:cubicBezTo>
                  <a:cubicBezTo>
                    <a:pt x="32463" y="13930"/>
                    <a:pt x="31399" y="14842"/>
                    <a:pt x="30366" y="15754"/>
                  </a:cubicBezTo>
                  <a:cubicBezTo>
                    <a:pt x="30214" y="15875"/>
                    <a:pt x="30092" y="15997"/>
                    <a:pt x="29940" y="16088"/>
                  </a:cubicBezTo>
                  <a:cubicBezTo>
                    <a:pt x="29727" y="16240"/>
                    <a:pt x="29514" y="16392"/>
                    <a:pt x="29271" y="16544"/>
                  </a:cubicBezTo>
                  <a:cubicBezTo>
                    <a:pt x="29241" y="16575"/>
                    <a:pt x="29210" y="16605"/>
                    <a:pt x="29150" y="16635"/>
                  </a:cubicBezTo>
                  <a:cubicBezTo>
                    <a:pt x="29150" y="16544"/>
                    <a:pt x="29210" y="16514"/>
                    <a:pt x="29241" y="16483"/>
                  </a:cubicBezTo>
                  <a:cubicBezTo>
                    <a:pt x="29271" y="16423"/>
                    <a:pt x="29332" y="16392"/>
                    <a:pt x="29393" y="16362"/>
                  </a:cubicBezTo>
                  <a:cubicBezTo>
                    <a:pt x="29423" y="16331"/>
                    <a:pt x="29484" y="16271"/>
                    <a:pt x="29514" y="16240"/>
                  </a:cubicBezTo>
                  <a:lnTo>
                    <a:pt x="29666" y="16119"/>
                  </a:lnTo>
                  <a:cubicBezTo>
                    <a:pt x="29697" y="16088"/>
                    <a:pt x="29758" y="16058"/>
                    <a:pt x="29788" y="16027"/>
                  </a:cubicBezTo>
                  <a:cubicBezTo>
                    <a:pt x="29849" y="15967"/>
                    <a:pt x="29879" y="15936"/>
                    <a:pt x="29910" y="15906"/>
                  </a:cubicBezTo>
                  <a:lnTo>
                    <a:pt x="30062" y="15784"/>
                  </a:lnTo>
                  <a:cubicBezTo>
                    <a:pt x="30122" y="15754"/>
                    <a:pt x="30153" y="15693"/>
                    <a:pt x="30183" y="15663"/>
                  </a:cubicBezTo>
                  <a:cubicBezTo>
                    <a:pt x="30244" y="15632"/>
                    <a:pt x="30274" y="15602"/>
                    <a:pt x="30335" y="15571"/>
                  </a:cubicBezTo>
                  <a:cubicBezTo>
                    <a:pt x="30366" y="15511"/>
                    <a:pt x="30426" y="15480"/>
                    <a:pt x="30487" y="15420"/>
                  </a:cubicBezTo>
                  <a:cubicBezTo>
                    <a:pt x="30517" y="15389"/>
                    <a:pt x="30548" y="15359"/>
                    <a:pt x="30609" y="15328"/>
                  </a:cubicBezTo>
                  <a:cubicBezTo>
                    <a:pt x="30639" y="15268"/>
                    <a:pt x="30700" y="15237"/>
                    <a:pt x="30730" y="15176"/>
                  </a:cubicBezTo>
                  <a:cubicBezTo>
                    <a:pt x="30791" y="15146"/>
                    <a:pt x="30821" y="15116"/>
                    <a:pt x="30852" y="15085"/>
                  </a:cubicBezTo>
                  <a:cubicBezTo>
                    <a:pt x="30913" y="15024"/>
                    <a:pt x="30943" y="14994"/>
                    <a:pt x="30973" y="14964"/>
                  </a:cubicBezTo>
                  <a:cubicBezTo>
                    <a:pt x="31034" y="14903"/>
                    <a:pt x="31095" y="14872"/>
                    <a:pt x="31125" y="14812"/>
                  </a:cubicBezTo>
                  <a:cubicBezTo>
                    <a:pt x="31156" y="14781"/>
                    <a:pt x="31217" y="14751"/>
                    <a:pt x="31247" y="14690"/>
                  </a:cubicBezTo>
                  <a:cubicBezTo>
                    <a:pt x="31237" y="14680"/>
                    <a:pt x="31227" y="14677"/>
                    <a:pt x="31217" y="14677"/>
                  </a:cubicBezTo>
                  <a:cubicBezTo>
                    <a:pt x="31196" y="14677"/>
                    <a:pt x="31176" y="14690"/>
                    <a:pt x="31156" y="14690"/>
                  </a:cubicBezTo>
                  <a:cubicBezTo>
                    <a:pt x="30913" y="14933"/>
                    <a:pt x="30639" y="15146"/>
                    <a:pt x="30396" y="15359"/>
                  </a:cubicBezTo>
                  <a:cubicBezTo>
                    <a:pt x="30335" y="15420"/>
                    <a:pt x="30274" y="15480"/>
                    <a:pt x="30183" y="15541"/>
                  </a:cubicBezTo>
                  <a:cubicBezTo>
                    <a:pt x="30122" y="15480"/>
                    <a:pt x="30183" y="15480"/>
                    <a:pt x="30214" y="15450"/>
                  </a:cubicBezTo>
                  <a:cubicBezTo>
                    <a:pt x="30578" y="15024"/>
                    <a:pt x="30973" y="14629"/>
                    <a:pt x="31338" y="14204"/>
                  </a:cubicBezTo>
                  <a:cubicBezTo>
                    <a:pt x="31642" y="13869"/>
                    <a:pt x="31946" y="13505"/>
                    <a:pt x="32220" y="13140"/>
                  </a:cubicBezTo>
                  <a:cubicBezTo>
                    <a:pt x="32250" y="13109"/>
                    <a:pt x="32280" y="13049"/>
                    <a:pt x="32311" y="12988"/>
                  </a:cubicBezTo>
                  <a:cubicBezTo>
                    <a:pt x="32311" y="12988"/>
                    <a:pt x="32311" y="12988"/>
                    <a:pt x="32311" y="12957"/>
                  </a:cubicBezTo>
                  <a:cubicBezTo>
                    <a:pt x="32250" y="13018"/>
                    <a:pt x="32220" y="13049"/>
                    <a:pt x="32159" y="13109"/>
                  </a:cubicBezTo>
                  <a:cubicBezTo>
                    <a:pt x="31186" y="14264"/>
                    <a:pt x="30153" y="15359"/>
                    <a:pt x="29089" y="16423"/>
                  </a:cubicBezTo>
                  <a:cubicBezTo>
                    <a:pt x="29028" y="16514"/>
                    <a:pt x="28937" y="16575"/>
                    <a:pt x="28876" y="16605"/>
                  </a:cubicBezTo>
                  <a:cubicBezTo>
                    <a:pt x="28815" y="16575"/>
                    <a:pt x="28876" y="16544"/>
                    <a:pt x="28907" y="16514"/>
                  </a:cubicBezTo>
                  <a:cubicBezTo>
                    <a:pt x="29180" y="16149"/>
                    <a:pt x="29454" y="15815"/>
                    <a:pt x="29758" y="15450"/>
                  </a:cubicBezTo>
                  <a:cubicBezTo>
                    <a:pt x="29788" y="15420"/>
                    <a:pt x="29818" y="15359"/>
                    <a:pt x="29849" y="15328"/>
                  </a:cubicBezTo>
                  <a:cubicBezTo>
                    <a:pt x="29831" y="15323"/>
                    <a:pt x="29817" y="15320"/>
                    <a:pt x="29806" y="15320"/>
                  </a:cubicBezTo>
                  <a:cubicBezTo>
                    <a:pt x="29756" y="15320"/>
                    <a:pt x="29752" y="15365"/>
                    <a:pt x="29727" y="15389"/>
                  </a:cubicBezTo>
                  <a:cubicBezTo>
                    <a:pt x="29332" y="15845"/>
                    <a:pt x="28937" y="16301"/>
                    <a:pt x="28542" y="16757"/>
                  </a:cubicBezTo>
                  <a:cubicBezTo>
                    <a:pt x="28481" y="16818"/>
                    <a:pt x="28420" y="16879"/>
                    <a:pt x="28359" y="16970"/>
                  </a:cubicBezTo>
                  <a:cubicBezTo>
                    <a:pt x="28207" y="17182"/>
                    <a:pt x="27995" y="17243"/>
                    <a:pt x="27782" y="17304"/>
                  </a:cubicBezTo>
                  <a:cubicBezTo>
                    <a:pt x="27782" y="17304"/>
                    <a:pt x="27751" y="17304"/>
                    <a:pt x="27751" y="17274"/>
                  </a:cubicBezTo>
                  <a:cubicBezTo>
                    <a:pt x="27721" y="17213"/>
                    <a:pt x="27812" y="17182"/>
                    <a:pt x="27843" y="17152"/>
                  </a:cubicBezTo>
                  <a:cubicBezTo>
                    <a:pt x="28481" y="16423"/>
                    <a:pt x="29119" y="15723"/>
                    <a:pt x="29788" y="14994"/>
                  </a:cubicBezTo>
                  <a:cubicBezTo>
                    <a:pt x="30426" y="14295"/>
                    <a:pt x="30973" y="13505"/>
                    <a:pt x="31460" y="12714"/>
                  </a:cubicBezTo>
                  <a:cubicBezTo>
                    <a:pt x="31703" y="12350"/>
                    <a:pt x="31946" y="11954"/>
                    <a:pt x="32220" y="11620"/>
                  </a:cubicBezTo>
                  <a:cubicBezTo>
                    <a:pt x="32584" y="11164"/>
                    <a:pt x="33010" y="10799"/>
                    <a:pt x="33557" y="10526"/>
                  </a:cubicBezTo>
                  <a:cubicBezTo>
                    <a:pt x="33739" y="10404"/>
                    <a:pt x="33952" y="10313"/>
                    <a:pt x="34165" y="10222"/>
                  </a:cubicBezTo>
                  <a:cubicBezTo>
                    <a:pt x="34651" y="9979"/>
                    <a:pt x="35138" y="9827"/>
                    <a:pt x="35654" y="9736"/>
                  </a:cubicBezTo>
                  <a:lnTo>
                    <a:pt x="35898" y="9736"/>
                  </a:lnTo>
                  <a:cubicBezTo>
                    <a:pt x="35806" y="9796"/>
                    <a:pt x="35746" y="9857"/>
                    <a:pt x="35685" y="9888"/>
                  </a:cubicBezTo>
                  <a:cubicBezTo>
                    <a:pt x="35563" y="9979"/>
                    <a:pt x="35411" y="10040"/>
                    <a:pt x="35320" y="10161"/>
                  </a:cubicBezTo>
                  <a:lnTo>
                    <a:pt x="35350" y="10191"/>
                  </a:lnTo>
                  <a:cubicBezTo>
                    <a:pt x="35381" y="10161"/>
                    <a:pt x="35442" y="10131"/>
                    <a:pt x="35502" y="10100"/>
                  </a:cubicBezTo>
                  <a:cubicBezTo>
                    <a:pt x="35685" y="10009"/>
                    <a:pt x="35837" y="9918"/>
                    <a:pt x="35989" y="9796"/>
                  </a:cubicBezTo>
                  <a:cubicBezTo>
                    <a:pt x="36201" y="9644"/>
                    <a:pt x="36445" y="9584"/>
                    <a:pt x="36718" y="9553"/>
                  </a:cubicBezTo>
                  <a:cubicBezTo>
                    <a:pt x="36749" y="9553"/>
                    <a:pt x="36749" y="9584"/>
                    <a:pt x="36779" y="9584"/>
                  </a:cubicBezTo>
                  <a:cubicBezTo>
                    <a:pt x="35958" y="10070"/>
                    <a:pt x="35168" y="10587"/>
                    <a:pt x="34439" y="11225"/>
                  </a:cubicBezTo>
                  <a:cubicBezTo>
                    <a:pt x="34439" y="11225"/>
                    <a:pt x="34439" y="11255"/>
                    <a:pt x="34439" y="11286"/>
                  </a:cubicBezTo>
                  <a:cubicBezTo>
                    <a:pt x="34530" y="11255"/>
                    <a:pt x="34560" y="11195"/>
                    <a:pt x="34621" y="11164"/>
                  </a:cubicBezTo>
                  <a:cubicBezTo>
                    <a:pt x="35320" y="10587"/>
                    <a:pt x="36080" y="10070"/>
                    <a:pt x="36901" y="9644"/>
                  </a:cubicBezTo>
                  <a:cubicBezTo>
                    <a:pt x="37113" y="9523"/>
                    <a:pt x="37326" y="9462"/>
                    <a:pt x="37569" y="9432"/>
                  </a:cubicBezTo>
                  <a:cubicBezTo>
                    <a:pt x="38268" y="9310"/>
                    <a:pt x="38967" y="9219"/>
                    <a:pt x="39667" y="9158"/>
                  </a:cubicBezTo>
                  <a:cubicBezTo>
                    <a:pt x="40396" y="9067"/>
                    <a:pt x="41126" y="9006"/>
                    <a:pt x="41855" y="8915"/>
                  </a:cubicBezTo>
                  <a:cubicBezTo>
                    <a:pt x="42645" y="8824"/>
                    <a:pt x="43436" y="8641"/>
                    <a:pt x="44196" y="8459"/>
                  </a:cubicBezTo>
                  <a:cubicBezTo>
                    <a:pt x="44864" y="8307"/>
                    <a:pt x="45533" y="8155"/>
                    <a:pt x="46202" y="8003"/>
                  </a:cubicBezTo>
                  <a:cubicBezTo>
                    <a:pt x="46840" y="7881"/>
                    <a:pt x="47539" y="7790"/>
                    <a:pt x="48208" y="7729"/>
                  </a:cubicBezTo>
                  <a:cubicBezTo>
                    <a:pt x="48375" y="7729"/>
                    <a:pt x="48550" y="7722"/>
                    <a:pt x="48725" y="7722"/>
                  </a:cubicBezTo>
                  <a:close/>
                  <a:moveTo>
                    <a:pt x="15624" y="19428"/>
                  </a:moveTo>
                  <a:cubicBezTo>
                    <a:pt x="15614" y="19429"/>
                    <a:pt x="15603" y="19430"/>
                    <a:pt x="15593" y="19432"/>
                  </a:cubicBezTo>
                  <a:lnTo>
                    <a:pt x="15624" y="19432"/>
                  </a:lnTo>
                  <a:cubicBezTo>
                    <a:pt x="15624" y="19430"/>
                    <a:pt x="15624" y="19429"/>
                    <a:pt x="15624" y="19428"/>
                  </a:cubicBezTo>
                  <a:close/>
                  <a:moveTo>
                    <a:pt x="25198" y="222"/>
                  </a:moveTo>
                  <a:cubicBezTo>
                    <a:pt x="25259" y="222"/>
                    <a:pt x="25320" y="252"/>
                    <a:pt x="25411" y="252"/>
                  </a:cubicBezTo>
                  <a:cubicBezTo>
                    <a:pt x="25441" y="526"/>
                    <a:pt x="25411" y="769"/>
                    <a:pt x="25411" y="1042"/>
                  </a:cubicBezTo>
                  <a:cubicBezTo>
                    <a:pt x="25381" y="1316"/>
                    <a:pt x="25381" y="1559"/>
                    <a:pt x="25350" y="1833"/>
                  </a:cubicBezTo>
                  <a:lnTo>
                    <a:pt x="25320" y="2562"/>
                  </a:lnTo>
                  <a:cubicBezTo>
                    <a:pt x="25289" y="2836"/>
                    <a:pt x="25289" y="3079"/>
                    <a:pt x="25259" y="3383"/>
                  </a:cubicBezTo>
                  <a:cubicBezTo>
                    <a:pt x="25289" y="3352"/>
                    <a:pt x="25320" y="3322"/>
                    <a:pt x="25350" y="3322"/>
                  </a:cubicBezTo>
                  <a:cubicBezTo>
                    <a:pt x="25350" y="3170"/>
                    <a:pt x="25381" y="2988"/>
                    <a:pt x="25411" y="2836"/>
                  </a:cubicBezTo>
                  <a:cubicBezTo>
                    <a:pt x="25441" y="2380"/>
                    <a:pt x="25441" y="1924"/>
                    <a:pt x="25472" y="1468"/>
                  </a:cubicBezTo>
                  <a:cubicBezTo>
                    <a:pt x="25502" y="1134"/>
                    <a:pt x="25502" y="799"/>
                    <a:pt x="25533" y="434"/>
                  </a:cubicBezTo>
                  <a:cubicBezTo>
                    <a:pt x="25533" y="374"/>
                    <a:pt x="25533" y="343"/>
                    <a:pt x="25563" y="283"/>
                  </a:cubicBezTo>
                  <a:cubicBezTo>
                    <a:pt x="25593" y="272"/>
                    <a:pt x="25627" y="269"/>
                    <a:pt x="25662" y="269"/>
                  </a:cubicBezTo>
                  <a:cubicBezTo>
                    <a:pt x="25732" y="269"/>
                    <a:pt x="25806" y="283"/>
                    <a:pt x="25867" y="283"/>
                  </a:cubicBezTo>
                  <a:cubicBezTo>
                    <a:pt x="26657" y="434"/>
                    <a:pt x="27356" y="769"/>
                    <a:pt x="27964" y="1286"/>
                  </a:cubicBezTo>
                  <a:cubicBezTo>
                    <a:pt x="28967" y="2137"/>
                    <a:pt x="29514" y="3231"/>
                    <a:pt x="29666" y="4538"/>
                  </a:cubicBezTo>
                  <a:cubicBezTo>
                    <a:pt x="29727" y="4994"/>
                    <a:pt x="29727" y="5450"/>
                    <a:pt x="29666" y="5906"/>
                  </a:cubicBezTo>
                  <a:cubicBezTo>
                    <a:pt x="29606" y="6605"/>
                    <a:pt x="29545" y="7304"/>
                    <a:pt x="29454" y="8003"/>
                  </a:cubicBezTo>
                  <a:cubicBezTo>
                    <a:pt x="29454" y="8064"/>
                    <a:pt x="29454" y="8094"/>
                    <a:pt x="29454" y="8155"/>
                  </a:cubicBezTo>
                  <a:cubicBezTo>
                    <a:pt x="29393" y="8945"/>
                    <a:pt x="29393" y="8945"/>
                    <a:pt x="29697" y="9584"/>
                  </a:cubicBezTo>
                  <a:cubicBezTo>
                    <a:pt x="29970" y="10191"/>
                    <a:pt x="30031" y="10830"/>
                    <a:pt x="29910" y="11468"/>
                  </a:cubicBezTo>
                  <a:cubicBezTo>
                    <a:pt x="29697" y="12836"/>
                    <a:pt x="29241" y="14082"/>
                    <a:pt x="28511" y="15237"/>
                  </a:cubicBezTo>
                  <a:cubicBezTo>
                    <a:pt x="28329" y="15541"/>
                    <a:pt x="28147" y="15815"/>
                    <a:pt x="27964" y="16088"/>
                  </a:cubicBezTo>
                  <a:cubicBezTo>
                    <a:pt x="27721" y="16453"/>
                    <a:pt x="27508" y="16818"/>
                    <a:pt x="27296" y="17182"/>
                  </a:cubicBezTo>
                  <a:cubicBezTo>
                    <a:pt x="27265" y="17274"/>
                    <a:pt x="27235" y="17334"/>
                    <a:pt x="27204" y="17426"/>
                  </a:cubicBezTo>
                  <a:cubicBezTo>
                    <a:pt x="27113" y="17547"/>
                    <a:pt x="27022" y="17638"/>
                    <a:pt x="26870" y="17669"/>
                  </a:cubicBezTo>
                  <a:cubicBezTo>
                    <a:pt x="26566" y="17760"/>
                    <a:pt x="26262" y="17821"/>
                    <a:pt x="25958" y="17882"/>
                  </a:cubicBezTo>
                  <a:cubicBezTo>
                    <a:pt x="25958" y="17882"/>
                    <a:pt x="25928" y="17882"/>
                    <a:pt x="25928" y="17851"/>
                  </a:cubicBezTo>
                  <a:cubicBezTo>
                    <a:pt x="25958" y="17790"/>
                    <a:pt x="26019" y="17699"/>
                    <a:pt x="26080" y="17638"/>
                  </a:cubicBezTo>
                  <a:cubicBezTo>
                    <a:pt x="26840" y="16544"/>
                    <a:pt x="27508" y="15420"/>
                    <a:pt x="28055" y="14234"/>
                  </a:cubicBezTo>
                  <a:cubicBezTo>
                    <a:pt x="28147" y="14052"/>
                    <a:pt x="28238" y="13869"/>
                    <a:pt x="28299" y="13687"/>
                  </a:cubicBezTo>
                  <a:cubicBezTo>
                    <a:pt x="28329" y="13657"/>
                    <a:pt x="28329" y="13596"/>
                    <a:pt x="28299" y="13535"/>
                  </a:cubicBezTo>
                  <a:cubicBezTo>
                    <a:pt x="27569" y="15116"/>
                    <a:pt x="26718" y="16575"/>
                    <a:pt x="25685" y="17942"/>
                  </a:cubicBezTo>
                  <a:cubicBezTo>
                    <a:pt x="25502" y="18003"/>
                    <a:pt x="25289" y="18064"/>
                    <a:pt x="25107" y="18064"/>
                  </a:cubicBezTo>
                  <a:cubicBezTo>
                    <a:pt x="25107" y="17942"/>
                    <a:pt x="25168" y="17851"/>
                    <a:pt x="25229" y="17760"/>
                  </a:cubicBezTo>
                  <a:cubicBezTo>
                    <a:pt x="25928" y="16362"/>
                    <a:pt x="26566" y="14903"/>
                    <a:pt x="27113" y="13413"/>
                  </a:cubicBezTo>
                  <a:cubicBezTo>
                    <a:pt x="27539" y="12350"/>
                    <a:pt x="27873" y="11286"/>
                    <a:pt x="28177" y="10191"/>
                  </a:cubicBezTo>
                  <a:cubicBezTo>
                    <a:pt x="28207" y="10070"/>
                    <a:pt x="28238" y="9979"/>
                    <a:pt x="28268" y="9857"/>
                  </a:cubicBezTo>
                  <a:cubicBezTo>
                    <a:pt x="28268" y="9827"/>
                    <a:pt x="28268" y="9796"/>
                    <a:pt x="28268" y="9796"/>
                  </a:cubicBezTo>
                  <a:cubicBezTo>
                    <a:pt x="28207" y="9857"/>
                    <a:pt x="28177" y="9948"/>
                    <a:pt x="28177" y="10009"/>
                  </a:cubicBezTo>
                  <a:cubicBezTo>
                    <a:pt x="27812" y="11195"/>
                    <a:pt x="27417" y="12350"/>
                    <a:pt x="26992" y="13474"/>
                  </a:cubicBezTo>
                  <a:cubicBezTo>
                    <a:pt x="26414" y="14933"/>
                    <a:pt x="25776" y="16392"/>
                    <a:pt x="25077" y="17790"/>
                  </a:cubicBezTo>
                  <a:cubicBezTo>
                    <a:pt x="25016" y="17882"/>
                    <a:pt x="24955" y="18003"/>
                    <a:pt x="24894" y="18125"/>
                  </a:cubicBezTo>
                  <a:cubicBezTo>
                    <a:pt x="24590" y="18216"/>
                    <a:pt x="24286" y="18307"/>
                    <a:pt x="24013" y="18398"/>
                  </a:cubicBezTo>
                  <a:cubicBezTo>
                    <a:pt x="23952" y="18337"/>
                    <a:pt x="24013" y="18277"/>
                    <a:pt x="24043" y="18216"/>
                  </a:cubicBezTo>
                  <a:cubicBezTo>
                    <a:pt x="24317" y="17486"/>
                    <a:pt x="24590" y="16727"/>
                    <a:pt x="24864" y="15997"/>
                  </a:cubicBezTo>
                  <a:cubicBezTo>
                    <a:pt x="25563" y="14113"/>
                    <a:pt x="26141" y="12167"/>
                    <a:pt x="26627" y="10222"/>
                  </a:cubicBezTo>
                  <a:cubicBezTo>
                    <a:pt x="26900" y="9036"/>
                    <a:pt x="27144" y="7881"/>
                    <a:pt x="27296" y="6696"/>
                  </a:cubicBezTo>
                  <a:cubicBezTo>
                    <a:pt x="27417" y="5875"/>
                    <a:pt x="27508" y="5024"/>
                    <a:pt x="27508" y="4204"/>
                  </a:cubicBezTo>
                  <a:cubicBezTo>
                    <a:pt x="27508" y="3991"/>
                    <a:pt x="27508" y="3778"/>
                    <a:pt x="27448" y="3565"/>
                  </a:cubicBezTo>
                  <a:cubicBezTo>
                    <a:pt x="27448" y="3626"/>
                    <a:pt x="27448" y="3687"/>
                    <a:pt x="27448" y="3748"/>
                  </a:cubicBezTo>
                  <a:cubicBezTo>
                    <a:pt x="27448" y="4872"/>
                    <a:pt x="27296" y="6027"/>
                    <a:pt x="27113" y="7152"/>
                  </a:cubicBezTo>
                  <a:cubicBezTo>
                    <a:pt x="26748" y="9492"/>
                    <a:pt x="26141" y="11772"/>
                    <a:pt x="25411" y="14052"/>
                  </a:cubicBezTo>
                  <a:cubicBezTo>
                    <a:pt x="24955" y="15480"/>
                    <a:pt x="24438" y="16848"/>
                    <a:pt x="23891" y="18246"/>
                  </a:cubicBezTo>
                  <a:cubicBezTo>
                    <a:pt x="23861" y="18337"/>
                    <a:pt x="23830" y="18398"/>
                    <a:pt x="23770" y="18489"/>
                  </a:cubicBezTo>
                  <a:cubicBezTo>
                    <a:pt x="23739" y="18520"/>
                    <a:pt x="23678" y="18550"/>
                    <a:pt x="23618" y="18581"/>
                  </a:cubicBezTo>
                  <a:cubicBezTo>
                    <a:pt x="23587" y="18611"/>
                    <a:pt x="23526" y="18611"/>
                    <a:pt x="23466" y="18641"/>
                  </a:cubicBezTo>
                  <a:cubicBezTo>
                    <a:pt x="23405" y="18581"/>
                    <a:pt x="23466" y="18520"/>
                    <a:pt x="23496" y="18489"/>
                  </a:cubicBezTo>
                  <a:cubicBezTo>
                    <a:pt x="23648" y="18034"/>
                    <a:pt x="23830" y="17608"/>
                    <a:pt x="23982" y="17182"/>
                  </a:cubicBezTo>
                  <a:cubicBezTo>
                    <a:pt x="24226" y="16605"/>
                    <a:pt x="24438" y="15997"/>
                    <a:pt x="24621" y="15389"/>
                  </a:cubicBezTo>
                  <a:cubicBezTo>
                    <a:pt x="24621" y="15328"/>
                    <a:pt x="24621" y="15298"/>
                    <a:pt x="24621" y="15237"/>
                  </a:cubicBezTo>
                  <a:cubicBezTo>
                    <a:pt x="24590" y="15328"/>
                    <a:pt x="24530" y="15420"/>
                    <a:pt x="24499" y="15511"/>
                  </a:cubicBezTo>
                  <a:cubicBezTo>
                    <a:pt x="24134" y="16544"/>
                    <a:pt x="23739" y="17578"/>
                    <a:pt x="23314" y="18611"/>
                  </a:cubicBezTo>
                  <a:cubicBezTo>
                    <a:pt x="23283" y="18672"/>
                    <a:pt x="23253" y="18702"/>
                    <a:pt x="23223" y="18763"/>
                  </a:cubicBezTo>
                  <a:cubicBezTo>
                    <a:pt x="23223" y="18763"/>
                    <a:pt x="23192" y="18793"/>
                    <a:pt x="23192" y="18793"/>
                  </a:cubicBezTo>
                  <a:cubicBezTo>
                    <a:pt x="23162" y="18733"/>
                    <a:pt x="23192" y="18672"/>
                    <a:pt x="23223" y="18611"/>
                  </a:cubicBezTo>
                  <a:cubicBezTo>
                    <a:pt x="23375" y="18064"/>
                    <a:pt x="23557" y="17547"/>
                    <a:pt x="23739" y="17000"/>
                  </a:cubicBezTo>
                  <a:cubicBezTo>
                    <a:pt x="24134" y="15754"/>
                    <a:pt x="24438" y="14508"/>
                    <a:pt x="24682" y="13231"/>
                  </a:cubicBezTo>
                  <a:cubicBezTo>
                    <a:pt x="24773" y="12775"/>
                    <a:pt x="24864" y="12319"/>
                    <a:pt x="24955" y="11833"/>
                  </a:cubicBezTo>
                  <a:cubicBezTo>
                    <a:pt x="24955" y="11802"/>
                    <a:pt x="24955" y="11742"/>
                    <a:pt x="24985" y="11650"/>
                  </a:cubicBezTo>
                  <a:lnTo>
                    <a:pt x="24985" y="11650"/>
                  </a:lnTo>
                  <a:cubicBezTo>
                    <a:pt x="24894" y="11772"/>
                    <a:pt x="24894" y="11863"/>
                    <a:pt x="24864" y="11924"/>
                  </a:cubicBezTo>
                  <a:cubicBezTo>
                    <a:pt x="24742" y="12593"/>
                    <a:pt x="24590" y="13231"/>
                    <a:pt x="24438" y="13869"/>
                  </a:cubicBezTo>
                  <a:cubicBezTo>
                    <a:pt x="24165" y="15237"/>
                    <a:pt x="23770" y="16575"/>
                    <a:pt x="23314" y="17882"/>
                  </a:cubicBezTo>
                  <a:cubicBezTo>
                    <a:pt x="23192" y="18246"/>
                    <a:pt x="23071" y="18611"/>
                    <a:pt x="22949" y="18976"/>
                  </a:cubicBezTo>
                  <a:cubicBezTo>
                    <a:pt x="22888" y="19037"/>
                    <a:pt x="22827" y="19067"/>
                    <a:pt x="22736" y="19128"/>
                  </a:cubicBezTo>
                  <a:cubicBezTo>
                    <a:pt x="22706" y="19158"/>
                    <a:pt x="22645" y="19249"/>
                    <a:pt x="22554" y="19249"/>
                  </a:cubicBezTo>
                  <a:cubicBezTo>
                    <a:pt x="22554" y="19128"/>
                    <a:pt x="22584" y="19006"/>
                    <a:pt x="22584" y="18854"/>
                  </a:cubicBezTo>
                  <a:cubicBezTo>
                    <a:pt x="22706" y="18125"/>
                    <a:pt x="22888" y="17395"/>
                    <a:pt x="23040" y="16666"/>
                  </a:cubicBezTo>
                  <a:cubicBezTo>
                    <a:pt x="23253" y="15784"/>
                    <a:pt x="23466" y="14872"/>
                    <a:pt x="23648" y="13961"/>
                  </a:cubicBezTo>
                  <a:cubicBezTo>
                    <a:pt x="23709" y="13717"/>
                    <a:pt x="23770" y="13474"/>
                    <a:pt x="23770" y="13201"/>
                  </a:cubicBezTo>
                  <a:lnTo>
                    <a:pt x="23770" y="13201"/>
                  </a:lnTo>
                  <a:cubicBezTo>
                    <a:pt x="23739" y="13261"/>
                    <a:pt x="23709" y="13322"/>
                    <a:pt x="23709" y="13383"/>
                  </a:cubicBezTo>
                  <a:cubicBezTo>
                    <a:pt x="23375" y="14751"/>
                    <a:pt x="23040" y="16149"/>
                    <a:pt x="22736" y="17547"/>
                  </a:cubicBezTo>
                  <a:cubicBezTo>
                    <a:pt x="22584" y="18125"/>
                    <a:pt x="22493" y="18733"/>
                    <a:pt x="22402" y="19341"/>
                  </a:cubicBezTo>
                  <a:cubicBezTo>
                    <a:pt x="22402" y="19432"/>
                    <a:pt x="22371" y="19523"/>
                    <a:pt x="22250" y="19584"/>
                  </a:cubicBezTo>
                  <a:cubicBezTo>
                    <a:pt x="22189" y="19432"/>
                    <a:pt x="22189" y="19280"/>
                    <a:pt x="22189" y="19128"/>
                  </a:cubicBezTo>
                  <a:cubicBezTo>
                    <a:pt x="22189" y="18824"/>
                    <a:pt x="22219" y="18550"/>
                    <a:pt x="22250" y="18277"/>
                  </a:cubicBezTo>
                  <a:cubicBezTo>
                    <a:pt x="22402" y="17395"/>
                    <a:pt x="22554" y="16544"/>
                    <a:pt x="22706" y="15663"/>
                  </a:cubicBezTo>
                  <a:cubicBezTo>
                    <a:pt x="22827" y="15024"/>
                    <a:pt x="23010" y="14356"/>
                    <a:pt x="23162" y="13717"/>
                  </a:cubicBezTo>
                  <a:cubicBezTo>
                    <a:pt x="23405" y="12684"/>
                    <a:pt x="23618" y="11620"/>
                    <a:pt x="23739" y="10556"/>
                  </a:cubicBezTo>
                  <a:cubicBezTo>
                    <a:pt x="23861" y="9796"/>
                    <a:pt x="23952" y="9067"/>
                    <a:pt x="24043" y="8307"/>
                  </a:cubicBezTo>
                  <a:cubicBezTo>
                    <a:pt x="24134" y="7669"/>
                    <a:pt x="24226" y="7030"/>
                    <a:pt x="24286" y="6392"/>
                  </a:cubicBezTo>
                  <a:cubicBezTo>
                    <a:pt x="24286" y="6362"/>
                    <a:pt x="24286" y="6331"/>
                    <a:pt x="24286" y="6240"/>
                  </a:cubicBezTo>
                  <a:cubicBezTo>
                    <a:pt x="24195" y="6483"/>
                    <a:pt x="24165" y="6726"/>
                    <a:pt x="24134" y="6939"/>
                  </a:cubicBezTo>
                  <a:cubicBezTo>
                    <a:pt x="24013" y="7851"/>
                    <a:pt x="23891" y="8793"/>
                    <a:pt x="23770" y="9705"/>
                  </a:cubicBezTo>
                  <a:cubicBezTo>
                    <a:pt x="23648" y="10343"/>
                    <a:pt x="23557" y="10982"/>
                    <a:pt x="23466" y="11650"/>
                  </a:cubicBezTo>
                  <a:cubicBezTo>
                    <a:pt x="23344" y="12410"/>
                    <a:pt x="23162" y="13170"/>
                    <a:pt x="22979" y="13900"/>
                  </a:cubicBezTo>
                  <a:cubicBezTo>
                    <a:pt x="22979" y="13961"/>
                    <a:pt x="22949" y="14021"/>
                    <a:pt x="22919" y="14082"/>
                  </a:cubicBezTo>
                  <a:cubicBezTo>
                    <a:pt x="22888" y="13991"/>
                    <a:pt x="22888" y="13900"/>
                    <a:pt x="22888" y="13809"/>
                  </a:cubicBezTo>
                  <a:cubicBezTo>
                    <a:pt x="22919" y="12988"/>
                    <a:pt x="22827" y="12198"/>
                    <a:pt x="22675" y="11407"/>
                  </a:cubicBezTo>
                  <a:cubicBezTo>
                    <a:pt x="22645" y="11286"/>
                    <a:pt x="22645" y="11164"/>
                    <a:pt x="22645" y="11012"/>
                  </a:cubicBezTo>
                  <a:cubicBezTo>
                    <a:pt x="22706" y="10556"/>
                    <a:pt x="22736" y="10131"/>
                    <a:pt x="22797" y="9675"/>
                  </a:cubicBezTo>
                  <a:cubicBezTo>
                    <a:pt x="22827" y="9432"/>
                    <a:pt x="22858" y="9188"/>
                    <a:pt x="22888" y="8915"/>
                  </a:cubicBezTo>
                  <a:cubicBezTo>
                    <a:pt x="22888" y="8702"/>
                    <a:pt x="22919" y="8489"/>
                    <a:pt x="22888" y="8277"/>
                  </a:cubicBezTo>
                  <a:cubicBezTo>
                    <a:pt x="22827" y="8550"/>
                    <a:pt x="22797" y="8854"/>
                    <a:pt x="22767" y="9128"/>
                  </a:cubicBezTo>
                  <a:cubicBezTo>
                    <a:pt x="22736" y="9401"/>
                    <a:pt x="22706" y="9675"/>
                    <a:pt x="22675" y="9948"/>
                  </a:cubicBezTo>
                  <a:cubicBezTo>
                    <a:pt x="22645" y="10252"/>
                    <a:pt x="22584" y="10526"/>
                    <a:pt x="22554" y="10860"/>
                  </a:cubicBezTo>
                  <a:cubicBezTo>
                    <a:pt x="22402" y="10526"/>
                    <a:pt x="22311" y="10222"/>
                    <a:pt x="22189" y="9918"/>
                  </a:cubicBezTo>
                  <a:cubicBezTo>
                    <a:pt x="22067" y="9614"/>
                    <a:pt x="21916" y="9310"/>
                    <a:pt x="21794" y="9006"/>
                  </a:cubicBezTo>
                  <a:cubicBezTo>
                    <a:pt x="21642" y="8732"/>
                    <a:pt x="21460" y="8429"/>
                    <a:pt x="21308" y="8155"/>
                  </a:cubicBezTo>
                  <a:cubicBezTo>
                    <a:pt x="21156" y="7881"/>
                    <a:pt x="20973" y="7608"/>
                    <a:pt x="20791" y="7334"/>
                  </a:cubicBezTo>
                  <a:cubicBezTo>
                    <a:pt x="20608" y="7061"/>
                    <a:pt x="20426" y="6787"/>
                    <a:pt x="20244" y="6514"/>
                  </a:cubicBezTo>
                  <a:cubicBezTo>
                    <a:pt x="20031" y="6270"/>
                    <a:pt x="19818" y="5997"/>
                    <a:pt x="19636" y="5723"/>
                  </a:cubicBezTo>
                  <a:cubicBezTo>
                    <a:pt x="19545" y="5328"/>
                    <a:pt x="19484" y="4903"/>
                    <a:pt x="19453" y="4477"/>
                  </a:cubicBezTo>
                  <a:cubicBezTo>
                    <a:pt x="19423" y="4538"/>
                    <a:pt x="19423" y="4568"/>
                    <a:pt x="19423" y="4629"/>
                  </a:cubicBezTo>
                  <a:cubicBezTo>
                    <a:pt x="19423" y="4872"/>
                    <a:pt x="19453" y="5115"/>
                    <a:pt x="19453" y="5359"/>
                  </a:cubicBezTo>
                  <a:cubicBezTo>
                    <a:pt x="19453" y="5419"/>
                    <a:pt x="19453" y="5480"/>
                    <a:pt x="19453" y="5571"/>
                  </a:cubicBezTo>
                  <a:cubicBezTo>
                    <a:pt x="19149" y="5298"/>
                    <a:pt x="18846" y="5024"/>
                    <a:pt x="18511" y="4781"/>
                  </a:cubicBezTo>
                  <a:cubicBezTo>
                    <a:pt x="18177" y="4538"/>
                    <a:pt x="17842" y="4325"/>
                    <a:pt x="17478" y="4204"/>
                  </a:cubicBezTo>
                  <a:cubicBezTo>
                    <a:pt x="17387" y="3596"/>
                    <a:pt x="17873" y="2836"/>
                    <a:pt x="18420" y="2684"/>
                  </a:cubicBezTo>
                  <a:cubicBezTo>
                    <a:pt x="18450" y="2836"/>
                    <a:pt x="18420" y="3018"/>
                    <a:pt x="18420" y="3170"/>
                  </a:cubicBezTo>
                  <a:cubicBezTo>
                    <a:pt x="18420" y="3352"/>
                    <a:pt x="18420" y="3535"/>
                    <a:pt x="18420" y="3717"/>
                  </a:cubicBezTo>
                  <a:cubicBezTo>
                    <a:pt x="18420" y="3869"/>
                    <a:pt x="18420" y="4052"/>
                    <a:pt x="18450" y="4204"/>
                  </a:cubicBezTo>
                  <a:cubicBezTo>
                    <a:pt x="18511" y="3930"/>
                    <a:pt x="18481" y="3687"/>
                    <a:pt x="18481" y="3413"/>
                  </a:cubicBezTo>
                  <a:cubicBezTo>
                    <a:pt x="18511" y="3140"/>
                    <a:pt x="18542" y="2866"/>
                    <a:pt x="18572" y="2593"/>
                  </a:cubicBezTo>
                  <a:cubicBezTo>
                    <a:pt x="18754" y="2471"/>
                    <a:pt x="18967" y="2410"/>
                    <a:pt x="19180" y="2349"/>
                  </a:cubicBezTo>
                  <a:cubicBezTo>
                    <a:pt x="19362" y="2319"/>
                    <a:pt x="19575" y="2289"/>
                    <a:pt x="19788" y="2289"/>
                  </a:cubicBezTo>
                  <a:cubicBezTo>
                    <a:pt x="19920" y="2278"/>
                    <a:pt x="20051" y="2275"/>
                    <a:pt x="20184" y="2275"/>
                  </a:cubicBezTo>
                  <a:cubicBezTo>
                    <a:pt x="20450" y="2275"/>
                    <a:pt x="20720" y="2289"/>
                    <a:pt x="21004" y="2289"/>
                  </a:cubicBezTo>
                  <a:cubicBezTo>
                    <a:pt x="21004" y="2289"/>
                    <a:pt x="21034" y="2319"/>
                    <a:pt x="21064" y="2319"/>
                  </a:cubicBezTo>
                  <a:cubicBezTo>
                    <a:pt x="21004" y="2653"/>
                    <a:pt x="20912" y="2957"/>
                    <a:pt x="20852" y="3292"/>
                  </a:cubicBezTo>
                  <a:cubicBezTo>
                    <a:pt x="20791" y="3626"/>
                    <a:pt x="20760" y="3960"/>
                    <a:pt x="20700" y="4295"/>
                  </a:cubicBezTo>
                  <a:cubicBezTo>
                    <a:pt x="20669" y="4629"/>
                    <a:pt x="20639" y="4933"/>
                    <a:pt x="20608" y="5267"/>
                  </a:cubicBezTo>
                  <a:cubicBezTo>
                    <a:pt x="20608" y="5602"/>
                    <a:pt x="20578" y="5936"/>
                    <a:pt x="20608" y="6331"/>
                  </a:cubicBezTo>
                  <a:cubicBezTo>
                    <a:pt x="20639" y="6240"/>
                    <a:pt x="20669" y="6210"/>
                    <a:pt x="20669" y="6210"/>
                  </a:cubicBezTo>
                  <a:cubicBezTo>
                    <a:pt x="20669" y="5875"/>
                    <a:pt x="20669" y="5571"/>
                    <a:pt x="20700" y="5267"/>
                  </a:cubicBezTo>
                  <a:cubicBezTo>
                    <a:pt x="20730" y="4842"/>
                    <a:pt x="20791" y="4447"/>
                    <a:pt x="20821" y="4021"/>
                  </a:cubicBezTo>
                  <a:cubicBezTo>
                    <a:pt x="20912" y="3474"/>
                    <a:pt x="21004" y="2927"/>
                    <a:pt x="21156" y="2380"/>
                  </a:cubicBezTo>
                  <a:cubicBezTo>
                    <a:pt x="21186" y="2319"/>
                    <a:pt x="21186" y="2258"/>
                    <a:pt x="21216" y="2197"/>
                  </a:cubicBezTo>
                  <a:cubicBezTo>
                    <a:pt x="21429" y="2015"/>
                    <a:pt x="21612" y="1772"/>
                    <a:pt x="21855" y="1590"/>
                  </a:cubicBezTo>
                  <a:lnTo>
                    <a:pt x="21855" y="1590"/>
                  </a:lnTo>
                  <a:cubicBezTo>
                    <a:pt x="21885" y="1681"/>
                    <a:pt x="21824" y="1742"/>
                    <a:pt x="21824" y="1833"/>
                  </a:cubicBezTo>
                  <a:cubicBezTo>
                    <a:pt x="21672" y="2349"/>
                    <a:pt x="21520" y="2897"/>
                    <a:pt x="21399" y="3444"/>
                  </a:cubicBezTo>
                  <a:cubicBezTo>
                    <a:pt x="21368" y="3687"/>
                    <a:pt x="21308" y="3930"/>
                    <a:pt x="21277" y="4173"/>
                  </a:cubicBezTo>
                  <a:cubicBezTo>
                    <a:pt x="21277" y="4264"/>
                    <a:pt x="21277" y="4386"/>
                    <a:pt x="21277" y="4508"/>
                  </a:cubicBezTo>
                  <a:cubicBezTo>
                    <a:pt x="21460" y="3474"/>
                    <a:pt x="21703" y="2410"/>
                    <a:pt x="22067" y="1407"/>
                  </a:cubicBezTo>
                  <a:cubicBezTo>
                    <a:pt x="22128" y="1346"/>
                    <a:pt x="22189" y="1316"/>
                    <a:pt x="22250" y="1255"/>
                  </a:cubicBezTo>
                  <a:cubicBezTo>
                    <a:pt x="22554" y="1042"/>
                    <a:pt x="22888" y="860"/>
                    <a:pt x="23223" y="678"/>
                  </a:cubicBezTo>
                  <a:cubicBezTo>
                    <a:pt x="23678" y="434"/>
                    <a:pt x="24165" y="313"/>
                    <a:pt x="24682" y="252"/>
                  </a:cubicBezTo>
                  <a:cubicBezTo>
                    <a:pt x="24833" y="252"/>
                    <a:pt x="25016" y="222"/>
                    <a:pt x="25198" y="222"/>
                  </a:cubicBezTo>
                  <a:close/>
                  <a:moveTo>
                    <a:pt x="22128" y="10495"/>
                  </a:moveTo>
                  <a:cubicBezTo>
                    <a:pt x="22159" y="10556"/>
                    <a:pt x="22219" y="10617"/>
                    <a:pt x="22219" y="10708"/>
                  </a:cubicBezTo>
                  <a:cubicBezTo>
                    <a:pt x="22463" y="11347"/>
                    <a:pt x="22584" y="12046"/>
                    <a:pt x="22615" y="12745"/>
                  </a:cubicBezTo>
                  <a:cubicBezTo>
                    <a:pt x="22645" y="12957"/>
                    <a:pt x="22645" y="13170"/>
                    <a:pt x="22675" y="13383"/>
                  </a:cubicBezTo>
                  <a:cubicBezTo>
                    <a:pt x="22675" y="14295"/>
                    <a:pt x="22554" y="15176"/>
                    <a:pt x="22371" y="16058"/>
                  </a:cubicBezTo>
                  <a:cubicBezTo>
                    <a:pt x="22159" y="16939"/>
                    <a:pt x="21976" y="17821"/>
                    <a:pt x="21824" y="18702"/>
                  </a:cubicBezTo>
                  <a:cubicBezTo>
                    <a:pt x="21733" y="19097"/>
                    <a:pt x="21764" y="19493"/>
                    <a:pt x="21794" y="19918"/>
                  </a:cubicBezTo>
                  <a:cubicBezTo>
                    <a:pt x="21824" y="19979"/>
                    <a:pt x="21824" y="20040"/>
                    <a:pt x="21855" y="20161"/>
                  </a:cubicBezTo>
                  <a:cubicBezTo>
                    <a:pt x="21672" y="20070"/>
                    <a:pt x="21551" y="19979"/>
                    <a:pt x="21460" y="19857"/>
                  </a:cubicBezTo>
                  <a:cubicBezTo>
                    <a:pt x="21186" y="19462"/>
                    <a:pt x="21004" y="19037"/>
                    <a:pt x="20943" y="18581"/>
                  </a:cubicBezTo>
                  <a:cubicBezTo>
                    <a:pt x="20852" y="17973"/>
                    <a:pt x="20912" y="17365"/>
                    <a:pt x="21064" y="16787"/>
                  </a:cubicBezTo>
                  <a:cubicBezTo>
                    <a:pt x="21156" y="16392"/>
                    <a:pt x="21277" y="16058"/>
                    <a:pt x="21399" y="15693"/>
                  </a:cubicBezTo>
                  <a:cubicBezTo>
                    <a:pt x="21612" y="15024"/>
                    <a:pt x="21824" y="14386"/>
                    <a:pt x="21976" y="13717"/>
                  </a:cubicBezTo>
                  <a:cubicBezTo>
                    <a:pt x="22128" y="13049"/>
                    <a:pt x="22219" y="12410"/>
                    <a:pt x="22219" y="11711"/>
                  </a:cubicBezTo>
                  <a:cubicBezTo>
                    <a:pt x="22250" y="11347"/>
                    <a:pt x="22219" y="10951"/>
                    <a:pt x="22128" y="10556"/>
                  </a:cubicBezTo>
                  <a:cubicBezTo>
                    <a:pt x="22128" y="10556"/>
                    <a:pt x="22128" y="10526"/>
                    <a:pt x="22128" y="10495"/>
                  </a:cubicBezTo>
                  <a:close/>
                  <a:moveTo>
                    <a:pt x="16331" y="3846"/>
                  </a:moveTo>
                  <a:cubicBezTo>
                    <a:pt x="16414" y="3846"/>
                    <a:pt x="16502" y="3863"/>
                    <a:pt x="16596" y="3900"/>
                  </a:cubicBezTo>
                  <a:cubicBezTo>
                    <a:pt x="16779" y="3960"/>
                    <a:pt x="16931" y="4052"/>
                    <a:pt x="17083" y="4173"/>
                  </a:cubicBezTo>
                  <a:cubicBezTo>
                    <a:pt x="17235" y="4295"/>
                    <a:pt x="17387" y="4386"/>
                    <a:pt x="17539" y="4477"/>
                  </a:cubicBezTo>
                  <a:cubicBezTo>
                    <a:pt x="17873" y="4599"/>
                    <a:pt x="18146" y="4781"/>
                    <a:pt x="18420" y="4994"/>
                  </a:cubicBezTo>
                  <a:cubicBezTo>
                    <a:pt x="18967" y="5419"/>
                    <a:pt x="19484" y="5906"/>
                    <a:pt x="19909" y="6483"/>
                  </a:cubicBezTo>
                  <a:cubicBezTo>
                    <a:pt x="20426" y="7182"/>
                    <a:pt x="20912" y="7912"/>
                    <a:pt x="21308" y="8672"/>
                  </a:cubicBezTo>
                  <a:cubicBezTo>
                    <a:pt x="21551" y="9097"/>
                    <a:pt x="21733" y="9553"/>
                    <a:pt x="21824" y="10040"/>
                  </a:cubicBezTo>
                  <a:cubicBezTo>
                    <a:pt x="21916" y="10374"/>
                    <a:pt x="21976" y="10708"/>
                    <a:pt x="22007" y="11043"/>
                  </a:cubicBezTo>
                  <a:cubicBezTo>
                    <a:pt x="22037" y="11225"/>
                    <a:pt x="22037" y="11407"/>
                    <a:pt x="22037" y="11590"/>
                  </a:cubicBezTo>
                  <a:cubicBezTo>
                    <a:pt x="21976" y="12319"/>
                    <a:pt x="21916" y="13018"/>
                    <a:pt x="21733" y="13717"/>
                  </a:cubicBezTo>
                  <a:cubicBezTo>
                    <a:pt x="21581" y="14356"/>
                    <a:pt x="21399" y="14994"/>
                    <a:pt x="21186" y="15602"/>
                  </a:cubicBezTo>
                  <a:cubicBezTo>
                    <a:pt x="21034" y="16058"/>
                    <a:pt x="20882" y="16483"/>
                    <a:pt x="20791" y="16939"/>
                  </a:cubicBezTo>
                  <a:cubicBezTo>
                    <a:pt x="20700" y="17365"/>
                    <a:pt x="20639" y="17760"/>
                    <a:pt x="20669" y="18155"/>
                  </a:cubicBezTo>
                  <a:cubicBezTo>
                    <a:pt x="20669" y="18733"/>
                    <a:pt x="20791" y="19249"/>
                    <a:pt x="21095" y="19736"/>
                  </a:cubicBezTo>
                  <a:cubicBezTo>
                    <a:pt x="21277" y="19979"/>
                    <a:pt x="21460" y="20222"/>
                    <a:pt x="21703" y="20374"/>
                  </a:cubicBezTo>
                  <a:cubicBezTo>
                    <a:pt x="21733" y="20404"/>
                    <a:pt x="21764" y="20404"/>
                    <a:pt x="21794" y="20465"/>
                  </a:cubicBezTo>
                  <a:cubicBezTo>
                    <a:pt x="21764" y="20587"/>
                    <a:pt x="21733" y="20708"/>
                    <a:pt x="21642" y="20860"/>
                  </a:cubicBezTo>
                  <a:cubicBezTo>
                    <a:pt x="21581" y="20830"/>
                    <a:pt x="21520" y="20830"/>
                    <a:pt x="21460" y="20800"/>
                  </a:cubicBezTo>
                  <a:cubicBezTo>
                    <a:pt x="21277" y="20708"/>
                    <a:pt x="21095" y="20617"/>
                    <a:pt x="20912" y="20526"/>
                  </a:cubicBezTo>
                  <a:cubicBezTo>
                    <a:pt x="20365" y="20192"/>
                    <a:pt x="19818" y="19827"/>
                    <a:pt x="19301" y="19401"/>
                  </a:cubicBezTo>
                  <a:cubicBezTo>
                    <a:pt x="18329" y="18611"/>
                    <a:pt x="17721" y="17608"/>
                    <a:pt x="17508" y="16392"/>
                  </a:cubicBezTo>
                  <a:cubicBezTo>
                    <a:pt x="17417" y="15845"/>
                    <a:pt x="17356" y="15328"/>
                    <a:pt x="17295" y="14812"/>
                  </a:cubicBezTo>
                  <a:cubicBezTo>
                    <a:pt x="17204" y="13748"/>
                    <a:pt x="17052" y="12714"/>
                    <a:pt x="16809" y="11681"/>
                  </a:cubicBezTo>
                  <a:cubicBezTo>
                    <a:pt x="16687" y="11103"/>
                    <a:pt x="16596" y="10526"/>
                    <a:pt x="16475" y="9948"/>
                  </a:cubicBezTo>
                  <a:cubicBezTo>
                    <a:pt x="16323" y="9280"/>
                    <a:pt x="16171" y="8581"/>
                    <a:pt x="16019" y="7912"/>
                  </a:cubicBezTo>
                  <a:cubicBezTo>
                    <a:pt x="15806" y="6939"/>
                    <a:pt x="15684" y="5966"/>
                    <a:pt x="15715" y="4994"/>
                  </a:cubicBezTo>
                  <a:cubicBezTo>
                    <a:pt x="15715" y="4781"/>
                    <a:pt x="15745" y="4599"/>
                    <a:pt x="15776" y="4416"/>
                  </a:cubicBezTo>
                  <a:cubicBezTo>
                    <a:pt x="15776" y="4386"/>
                    <a:pt x="15776" y="4356"/>
                    <a:pt x="15776" y="4325"/>
                  </a:cubicBezTo>
                  <a:cubicBezTo>
                    <a:pt x="15868" y="4024"/>
                    <a:pt x="16067" y="3846"/>
                    <a:pt x="16331" y="3846"/>
                  </a:cubicBezTo>
                  <a:close/>
                  <a:moveTo>
                    <a:pt x="14993" y="17688"/>
                  </a:moveTo>
                  <a:cubicBezTo>
                    <a:pt x="15834" y="17688"/>
                    <a:pt x="16648" y="17864"/>
                    <a:pt x="17417" y="18155"/>
                  </a:cubicBezTo>
                  <a:cubicBezTo>
                    <a:pt x="17599" y="18246"/>
                    <a:pt x="17782" y="18307"/>
                    <a:pt x="17964" y="18398"/>
                  </a:cubicBezTo>
                  <a:cubicBezTo>
                    <a:pt x="18025" y="18429"/>
                    <a:pt x="18086" y="18459"/>
                    <a:pt x="18116" y="18520"/>
                  </a:cubicBezTo>
                  <a:cubicBezTo>
                    <a:pt x="18146" y="18520"/>
                    <a:pt x="18146" y="18520"/>
                    <a:pt x="18177" y="18550"/>
                  </a:cubicBezTo>
                  <a:cubicBezTo>
                    <a:pt x="18329" y="18733"/>
                    <a:pt x="18450" y="18915"/>
                    <a:pt x="18633" y="19128"/>
                  </a:cubicBezTo>
                  <a:lnTo>
                    <a:pt x="18450" y="19128"/>
                  </a:lnTo>
                  <a:cubicBezTo>
                    <a:pt x="18086" y="19037"/>
                    <a:pt x="17721" y="18945"/>
                    <a:pt x="17356" y="18915"/>
                  </a:cubicBezTo>
                  <a:cubicBezTo>
                    <a:pt x="17089" y="18871"/>
                    <a:pt x="16822" y="18842"/>
                    <a:pt x="16555" y="18842"/>
                  </a:cubicBezTo>
                  <a:cubicBezTo>
                    <a:pt x="16457" y="18842"/>
                    <a:pt x="16360" y="18846"/>
                    <a:pt x="16262" y="18854"/>
                  </a:cubicBezTo>
                  <a:cubicBezTo>
                    <a:pt x="15472" y="18854"/>
                    <a:pt x="14651" y="18915"/>
                    <a:pt x="13861" y="19097"/>
                  </a:cubicBezTo>
                  <a:cubicBezTo>
                    <a:pt x="13769" y="19128"/>
                    <a:pt x="13678" y="19158"/>
                    <a:pt x="13557" y="19189"/>
                  </a:cubicBezTo>
                  <a:cubicBezTo>
                    <a:pt x="13587" y="19199"/>
                    <a:pt x="13614" y="19202"/>
                    <a:pt x="13639" y="19202"/>
                  </a:cubicBezTo>
                  <a:cubicBezTo>
                    <a:pt x="13688" y="19202"/>
                    <a:pt x="13729" y="19189"/>
                    <a:pt x="13769" y="19189"/>
                  </a:cubicBezTo>
                  <a:cubicBezTo>
                    <a:pt x="14347" y="19067"/>
                    <a:pt x="14894" y="18976"/>
                    <a:pt x="15472" y="18976"/>
                  </a:cubicBezTo>
                  <a:cubicBezTo>
                    <a:pt x="15684" y="18945"/>
                    <a:pt x="15867" y="18945"/>
                    <a:pt x="16080" y="18915"/>
                  </a:cubicBezTo>
                  <a:cubicBezTo>
                    <a:pt x="16839" y="18915"/>
                    <a:pt x="17599" y="19006"/>
                    <a:pt x="18329" y="19189"/>
                  </a:cubicBezTo>
                  <a:cubicBezTo>
                    <a:pt x="18420" y="19219"/>
                    <a:pt x="18511" y="19249"/>
                    <a:pt x="18633" y="19310"/>
                  </a:cubicBezTo>
                  <a:cubicBezTo>
                    <a:pt x="18582" y="19320"/>
                    <a:pt x="18538" y="19324"/>
                    <a:pt x="18499" y="19324"/>
                  </a:cubicBezTo>
                  <a:cubicBezTo>
                    <a:pt x="18420" y="19324"/>
                    <a:pt x="18359" y="19310"/>
                    <a:pt x="18298" y="19310"/>
                  </a:cubicBezTo>
                  <a:cubicBezTo>
                    <a:pt x="18010" y="19280"/>
                    <a:pt x="17713" y="19265"/>
                    <a:pt x="17417" y="19265"/>
                  </a:cubicBezTo>
                  <a:cubicBezTo>
                    <a:pt x="17121" y="19265"/>
                    <a:pt x="16824" y="19280"/>
                    <a:pt x="16535" y="19310"/>
                  </a:cubicBezTo>
                  <a:cubicBezTo>
                    <a:pt x="16262" y="19310"/>
                    <a:pt x="15988" y="19341"/>
                    <a:pt x="15715" y="19371"/>
                  </a:cubicBezTo>
                  <a:cubicBezTo>
                    <a:pt x="15685" y="19371"/>
                    <a:pt x="15626" y="19371"/>
                    <a:pt x="15624" y="19428"/>
                  </a:cubicBezTo>
                  <a:lnTo>
                    <a:pt x="15624" y="19428"/>
                  </a:lnTo>
                  <a:cubicBezTo>
                    <a:pt x="15824" y="19401"/>
                    <a:pt x="15999" y="19400"/>
                    <a:pt x="16201" y="19371"/>
                  </a:cubicBezTo>
                  <a:cubicBezTo>
                    <a:pt x="16383" y="19371"/>
                    <a:pt x="16535" y="19341"/>
                    <a:pt x="16718" y="19341"/>
                  </a:cubicBezTo>
                  <a:cubicBezTo>
                    <a:pt x="17204" y="19341"/>
                    <a:pt x="17691" y="19341"/>
                    <a:pt x="18177" y="19371"/>
                  </a:cubicBezTo>
                  <a:cubicBezTo>
                    <a:pt x="18450" y="19401"/>
                    <a:pt x="18754" y="19432"/>
                    <a:pt x="19028" y="19523"/>
                  </a:cubicBezTo>
                  <a:lnTo>
                    <a:pt x="18785" y="19523"/>
                  </a:lnTo>
                  <a:cubicBezTo>
                    <a:pt x="18390" y="19523"/>
                    <a:pt x="17994" y="19523"/>
                    <a:pt x="17599" y="19553"/>
                  </a:cubicBezTo>
                  <a:cubicBezTo>
                    <a:pt x="15928" y="19614"/>
                    <a:pt x="14317" y="20040"/>
                    <a:pt x="12797" y="20739"/>
                  </a:cubicBezTo>
                  <a:cubicBezTo>
                    <a:pt x="11733" y="21195"/>
                    <a:pt x="10730" y="21772"/>
                    <a:pt x="9727" y="22350"/>
                  </a:cubicBezTo>
                  <a:cubicBezTo>
                    <a:pt x="8754" y="22897"/>
                    <a:pt x="7782" y="23474"/>
                    <a:pt x="6809" y="24021"/>
                  </a:cubicBezTo>
                  <a:cubicBezTo>
                    <a:pt x="6505" y="24173"/>
                    <a:pt x="6231" y="24325"/>
                    <a:pt x="5897" y="24508"/>
                  </a:cubicBezTo>
                  <a:cubicBezTo>
                    <a:pt x="5988" y="24477"/>
                    <a:pt x="6019" y="24477"/>
                    <a:pt x="6049" y="24477"/>
                  </a:cubicBezTo>
                  <a:cubicBezTo>
                    <a:pt x="6323" y="24356"/>
                    <a:pt x="6596" y="24234"/>
                    <a:pt x="6839" y="24082"/>
                  </a:cubicBezTo>
                  <a:cubicBezTo>
                    <a:pt x="7721" y="23596"/>
                    <a:pt x="8572" y="23110"/>
                    <a:pt x="9453" y="22623"/>
                  </a:cubicBezTo>
                  <a:cubicBezTo>
                    <a:pt x="10244" y="22167"/>
                    <a:pt x="11034" y="21711"/>
                    <a:pt x="11855" y="21286"/>
                  </a:cubicBezTo>
                  <a:cubicBezTo>
                    <a:pt x="12797" y="20800"/>
                    <a:pt x="13769" y="20404"/>
                    <a:pt x="14773" y="20100"/>
                  </a:cubicBezTo>
                  <a:cubicBezTo>
                    <a:pt x="15380" y="19948"/>
                    <a:pt x="15988" y="19827"/>
                    <a:pt x="16627" y="19736"/>
                  </a:cubicBezTo>
                  <a:cubicBezTo>
                    <a:pt x="17174" y="19667"/>
                    <a:pt x="17721" y="19633"/>
                    <a:pt x="18268" y="19633"/>
                  </a:cubicBezTo>
                  <a:cubicBezTo>
                    <a:pt x="18450" y="19633"/>
                    <a:pt x="18633" y="19637"/>
                    <a:pt x="18815" y="19645"/>
                  </a:cubicBezTo>
                  <a:cubicBezTo>
                    <a:pt x="18967" y="19645"/>
                    <a:pt x="19119" y="19675"/>
                    <a:pt x="19271" y="19675"/>
                  </a:cubicBezTo>
                  <a:cubicBezTo>
                    <a:pt x="19332" y="19705"/>
                    <a:pt x="19362" y="19736"/>
                    <a:pt x="19393" y="19736"/>
                  </a:cubicBezTo>
                  <a:cubicBezTo>
                    <a:pt x="19423" y="19766"/>
                    <a:pt x="19453" y="19796"/>
                    <a:pt x="19514" y="19827"/>
                  </a:cubicBezTo>
                  <a:cubicBezTo>
                    <a:pt x="19423" y="19918"/>
                    <a:pt x="19332" y="19888"/>
                    <a:pt x="19271" y="19918"/>
                  </a:cubicBezTo>
                  <a:cubicBezTo>
                    <a:pt x="18937" y="19948"/>
                    <a:pt x="18602" y="19979"/>
                    <a:pt x="18268" y="20009"/>
                  </a:cubicBezTo>
                  <a:cubicBezTo>
                    <a:pt x="17417" y="20131"/>
                    <a:pt x="16627" y="20313"/>
                    <a:pt x="15806" y="20556"/>
                  </a:cubicBezTo>
                  <a:cubicBezTo>
                    <a:pt x="13769" y="21164"/>
                    <a:pt x="11855" y="22076"/>
                    <a:pt x="10061" y="23201"/>
                  </a:cubicBezTo>
                  <a:cubicBezTo>
                    <a:pt x="9727" y="23383"/>
                    <a:pt x="9423" y="23596"/>
                    <a:pt x="9119" y="23778"/>
                  </a:cubicBezTo>
                  <a:cubicBezTo>
                    <a:pt x="9089" y="23809"/>
                    <a:pt x="9058" y="23839"/>
                    <a:pt x="9028" y="23869"/>
                  </a:cubicBezTo>
                  <a:cubicBezTo>
                    <a:pt x="9043" y="23885"/>
                    <a:pt x="9058" y="23892"/>
                    <a:pt x="9073" y="23892"/>
                  </a:cubicBezTo>
                  <a:cubicBezTo>
                    <a:pt x="9089" y="23892"/>
                    <a:pt x="9104" y="23885"/>
                    <a:pt x="9119" y="23869"/>
                  </a:cubicBezTo>
                  <a:cubicBezTo>
                    <a:pt x="9301" y="23748"/>
                    <a:pt x="9484" y="23657"/>
                    <a:pt x="9666" y="23535"/>
                  </a:cubicBezTo>
                  <a:cubicBezTo>
                    <a:pt x="11003" y="22684"/>
                    <a:pt x="12432" y="21955"/>
                    <a:pt x="13921" y="21347"/>
                  </a:cubicBezTo>
                  <a:cubicBezTo>
                    <a:pt x="15046" y="20891"/>
                    <a:pt x="16201" y="20526"/>
                    <a:pt x="17387" y="20283"/>
                  </a:cubicBezTo>
                  <a:cubicBezTo>
                    <a:pt x="18055" y="20131"/>
                    <a:pt x="18815" y="20009"/>
                    <a:pt x="19697" y="20009"/>
                  </a:cubicBezTo>
                  <a:cubicBezTo>
                    <a:pt x="19909" y="20131"/>
                    <a:pt x="20122" y="20252"/>
                    <a:pt x="20244" y="20404"/>
                  </a:cubicBezTo>
                  <a:cubicBezTo>
                    <a:pt x="20031" y="20435"/>
                    <a:pt x="19818" y="20496"/>
                    <a:pt x="19605" y="20526"/>
                  </a:cubicBezTo>
                  <a:cubicBezTo>
                    <a:pt x="18937" y="20648"/>
                    <a:pt x="18268" y="20860"/>
                    <a:pt x="17599" y="21134"/>
                  </a:cubicBezTo>
                  <a:cubicBezTo>
                    <a:pt x="16809" y="21468"/>
                    <a:pt x="16019" y="21894"/>
                    <a:pt x="15289" y="22380"/>
                  </a:cubicBezTo>
                  <a:cubicBezTo>
                    <a:pt x="15198" y="22441"/>
                    <a:pt x="15107" y="22502"/>
                    <a:pt x="15046" y="22593"/>
                  </a:cubicBezTo>
                  <a:lnTo>
                    <a:pt x="15076" y="22623"/>
                  </a:lnTo>
                  <a:cubicBezTo>
                    <a:pt x="15137" y="22562"/>
                    <a:pt x="15228" y="22532"/>
                    <a:pt x="15289" y="22471"/>
                  </a:cubicBezTo>
                  <a:cubicBezTo>
                    <a:pt x="16262" y="21863"/>
                    <a:pt x="17265" y="21347"/>
                    <a:pt x="18359" y="20952"/>
                  </a:cubicBezTo>
                  <a:cubicBezTo>
                    <a:pt x="18967" y="20769"/>
                    <a:pt x="19605" y="20617"/>
                    <a:pt x="20274" y="20526"/>
                  </a:cubicBezTo>
                  <a:cubicBezTo>
                    <a:pt x="20294" y="20526"/>
                    <a:pt x="20328" y="20512"/>
                    <a:pt x="20357" y="20512"/>
                  </a:cubicBezTo>
                  <a:cubicBezTo>
                    <a:pt x="20372" y="20512"/>
                    <a:pt x="20386" y="20516"/>
                    <a:pt x="20396" y="20526"/>
                  </a:cubicBezTo>
                  <a:cubicBezTo>
                    <a:pt x="20426" y="20526"/>
                    <a:pt x="20487" y="20556"/>
                    <a:pt x="20517" y="20587"/>
                  </a:cubicBezTo>
                  <a:cubicBezTo>
                    <a:pt x="20487" y="20617"/>
                    <a:pt x="20487" y="20648"/>
                    <a:pt x="20457" y="20648"/>
                  </a:cubicBezTo>
                  <a:cubicBezTo>
                    <a:pt x="19149" y="20982"/>
                    <a:pt x="17934" y="21590"/>
                    <a:pt x="16809" y="22319"/>
                  </a:cubicBezTo>
                  <a:cubicBezTo>
                    <a:pt x="15441" y="23201"/>
                    <a:pt x="14225" y="24234"/>
                    <a:pt x="13101" y="25420"/>
                  </a:cubicBezTo>
                  <a:cubicBezTo>
                    <a:pt x="13010" y="25541"/>
                    <a:pt x="12888" y="25693"/>
                    <a:pt x="12797" y="25815"/>
                  </a:cubicBezTo>
                  <a:cubicBezTo>
                    <a:pt x="12766" y="25815"/>
                    <a:pt x="12766" y="25845"/>
                    <a:pt x="12736" y="25876"/>
                  </a:cubicBezTo>
                  <a:cubicBezTo>
                    <a:pt x="12753" y="25881"/>
                    <a:pt x="12768" y="25884"/>
                    <a:pt x="12779" y="25884"/>
                  </a:cubicBezTo>
                  <a:cubicBezTo>
                    <a:pt x="12828" y="25884"/>
                    <a:pt x="12833" y="25839"/>
                    <a:pt x="12858" y="25815"/>
                  </a:cubicBezTo>
                  <a:cubicBezTo>
                    <a:pt x="13344" y="25298"/>
                    <a:pt x="13861" y="24781"/>
                    <a:pt x="14377" y="24325"/>
                  </a:cubicBezTo>
                  <a:cubicBezTo>
                    <a:pt x="15593" y="23231"/>
                    <a:pt x="16870" y="22319"/>
                    <a:pt x="18298" y="21590"/>
                  </a:cubicBezTo>
                  <a:cubicBezTo>
                    <a:pt x="19028" y="21225"/>
                    <a:pt x="19757" y="20921"/>
                    <a:pt x="20548" y="20739"/>
                  </a:cubicBezTo>
                  <a:cubicBezTo>
                    <a:pt x="20608" y="20708"/>
                    <a:pt x="20669" y="20708"/>
                    <a:pt x="20730" y="20708"/>
                  </a:cubicBezTo>
                  <a:cubicBezTo>
                    <a:pt x="20973" y="20860"/>
                    <a:pt x="21247" y="20982"/>
                    <a:pt x="21520" y="21134"/>
                  </a:cubicBezTo>
                  <a:cubicBezTo>
                    <a:pt x="21551" y="21286"/>
                    <a:pt x="21520" y="21407"/>
                    <a:pt x="21429" y="21529"/>
                  </a:cubicBezTo>
                  <a:cubicBezTo>
                    <a:pt x="21186" y="21803"/>
                    <a:pt x="20943" y="22076"/>
                    <a:pt x="20700" y="22350"/>
                  </a:cubicBezTo>
                  <a:cubicBezTo>
                    <a:pt x="20457" y="22654"/>
                    <a:pt x="20244" y="22988"/>
                    <a:pt x="20031" y="23292"/>
                  </a:cubicBezTo>
                  <a:cubicBezTo>
                    <a:pt x="19757" y="23657"/>
                    <a:pt x="19545" y="24021"/>
                    <a:pt x="19271" y="24356"/>
                  </a:cubicBezTo>
                  <a:cubicBezTo>
                    <a:pt x="18481" y="25359"/>
                    <a:pt x="17508" y="26088"/>
                    <a:pt x="16323" y="26575"/>
                  </a:cubicBezTo>
                  <a:cubicBezTo>
                    <a:pt x="15563" y="26879"/>
                    <a:pt x="14833" y="27061"/>
                    <a:pt x="14043" y="27152"/>
                  </a:cubicBezTo>
                  <a:lnTo>
                    <a:pt x="13101" y="27152"/>
                  </a:lnTo>
                  <a:cubicBezTo>
                    <a:pt x="12523" y="27091"/>
                    <a:pt x="11946" y="26970"/>
                    <a:pt x="11399" y="26787"/>
                  </a:cubicBezTo>
                  <a:cubicBezTo>
                    <a:pt x="10760" y="26575"/>
                    <a:pt x="10092" y="26362"/>
                    <a:pt x="9453" y="26149"/>
                  </a:cubicBezTo>
                  <a:cubicBezTo>
                    <a:pt x="9216" y="26070"/>
                    <a:pt x="8957" y="25991"/>
                    <a:pt x="8694" y="25991"/>
                  </a:cubicBezTo>
                  <a:cubicBezTo>
                    <a:pt x="8653" y="25991"/>
                    <a:pt x="8613" y="25993"/>
                    <a:pt x="8572" y="25997"/>
                  </a:cubicBezTo>
                  <a:cubicBezTo>
                    <a:pt x="8572" y="25997"/>
                    <a:pt x="8541" y="25967"/>
                    <a:pt x="8511" y="25936"/>
                  </a:cubicBezTo>
                  <a:cubicBezTo>
                    <a:pt x="8602" y="25906"/>
                    <a:pt x="8663" y="25876"/>
                    <a:pt x="8724" y="25815"/>
                  </a:cubicBezTo>
                  <a:cubicBezTo>
                    <a:pt x="9149" y="25572"/>
                    <a:pt x="9605" y="25298"/>
                    <a:pt x="10061" y="25025"/>
                  </a:cubicBezTo>
                  <a:cubicBezTo>
                    <a:pt x="10122" y="24964"/>
                    <a:pt x="10244" y="24964"/>
                    <a:pt x="10274" y="24873"/>
                  </a:cubicBezTo>
                  <a:lnTo>
                    <a:pt x="10274" y="24842"/>
                  </a:lnTo>
                  <a:cubicBezTo>
                    <a:pt x="10183" y="24842"/>
                    <a:pt x="10122" y="24903"/>
                    <a:pt x="10031" y="24933"/>
                  </a:cubicBezTo>
                  <a:cubicBezTo>
                    <a:pt x="9484" y="25268"/>
                    <a:pt x="8906" y="25602"/>
                    <a:pt x="8359" y="25936"/>
                  </a:cubicBezTo>
                  <a:cubicBezTo>
                    <a:pt x="8207" y="26028"/>
                    <a:pt x="8055" y="26088"/>
                    <a:pt x="7903" y="26149"/>
                  </a:cubicBezTo>
                  <a:cubicBezTo>
                    <a:pt x="7386" y="26301"/>
                    <a:pt x="6900" y="26514"/>
                    <a:pt x="6414" y="26727"/>
                  </a:cubicBezTo>
                  <a:cubicBezTo>
                    <a:pt x="6079" y="26879"/>
                    <a:pt x="5745" y="27031"/>
                    <a:pt x="5411" y="27183"/>
                  </a:cubicBezTo>
                  <a:cubicBezTo>
                    <a:pt x="4590" y="27517"/>
                    <a:pt x="3769" y="27699"/>
                    <a:pt x="2888" y="27730"/>
                  </a:cubicBezTo>
                  <a:cubicBezTo>
                    <a:pt x="2813" y="27733"/>
                    <a:pt x="2738" y="27735"/>
                    <a:pt x="2662" y="27735"/>
                  </a:cubicBezTo>
                  <a:cubicBezTo>
                    <a:pt x="2124" y="27735"/>
                    <a:pt x="1570" y="27639"/>
                    <a:pt x="1064" y="27426"/>
                  </a:cubicBezTo>
                  <a:cubicBezTo>
                    <a:pt x="912" y="27365"/>
                    <a:pt x="760" y="27304"/>
                    <a:pt x="608" y="27183"/>
                  </a:cubicBezTo>
                  <a:cubicBezTo>
                    <a:pt x="426" y="27061"/>
                    <a:pt x="304" y="26848"/>
                    <a:pt x="304" y="26575"/>
                  </a:cubicBezTo>
                  <a:cubicBezTo>
                    <a:pt x="547" y="26423"/>
                    <a:pt x="821" y="26301"/>
                    <a:pt x="1064" y="26180"/>
                  </a:cubicBezTo>
                  <a:cubicBezTo>
                    <a:pt x="1338" y="26058"/>
                    <a:pt x="1581" y="25936"/>
                    <a:pt x="1824" y="25815"/>
                  </a:cubicBezTo>
                  <a:cubicBezTo>
                    <a:pt x="2098" y="25724"/>
                    <a:pt x="2371" y="25602"/>
                    <a:pt x="2645" y="25511"/>
                  </a:cubicBezTo>
                  <a:cubicBezTo>
                    <a:pt x="2888" y="25389"/>
                    <a:pt x="3161" y="25328"/>
                    <a:pt x="3435" y="25237"/>
                  </a:cubicBezTo>
                  <a:cubicBezTo>
                    <a:pt x="3389" y="25207"/>
                    <a:pt x="3359" y="25199"/>
                    <a:pt x="3332" y="25199"/>
                  </a:cubicBezTo>
                  <a:cubicBezTo>
                    <a:pt x="3306" y="25199"/>
                    <a:pt x="3283" y="25207"/>
                    <a:pt x="3253" y="25207"/>
                  </a:cubicBezTo>
                  <a:cubicBezTo>
                    <a:pt x="2645" y="25389"/>
                    <a:pt x="2037" y="25632"/>
                    <a:pt x="1459" y="25906"/>
                  </a:cubicBezTo>
                  <a:cubicBezTo>
                    <a:pt x="1125" y="26028"/>
                    <a:pt x="821" y="26180"/>
                    <a:pt x="517" y="26332"/>
                  </a:cubicBezTo>
                  <a:cubicBezTo>
                    <a:pt x="456" y="26362"/>
                    <a:pt x="395" y="26392"/>
                    <a:pt x="335" y="26423"/>
                  </a:cubicBezTo>
                  <a:cubicBezTo>
                    <a:pt x="335" y="26180"/>
                    <a:pt x="365" y="26180"/>
                    <a:pt x="487" y="25906"/>
                  </a:cubicBezTo>
                  <a:cubicBezTo>
                    <a:pt x="1094" y="25602"/>
                    <a:pt x="1763" y="25389"/>
                    <a:pt x="2401" y="25146"/>
                  </a:cubicBezTo>
                  <a:lnTo>
                    <a:pt x="2401" y="25146"/>
                  </a:lnTo>
                  <a:cubicBezTo>
                    <a:pt x="2098" y="25176"/>
                    <a:pt x="1794" y="25298"/>
                    <a:pt x="1520" y="25389"/>
                  </a:cubicBezTo>
                  <a:cubicBezTo>
                    <a:pt x="1216" y="25480"/>
                    <a:pt x="942" y="25602"/>
                    <a:pt x="669" y="25724"/>
                  </a:cubicBezTo>
                  <a:cubicBezTo>
                    <a:pt x="608" y="25693"/>
                    <a:pt x="669" y="25663"/>
                    <a:pt x="669" y="25632"/>
                  </a:cubicBezTo>
                  <a:cubicBezTo>
                    <a:pt x="882" y="25359"/>
                    <a:pt x="1155" y="25116"/>
                    <a:pt x="1429" y="24933"/>
                  </a:cubicBezTo>
                  <a:cubicBezTo>
                    <a:pt x="1885" y="24660"/>
                    <a:pt x="2371" y="24417"/>
                    <a:pt x="2857" y="24234"/>
                  </a:cubicBezTo>
                  <a:cubicBezTo>
                    <a:pt x="3283" y="24082"/>
                    <a:pt x="3708" y="23930"/>
                    <a:pt x="4134" y="23778"/>
                  </a:cubicBezTo>
                  <a:cubicBezTo>
                    <a:pt x="5259" y="23383"/>
                    <a:pt x="6292" y="22806"/>
                    <a:pt x="7265" y="22137"/>
                  </a:cubicBezTo>
                  <a:cubicBezTo>
                    <a:pt x="8116" y="21559"/>
                    <a:pt x="8937" y="20891"/>
                    <a:pt x="9727" y="20222"/>
                  </a:cubicBezTo>
                  <a:cubicBezTo>
                    <a:pt x="10304" y="19766"/>
                    <a:pt x="10882" y="19280"/>
                    <a:pt x="11520" y="18854"/>
                  </a:cubicBezTo>
                  <a:cubicBezTo>
                    <a:pt x="11885" y="18581"/>
                    <a:pt x="12250" y="18368"/>
                    <a:pt x="12645" y="18186"/>
                  </a:cubicBezTo>
                  <a:cubicBezTo>
                    <a:pt x="13253" y="17882"/>
                    <a:pt x="13921" y="17730"/>
                    <a:pt x="14621" y="17699"/>
                  </a:cubicBezTo>
                  <a:cubicBezTo>
                    <a:pt x="14745" y="17691"/>
                    <a:pt x="14869" y="17688"/>
                    <a:pt x="14993" y="17688"/>
                  </a:cubicBezTo>
                  <a:close/>
                  <a:moveTo>
                    <a:pt x="31420" y="26782"/>
                  </a:moveTo>
                  <a:cubicBezTo>
                    <a:pt x="31604" y="26782"/>
                    <a:pt x="31789" y="26793"/>
                    <a:pt x="31976" y="26818"/>
                  </a:cubicBezTo>
                  <a:cubicBezTo>
                    <a:pt x="32888" y="26909"/>
                    <a:pt x="33679" y="27183"/>
                    <a:pt x="34378" y="27760"/>
                  </a:cubicBezTo>
                  <a:cubicBezTo>
                    <a:pt x="34742" y="28064"/>
                    <a:pt x="35016" y="28398"/>
                    <a:pt x="35229" y="28794"/>
                  </a:cubicBezTo>
                  <a:cubicBezTo>
                    <a:pt x="35350" y="29006"/>
                    <a:pt x="35442" y="29219"/>
                    <a:pt x="35563" y="29432"/>
                  </a:cubicBezTo>
                  <a:cubicBezTo>
                    <a:pt x="35685" y="29675"/>
                    <a:pt x="35806" y="29949"/>
                    <a:pt x="35958" y="30192"/>
                  </a:cubicBezTo>
                  <a:cubicBezTo>
                    <a:pt x="36171" y="30587"/>
                    <a:pt x="36414" y="30921"/>
                    <a:pt x="36718" y="31225"/>
                  </a:cubicBezTo>
                  <a:cubicBezTo>
                    <a:pt x="36627" y="31195"/>
                    <a:pt x="36536" y="31195"/>
                    <a:pt x="36445" y="31134"/>
                  </a:cubicBezTo>
                  <a:cubicBezTo>
                    <a:pt x="35837" y="30952"/>
                    <a:pt x="35259" y="30708"/>
                    <a:pt x="34682" y="30435"/>
                  </a:cubicBezTo>
                  <a:cubicBezTo>
                    <a:pt x="34165" y="30161"/>
                    <a:pt x="33648" y="29888"/>
                    <a:pt x="33101" y="29645"/>
                  </a:cubicBezTo>
                  <a:cubicBezTo>
                    <a:pt x="32645" y="29401"/>
                    <a:pt x="32220" y="29189"/>
                    <a:pt x="31733" y="28976"/>
                  </a:cubicBezTo>
                  <a:cubicBezTo>
                    <a:pt x="31093" y="28697"/>
                    <a:pt x="30401" y="28547"/>
                    <a:pt x="29682" y="28547"/>
                  </a:cubicBezTo>
                  <a:cubicBezTo>
                    <a:pt x="29616" y="28547"/>
                    <a:pt x="29550" y="28548"/>
                    <a:pt x="29484" y="28550"/>
                  </a:cubicBezTo>
                  <a:cubicBezTo>
                    <a:pt x="29150" y="28550"/>
                    <a:pt x="28785" y="28550"/>
                    <a:pt x="28451" y="28520"/>
                  </a:cubicBezTo>
                  <a:cubicBezTo>
                    <a:pt x="27265" y="28520"/>
                    <a:pt x="26141" y="28277"/>
                    <a:pt x="25077" y="27821"/>
                  </a:cubicBezTo>
                  <a:cubicBezTo>
                    <a:pt x="24985" y="27760"/>
                    <a:pt x="24925" y="27730"/>
                    <a:pt x="24773" y="27669"/>
                  </a:cubicBezTo>
                  <a:cubicBezTo>
                    <a:pt x="24833" y="27669"/>
                    <a:pt x="24881" y="27655"/>
                    <a:pt x="24915" y="27655"/>
                  </a:cubicBezTo>
                  <a:cubicBezTo>
                    <a:pt x="24931" y="27655"/>
                    <a:pt x="24945" y="27659"/>
                    <a:pt x="24955" y="27669"/>
                  </a:cubicBezTo>
                  <a:cubicBezTo>
                    <a:pt x="25285" y="27720"/>
                    <a:pt x="25615" y="27744"/>
                    <a:pt x="25945" y="27744"/>
                  </a:cubicBezTo>
                  <a:cubicBezTo>
                    <a:pt x="26405" y="27744"/>
                    <a:pt x="26866" y="27697"/>
                    <a:pt x="27326" y="27608"/>
                  </a:cubicBezTo>
                  <a:cubicBezTo>
                    <a:pt x="28207" y="27456"/>
                    <a:pt x="29058" y="27213"/>
                    <a:pt x="29910" y="27000"/>
                  </a:cubicBezTo>
                  <a:cubicBezTo>
                    <a:pt x="30421" y="26867"/>
                    <a:pt x="30917" y="26782"/>
                    <a:pt x="31420" y="26782"/>
                  </a:cubicBezTo>
                  <a:close/>
                  <a:moveTo>
                    <a:pt x="33040" y="15268"/>
                  </a:moveTo>
                  <a:cubicBezTo>
                    <a:pt x="34226" y="15298"/>
                    <a:pt x="35259" y="15663"/>
                    <a:pt x="36262" y="16301"/>
                  </a:cubicBezTo>
                  <a:cubicBezTo>
                    <a:pt x="36779" y="16605"/>
                    <a:pt x="37235" y="17000"/>
                    <a:pt x="37721" y="17395"/>
                  </a:cubicBezTo>
                  <a:cubicBezTo>
                    <a:pt x="38268" y="17851"/>
                    <a:pt x="38785" y="18368"/>
                    <a:pt x="39271" y="18915"/>
                  </a:cubicBezTo>
                  <a:cubicBezTo>
                    <a:pt x="39788" y="19462"/>
                    <a:pt x="40335" y="19979"/>
                    <a:pt x="40913" y="20465"/>
                  </a:cubicBezTo>
                  <a:cubicBezTo>
                    <a:pt x="41430" y="20860"/>
                    <a:pt x="41916" y="21316"/>
                    <a:pt x="42341" y="21803"/>
                  </a:cubicBezTo>
                  <a:cubicBezTo>
                    <a:pt x="43253" y="22745"/>
                    <a:pt x="43740" y="23900"/>
                    <a:pt x="43892" y="25207"/>
                  </a:cubicBezTo>
                  <a:cubicBezTo>
                    <a:pt x="43922" y="25480"/>
                    <a:pt x="43952" y="25754"/>
                    <a:pt x="43952" y="26028"/>
                  </a:cubicBezTo>
                  <a:cubicBezTo>
                    <a:pt x="43892" y="26848"/>
                    <a:pt x="43648" y="27547"/>
                    <a:pt x="43071" y="28155"/>
                  </a:cubicBezTo>
                  <a:cubicBezTo>
                    <a:pt x="43041" y="28186"/>
                    <a:pt x="42980" y="28216"/>
                    <a:pt x="42980" y="28246"/>
                  </a:cubicBezTo>
                  <a:cubicBezTo>
                    <a:pt x="42889" y="28246"/>
                    <a:pt x="42858" y="28186"/>
                    <a:pt x="42828" y="28125"/>
                  </a:cubicBezTo>
                  <a:cubicBezTo>
                    <a:pt x="42615" y="27882"/>
                    <a:pt x="42372" y="27608"/>
                    <a:pt x="42159" y="27335"/>
                  </a:cubicBezTo>
                  <a:cubicBezTo>
                    <a:pt x="41855" y="27000"/>
                    <a:pt x="41521" y="26666"/>
                    <a:pt x="41186" y="26332"/>
                  </a:cubicBezTo>
                  <a:cubicBezTo>
                    <a:pt x="41126" y="26301"/>
                    <a:pt x="41065" y="26271"/>
                    <a:pt x="41034" y="26240"/>
                  </a:cubicBezTo>
                  <a:cubicBezTo>
                    <a:pt x="41034" y="26230"/>
                    <a:pt x="41031" y="26227"/>
                    <a:pt x="41025" y="26227"/>
                  </a:cubicBezTo>
                  <a:cubicBezTo>
                    <a:pt x="41014" y="26227"/>
                    <a:pt x="40994" y="26240"/>
                    <a:pt x="40974" y="26240"/>
                  </a:cubicBezTo>
                  <a:cubicBezTo>
                    <a:pt x="41095" y="26362"/>
                    <a:pt x="41217" y="26453"/>
                    <a:pt x="41308" y="26575"/>
                  </a:cubicBezTo>
                  <a:lnTo>
                    <a:pt x="41642" y="26909"/>
                  </a:lnTo>
                  <a:cubicBezTo>
                    <a:pt x="41764" y="27031"/>
                    <a:pt x="41855" y="27152"/>
                    <a:pt x="41977" y="27274"/>
                  </a:cubicBezTo>
                  <a:cubicBezTo>
                    <a:pt x="42068" y="27395"/>
                    <a:pt x="42159" y="27487"/>
                    <a:pt x="42250" y="27608"/>
                  </a:cubicBezTo>
                  <a:cubicBezTo>
                    <a:pt x="42341" y="27730"/>
                    <a:pt x="42463" y="27851"/>
                    <a:pt x="42554" y="27973"/>
                  </a:cubicBezTo>
                  <a:cubicBezTo>
                    <a:pt x="42645" y="28094"/>
                    <a:pt x="42767" y="28216"/>
                    <a:pt x="42858" y="28368"/>
                  </a:cubicBezTo>
                  <a:cubicBezTo>
                    <a:pt x="42706" y="28550"/>
                    <a:pt x="42554" y="28733"/>
                    <a:pt x="42402" y="28915"/>
                  </a:cubicBezTo>
                  <a:cubicBezTo>
                    <a:pt x="42159" y="28611"/>
                    <a:pt x="42007" y="28307"/>
                    <a:pt x="41794" y="28003"/>
                  </a:cubicBezTo>
                  <a:cubicBezTo>
                    <a:pt x="41582" y="27730"/>
                    <a:pt x="41399" y="27456"/>
                    <a:pt x="41186" y="27183"/>
                  </a:cubicBezTo>
                  <a:cubicBezTo>
                    <a:pt x="40974" y="26909"/>
                    <a:pt x="40730" y="26605"/>
                    <a:pt x="40518" y="26362"/>
                  </a:cubicBezTo>
                  <a:cubicBezTo>
                    <a:pt x="40305" y="26088"/>
                    <a:pt x="40062" y="25845"/>
                    <a:pt x="39819" y="25572"/>
                  </a:cubicBezTo>
                  <a:cubicBezTo>
                    <a:pt x="39575" y="25328"/>
                    <a:pt x="39332" y="25085"/>
                    <a:pt x="39028" y="24812"/>
                  </a:cubicBezTo>
                  <a:lnTo>
                    <a:pt x="39028" y="24812"/>
                  </a:lnTo>
                  <a:cubicBezTo>
                    <a:pt x="39028" y="24964"/>
                    <a:pt x="39089" y="24994"/>
                    <a:pt x="39150" y="25025"/>
                  </a:cubicBezTo>
                  <a:cubicBezTo>
                    <a:pt x="39180" y="25085"/>
                    <a:pt x="39241" y="25116"/>
                    <a:pt x="39302" y="25176"/>
                  </a:cubicBezTo>
                  <a:cubicBezTo>
                    <a:pt x="39363" y="25237"/>
                    <a:pt x="39393" y="25268"/>
                    <a:pt x="39454" y="25328"/>
                  </a:cubicBezTo>
                  <a:cubicBezTo>
                    <a:pt x="39484" y="25359"/>
                    <a:pt x="39545" y="25420"/>
                    <a:pt x="39575" y="25450"/>
                  </a:cubicBezTo>
                  <a:cubicBezTo>
                    <a:pt x="39636" y="25511"/>
                    <a:pt x="39667" y="25572"/>
                    <a:pt x="39727" y="25632"/>
                  </a:cubicBezTo>
                  <a:cubicBezTo>
                    <a:pt x="39788" y="25663"/>
                    <a:pt x="39819" y="25724"/>
                    <a:pt x="39879" y="25754"/>
                  </a:cubicBezTo>
                  <a:cubicBezTo>
                    <a:pt x="39910" y="25815"/>
                    <a:pt x="39940" y="25845"/>
                    <a:pt x="40001" y="25906"/>
                  </a:cubicBezTo>
                  <a:cubicBezTo>
                    <a:pt x="40031" y="25967"/>
                    <a:pt x="40092" y="25997"/>
                    <a:pt x="40123" y="26058"/>
                  </a:cubicBezTo>
                  <a:cubicBezTo>
                    <a:pt x="40183" y="26119"/>
                    <a:pt x="40214" y="26149"/>
                    <a:pt x="40275" y="26210"/>
                  </a:cubicBezTo>
                  <a:lnTo>
                    <a:pt x="40396" y="26362"/>
                  </a:lnTo>
                  <a:lnTo>
                    <a:pt x="40518" y="26514"/>
                  </a:lnTo>
                  <a:cubicBezTo>
                    <a:pt x="40578" y="26575"/>
                    <a:pt x="40609" y="26635"/>
                    <a:pt x="40670" y="26696"/>
                  </a:cubicBezTo>
                  <a:cubicBezTo>
                    <a:pt x="40700" y="26727"/>
                    <a:pt x="40761" y="26787"/>
                    <a:pt x="40791" y="26848"/>
                  </a:cubicBezTo>
                  <a:cubicBezTo>
                    <a:pt x="40822" y="26909"/>
                    <a:pt x="40882" y="26939"/>
                    <a:pt x="40913" y="27000"/>
                  </a:cubicBezTo>
                  <a:cubicBezTo>
                    <a:pt x="40943" y="27061"/>
                    <a:pt x="41004" y="27122"/>
                    <a:pt x="41034" y="27183"/>
                  </a:cubicBezTo>
                  <a:cubicBezTo>
                    <a:pt x="41095" y="27243"/>
                    <a:pt x="41126" y="27274"/>
                    <a:pt x="41156" y="27335"/>
                  </a:cubicBezTo>
                  <a:cubicBezTo>
                    <a:pt x="41217" y="27395"/>
                    <a:pt x="41247" y="27426"/>
                    <a:pt x="41278" y="27487"/>
                  </a:cubicBezTo>
                  <a:cubicBezTo>
                    <a:pt x="41338" y="27547"/>
                    <a:pt x="41369" y="27608"/>
                    <a:pt x="41430" y="27669"/>
                  </a:cubicBezTo>
                  <a:lnTo>
                    <a:pt x="41521" y="27821"/>
                  </a:lnTo>
                  <a:cubicBezTo>
                    <a:pt x="41582" y="27882"/>
                    <a:pt x="41612" y="27942"/>
                    <a:pt x="41642" y="28003"/>
                  </a:cubicBezTo>
                  <a:cubicBezTo>
                    <a:pt x="41673" y="28034"/>
                    <a:pt x="41703" y="28094"/>
                    <a:pt x="41764" y="28155"/>
                  </a:cubicBezTo>
                  <a:cubicBezTo>
                    <a:pt x="41794" y="28216"/>
                    <a:pt x="41825" y="28277"/>
                    <a:pt x="41885" y="28338"/>
                  </a:cubicBezTo>
                  <a:cubicBezTo>
                    <a:pt x="41916" y="28398"/>
                    <a:pt x="41946" y="28459"/>
                    <a:pt x="41977" y="28490"/>
                  </a:cubicBezTo>
                  <a:cubicBezTo>
                    <a:pt x="42007" y="28550"/>
                    <a:pt x="42068" y="28611"/>
                    <a:pt x="42098" y="28672"/>
                  </a:cubicBezTo>
                  <a:cubicBezTo>
                    <a:pt x="42129" y="28733"/>
                    <a:pt x="42189" y="28794"/>
                    <a:pt x="42220" y="28854"/>
                  </a:cubicBezTo>
                  <a:cubicBezTo>
                    <a:pt x="42250" y="28915"/>
                    <a:pt x="42281" y="28976"/>
                    <a:pt x="42311" y="29037"/>
                  </a:cubicBezTo>
                  <a:cubicBezTo>
                    <a:pt x="42098" y="29371"/>
                    <a:pt x="41855" y="29705"/>
                    <a:pt x="41612" y="30040"/>
                  </a:cubicBezTo>
                  <a:cubicBezTo>
                    <a:pt x="41460" y="30192"/>
                    <a:pt x="41338" y="30344"/>
                    <a:pt x="41217" y="30465"/>
                  </a:cubicBezTo>
                  <a:cubicBezTo>
                    <a:pt x="40791" y="30891"/>
                    <a:pt x="40305" y="31164"/>
                    <a:pt x="39727" y="31286"/>
                  </a:cubicBezTo>
                  <a:cubicBezTo>
                    <a:pt x="39332" y="31408"/>
                    <a:pt x="38937" y="31468"/>
                    <a:pt x="38512" y="31468"/>
                  </a:cubicBezTo>
                  <a:cubicBezTo>
                    <a:pt x="38299" y="31468"/>
                    <a:pt x="38056" y="31438"/>
                    <a:pt x="37812" y="31377"/>
                  </a:cubicBezTo>
                  <a:cubicBezTo>
                    <a:pt x="37782" y="31316"/>
                    <a:pt x="37752" y="31225"/>
                    <a:pt x="37721" y="31134"/>
                  </a:cubicBezTo>
                  <a:cubicBezTo>
                    <a:pt x="37509" y="30405"/>
                    <a:pt x="37265" y="29705"/>
                    <a:pt x="36961" y="29037"/>
                  </a:cubicBezTo>
                  <a:cubicBezTo>
                    <a:pt x="36870" y="28854"/>
                    <a:pt x="36779" y="28672"/>
                    <a:pt x="36657" y="28490"/>
                  </a:cubicBezTo>
                  <a:cubicBezTo>
                    <a:pt x="36657" y="28459"/>
                    <a:pt x="36627" y="28429"/>
                    <a:pt x="36566" y="28398"/>
                  </a:cubicBezTo>
                  <a:lnTo>
                    <a:pt x="36566" y="28398"/>
                  </a:lnTo>
                  <a:cubicBezTo>
                    <a:pt x="36627" y="28581"/>
                    <a:pt x="36718" y="28733"/>
                    <a:pt x="36779" y="28885"/>
                  </a:cubicBezTo>
                  <a:cubicBezTo>
                    <a:pt x="36840" y="29037"/>
                    <a:pt x="36931" y="29189"/>
                    <a:pt x="36992" y="29341"/>
                  </a:cubicBezTo>
                  <a:cubicBezTo>
                    <a:pt x="37053" y="29493"/>
                    <a:pt x="37113" y="29675"/>
                    <a:pt x="37174" y="29827"/>
                  </a:cubicBezTo>
                  <a:cubicBezTo>
                    <a:pt x="37265" y="30009"/>
                    <a:pt x="37326" y="30161"/>
                    <a:pt x="37357" y="30344"/>
                  </a:cubicBezTo>
                  <a:cubicBezTo>
                    <a:pt x="37417" y="30496"/>
                    <a:pt x="37478" y="30648"/>
                    <a:pt x="37539" y="30800"/>
                  </a:cubicBezTo>
                  <a:cubicBezTo>
                    <a:pt x="37569" y="30982"/>
                    <a:pt x="37630" y="31134"/>
                    <a:pt x="37660" y="31347"/>
                  </a:cubicBezTo>
                  <a:lnTo>
                    <a:pt x="37569" y="31347"/>
                  </a:lnTo>
                  <a:cubicBezTo>
                    <a:pt x="37417" y="31286"/>
                    <a:pt x="37296" y="31225"/>
                    <a:pt x="37174" y="31164"/>
                  </a:cubicBezTo>
                  <a:cubicBezTo>
                    <a:pt x="36901" y="31043"/>
                    <a:pt x="36657" y="30860"/>
                    <a:pt x="36475" y="30617"/>
                  </a:cubicBezTo>
                  <a:cubicBezTo>
                    <a:pt x="36323" y="30374"/>
                    <a:pt x="36171" y="30101"/>
                    <a:pt x="36019" y="29857"/>
                  </a:cubicBezTo>
                  <a:cubicBezTo>
                    <a:pt x="35898" y="29645"/>
                    <a:pt x="35806" y="29432"/>
                    <a:pt x="35685" y="29189"/>
                  </a:cubicBezTo>
                  <a:cubicBezTo>
                    <a:pt x="35594" y="29037"/>
                    <a:pt x="35502" y="28854"/>
                    <a:pt x="35411" y="28702"/>
                  </a:cubicBezTo>
                  <a:cubicBezTo>
                    <a:pt x="34986" y="27912"/>
                    <a:pt x="34347" y="27335"/>
                    <a:pt x="33496" y="26970"/>
                  </a:cubicBezTo>
                  <a:cubicBezTo>
                    <a:pt x="32884" y="26719"/>
                    <a:pt x="32221" y="26571"/>
                    <a:pt x="31530" y="26571"/>
                  </a:cubicBezTo>
                  <a:cubicBezTo>
                    <a:pt x="31466" y="26571"/>
                    <a:pt x="31402" y="26572"/>
                    <a:pt x="31338" y="26575"/>
                  </a:cubicBezTo>
                  <a:cubicBezTo>
                    <a:pt x="30761" y="26575"/>
                    <a:pt x="30214" y="26696"/>
                    <a:pt x="29666" y="26848"/>
                  </a:cubicBezTo>
                  <a:cubicBezTo>
                    <a:pt x="28967" y="27000"/>
                    <a:pt x="28299" y="27183"/>
                    <a:pt x="27600" y="27335"/>
                  </a:cubicBezTo>
                  <a:cubicBezTo>
                    <a:pt x="27205" y="27438"/>
                    <a:pt x="26810" y="27486"/>
                    <a:pt x="26406" y="27486"/>
                  </a:cubicBezTo>
                  <a:cubicBezTo>
                    <a:pt x="26218" y="27486"/>
                    <a:pt x="26029" y="27475"/>
                    <a:pt x="25837" y="27456"/>
                  </a:cubicBezTo>
                  <a:cubicBezTo>
                    <a:pt x="25381" y="27426"/>
                    <a:pt x="24894" y="27365"/>
                    <a:pt x="24438" y="27213"/>
                  </a:cubicBezTo>
                  <a:cubicBezTo>
                    <a:pt x="24317" y="27183"/>
                    <a:pt x="24165" y="27122"/>
                    <a:pt x="24013" y="27061"/>
                  </a:cubicBezTo>
                  <a:cubicBezTo>
                    <a:pt x="23344" y="26787"/>
                    <a:pt x="22827" y="26332"/>
                    <a:pt x="22463" y="25724"/>
                  </a:cubicBezTo>
                  <a:cubicBezTo>
                    <a:pt x="22128" y="25146"/>
                    <a:pt x="21916" y="24538"/>
                    <a:pt x="21794" y="23900"/>
                  </a:cubicBezTo>
                  <a:cubicBezTo>
                    <a:pt x="21612" y="23018"/>
                    <a:pt x="21612" y="22167"/>
                    <a:pt x="21764" y="21316"/>
                  </a:cubicBezTo>
                  <a:cubicBezTo>
                    <a:pt x="21855" y="20830"/>
                    <a:pt x="22037" y="20404"/>
                    <a:pt x="22280" y="19979"/>
                  </a:cubicBezTo>
                  <a:cubicBezTo>
                    <a:pt x="22402" y="19736"/>
                    <a:pt x="22584" y="19523"/>
                    <a:pt x="22797" y="19371"/>
                  </a:cubicBezTo>
                  <a:cubicBezTo>
                    <a:pt x="23131" y="19067"/>
                    <a:pt x="23496" y="18824"/>
                    <a:pt x="23922" y="18672"/>
                  </a:cubicBezTo>
                  <a:lnTo>
                    <a:pt x="23982" y="18641"/>
                  </a:lnTo>
                  <a:cubicBezTo>
                    <a:pt x="24013" y="18641"/>
                    <a:pt x="24013" y="18641"/>
                    <a:pt x="24043" y="18672"/>
                  </a:cubicBezTo>
                  <a:cubicBezTo>
                    <a:pt x="24043" y="18733"/>
                    <a:pt x="23982" y="18763"/>
                    <a:pt x="23952" y="18793"/>
                  </a:cubicBezTo>
                  <a:cubicBezTo>
                    <a:pt x="23435" y="19371"/>
                    <a:pt x="23101" y="20009"/>
                    <a:pt x="22919" y="20769"/>
                  </a:cubicBezTo>
                  <a:cubicBezTo>
                    <a:pt x="22797" y="21407"/>
                    <a:pt x="22767" y="22046"/>
                    <a:pt x="22949" y="22684"/>
                  </a:cubicBezTo>
                  <a:cubicBezTo>
                    <a:pt x="22979" y="22775"/>
                    <a:pt x="23010" y="22836"/>
                    <a:pt x="23040" y="22927"/>
                  </a:cubicBezTo>
                  <a:cubicBezTo>
                    <a:pt x="23101" y="22866"/>
                    <a:pt x="23071" y="22806"/>
                    <a:pt x="23040" y="22745"/>
                  </a:cubicBezTo>
                  <a:cubicBezTo>
                    <a:pt x="22949" y="22410"/>
                    <a:pt x="22919" y="22076"/>
                    <a:pt x="22919" y="21772"/>
                  </a:cubicBezTo>
                  <a:cubicBezTo>
                    <a:pt x="22919" y="21316"/>
                    <a:pt x="22979" y="20891"/>
                    <a:pt x="23131" y="20465"/>
                  </a:cubicBezTo>
                  <a:cubicBezTo>
                    <a:pt x="23344" y="19827"/>
                    <a:pt x="23648" y="19249"/>
                    <a:pt x="24134" y="18763"/>
                  </a:cubicBezTo>
                  <a:cubicBezTo>
                    <a:pt x="24317" y="18581"/>
                    <a:pt x="24499" y="18459"/>
                    <a:pt x="24742" y="18429"/>
                  </a:cubicBezTo>
                  <a:cubicBezTo>
                    <a:pt x="24816" y="18404"/>
                    <a:pt x="24890" y="18360"/>
                    <a:pt x="24980" y="18360"/>
                  </a:cubicBezTo>
                  <a:cubicBezTo>
                    <a:pt x="25001" y="18360"/>
                    <a:pt x="25023" y="18362"/>
                    <a:pt x="25046" y="18368"/>
                  </a:cubicBezTo>
                  <a:cubicBezTo>
                    <a:pt x="25046" y="18459"/>
                    <a:pt x="24955" y="18520"/>
                    <a:pt x="24925" y="18581"/>
                  </a:cubicBezTo>
                  <a:cubicBezTo>
                    <a:pt x="24894" y="18641"/>
                    <a:pt x="24833" y="18733"/>
                    <a:pt x="24803" y="18793"/>
                  </a:cubicBezTo>
                  <a:cubicBezTo>
                    <a:pt x="24773" y="18885"/>
                    <a:pt x="24712" y="18976"/>
                    <a:pt x="24682" y="19037"/>
                  </a:cubicBezTo>
                  <a:cubicBezTo>
                    <a:pt x="24651" y="19128"/>
                    <a:pt x="24621" y="19219"/>
                    <a:pt x="24590" y="19280"/>
                  </a:cubicBezTo>
                  <a:cubicBezTo>
                    <a:pt x="24560" y="19371"/>
                    <a:pt x="24560" y="19432"/>
                    <a:pt x="24530" y="19523"/>
                  </a:cubicBezTo>
                  <a:cubicBezTo>
                    <a:pt x="24530" y="19614"/>
                    <a:pt x="24499" y="19705"/>
                    <a:pt x="24499" y="19766"/>
                  </a:cubicBezTo>
                  <a:cubicBezTo>
                    <a:pt x="24499" y="19857"/>
                    <a:pt x="24469" y="19948"/>
                    <a:pt x="24469" y="20040"/>
                  </a:cubicBezTo>
                  <a:cubicBezTo>
                    <a:pt x="24469" y="20100"/>
                    <a:pt x="24469" y="20192"/>
                    <a:pt x="24469" y="20283"/>
                  </a:cubicBezTo>
                  <a:cubicBezTo>
                    <a:pt x="24469" y="20374"/>
                    <a:pt x="24469" y="20465"/>
                    <a:pt x="24469" y="20556"/>
                  </a:cubicBezTo>
                  <a:cubicBezTo>
                    <a:pt x="24469" y="20648"/>
                    <a:pt x="24469" y="20739"/>
                    <a:pt x="24469" y="20800"/>
                  </a:cubicBezTo>
                  <a:cubicBezTo>
                    <a:pt x="24499" y="20891"/>
                    <a:pt x="24530" y="20982"/>
                    <a:pt x="24560" y="21103"/>
                  </a:cubicBezTo>
                  <a:cubicBezTo>
                    <a:pt x="24560" y="20982"/>
                    <a:pt x="24560" y="20921"/>
                    <a:pt x="24560" y="20830"/>
                  </a:cubicBezTo>
                  <a:cubicBezTo>
                    <a:pt x="24499" y="20404"/>
                    <a:pt x="24530" y="19979"/>
                    <a:pt x="24621" y="19553"/>
                  </a:cubicBezTo>
                  <a:cubicBezTo>
                    <a:pt x="24712" y="19189"/>
                    <a:pt x="24864" y="18854"/>
                    <a:pt x="25077" y="18550"/>
                  </a:cubicBezTo>
                  <a:cubicBezTo>
                    <a:pt x="25198" y="18368"/>
                    <a:pt x="25350" y="18246"/>
                    <a:pt x="25563" y="18216"/>
                  </a:cubicBezTo>
                  <a:cubicBezTo>
                    <a:pt x="25928" y="18155"/>
                    <a:pt x="26262" y="18064"/>
                    <a:pt x="26627" y="17973"/>
                  </a:cubicBezTo>
                  <a:lnTo>
                    <a:pt x="26748" y="17973"/>
                  </a:lnTo>
                  <a:cubicBezTo>
                    <a:pt x="26840" y="18034"/>
                    <a:pt x="26870" y="18125"/>
                    <a:pt x="26931" y="18216"/>
                  </a:cubicBezTo>
                  <a:cubicBezTo>
                    <a:pt x="27113" y="18520"/>
                    <a:pt x="27296" y="18854"/>
                    <a:pt x="27417" y="19189"/>
                  </a:cubicBezTo>
                  <a:cubicBezTo>
                    <a:pt x="27721" y="20040"/>
                    <a:pt x="27934" y="20860"/>
                    <a:pt x="28055" y="21742"/>
                  </a:cubicBezTo>
                  <a:cubicBezTo>
                    <a:pt x="28116" y="22198"/>
                    <a:pt x="28147" y="22684"/>
                    <a:pt x="28177" y="23140"/>
                  </a:cubicBezTo>
                  <a:cubicBezTo>
                    <a:pt x="28207" y="23657"/>
                    <a:pt x="28207" y="24173"/>
                    <a:pt x="28177" y="24690"/>
                  </a:cubicBezTo>
                  <a:cubicBezTo>
                    <a:pt x="28177" y="25116"/>
                    <a:pt x="28177" y="25511"/>
                    <a:pt x="28116" y="25936"/>
                  </a:cubicBezTo>
                  <a:cubicBezTo>
                    <a:pt x="28086" y="26028"/>
                    <a:pt x="28116" y="26149"/>
                    <a:pt x="28116" y="26271"/>
                  </a:cubicBezTo>
                  <a:cubicBezTo>
                    <a:pt x="28147" y="26119"/>
                    <a:pt x="28177" y="25967"/>
                    <a:pt x="28207" y="25815"/>
                  </a:cubicBezTo>
                  <a:cubicBezTo>
                    <a:pt x="28238" y="25359"/>
                    <a:pt x="28268" y="24903"/>
                    <a:pt x="28268" y="24447"/>
                  </a:cubicBezTo>
                  <a:cubicBezTo>
                    <a:pt x="28268" y="23900"/>
                    <a:pt x="28299" y="23353"/>
                    <a:pt x="28268" y="22806"/>
                  </a:cubicBezTo>
                  <a:cubicBezTo>
                    <a:pt x="28177" y="21529"/>
                    <a:pt x="27964" y="20283"/>
                    <a:pt x="27478" y="19097"/>
                  </a:cubicBezTo>
                  <a:cubicBezTo>
                    <a:pt x="27356" y="18733"/>
                    <a:pt x="27204" y="18398"/>
                    <a:pt x="26992" y="18094"/>
                  </a:cubicBezTo>
                  <a:cubicBezTo>
                    <a:pt x="26961" y="18034"/>
                    <a:pt x="26931" y="18003"/>
                    <a:pt x="26900" y="17942"/>
                  </a:cubicBezTo>
                  <a:cubicBezTo>
                    <a:pt x="27113" y="17821"/>
                    <a:pt x="27326" y="17790"/>
                    <a:pt x="27539" y="17730"/>
                  </a:cubicBezTo>
                  <a:cubicBezTo>
                    <a:pt x="27630" y="17760"/>
                    <a:pt x="27691" y="17851"/>
                    <a:pt x="27721" y="17912"/>
                  </a:cubicBezTo>
                  <a:cubicBezTo>
                    <a:pt x="28116" y="18489"/>
                    <a:pt x="28481" y="19097"/>
                    <a:pt x="28815" y="19736"/>
                  </a:cubicBezTo>
                  <a:cubicBezTo>
                    <a:pt x="29332" y="20739"/>
                    <a:pt x="29788" y="21772"/>
                    <a:pt x="30092" y="22897"/>
                  </a:cubicBezTo>
                  <a:cubicBezTo>
                    <a:pt x="30183" y="23292"/>
                    <a:pt x="30244" y="23687"/>
                    <a:pt x="30335" y="24082"/>
                  </a:cubicBezTo>
                  <a:cubicBezTo>
                    <a:pt x="30366" y="24173"/>
                    <a:pt x="30396" y="24234"/>
                    <a:pt x="30396" y="24325"/>
                  </a:cubicBezTo>
                  <a:cubicBezTo>
                    <a:pt x="30487" y="24234"/>
                    <a:pt x="30396" y="24173"/>
                    <a:pt x="30396" y="24082"/>
                  </a:cubicBezTo>
                  <a:cubicBezTo>
                    <a:pt x="30396" y="24021"/>
                    <a:pt x="30396" y="23930"/>
                    <a:pt x="30366" y="23869"/>
                  </a:cubicBezTo>
                  <a:cubicBezTo>
                    <a:pt x="30183" y="22684"/>
                    <a:pt x="29788" y="21559"/>
                    <a:pt x="29302" y="20496"/>
                  </a:cubicBezTo>
                  <a:cubicBezTo>
                    <a:pt x="28998" y="19766"/>
                    <a:pt x="28633" y="19067"/>
                    <a:pt x="28207" y="18429"/>
                  </a:cubicBezTo>
                  <a:cubicBezTo>
                    <a:pt x="28177" y="18368"/>
                    <a:pt x="28147" y="18307"/>
                    <a:pt x="28116" y="18246"/>
                  </a:cubicBezTo>
                  <a:cubicBezTo>
                    <a:pt x="28116" y="18246"/>
                    <a:pt x="28116" y="18216"/>
                    <a:pt x="28116" y="18216"/>
                  </a:cubicBezTo>
                  <a:lnTo>
                    <a:pt x="28177" y="18216"/>
                  </a:lnTo>
                  <a:cubicBezTo>
                    <a:pt x="28299" y="18368"/>
                    <a:pt x="28420" y="18520"/>
                    <a:pt x="28542" y="18672"/>
                  </a:cubicBezTo>
                  <a:cubicBezTo>
                    <a:pt x="28755" y="18976"/>
                    <a:pt x="28937" y="19249"/>
                    <a:pt x="29150" y="19553"/>
                  </a:cubicBezTo>
                  <a:cubicBezTo>
                    <a:pt x="29332" y="19857"/>
                    <a:pt x="29514" y="20161"/>
                    <a:pt x="29697" y="20465"/>
                  </a:cubicBezTo>
                  <a:cubicBezTo>
                    <a:pt x="29849" y="20678"/>
                    <a:pt x="29970" y="20891"/>
                    <a:pt x="30092" y="21103"/>
                  </a:cubicBezTo>
                  <a:cubicBezTo>
                    <a:pt x="30153" y="21073"/>
                    <a:pt x="30092" y="21012"/>
                    <a:pt x="30062" y="20982"/>
                  </a:cubicBezTo>
                  <a:cubicBezTo>
                    <a:pt x="29788" y="20344"/>
                    <a:pt x="29423" y="19766"/>
                    <a:pt x="29028" y="19189"/>
                  </a:cubicBezTo>
                  <a:cubicBezTo>
                    <a:pt x="28724" y="18733"/>
                    <a:pt x="28390" y="18307"/>
                    <a:pt x="28025" y="17882"/>
                  </a:cubicBezTo>
                  <a:cubicBezTo>
                    <a:pt x="27964" y="17821"/>
                    <a:pt x="27903" y="17730"/>
                    <a:pt x="27843" y="17669"/>
                  </a:cubicBezTo>
                  <a:cubicBezTo>
                    <a:pt x="27934" y="17547"/>
                    <a:pt x="28086" y="17578"/>
                    <a:pt x="28177" y="17486"/>
                  </a:cubicBezTo>
                  <a:cubicBezTo>
                    <a:pt x="28329" y="17547"/>
                    <a:pt x="28451" y="17638"/>
                    <a:pt x="28542" y="17699"/>
                  </a:cubicBezTo>
                  <a:cubicBezTo>
                    <a:pt x="28998" y="18003"/>
                    <a:pt x="29393" y="18398"/>
                    <a:pt x="29727" y="18793"/>
                  </a:cubicBezTo>
                  <a:cubicBezTo>
                    <a:pt x="30274" y="19493"/>
                    <a:pt x="30791" y="20222"/>
                    <a:pt x="31247" y="20952"/>
                  </a:cubicBezTo>
                  <a:cubicBezTo>
                    <a:pt x="31733" y="21742"/>
                    <a:pt x="32189" y="22532"/>
                    <a:pt x="32645" y="23353"/>
                  </a:cubicBezTo>
                  <a:cubicBezTo>
                    <a:pt x="32706" y="23414"/>
                    <a:pt x="32706" y="23505"/>
                    <a:pt x="32797" y="23566"/>
                  </a:cubicBezTo>
                  <a:lnTo>
                    <a:pt x="32828" y="23596"/>
                  </a:lnTo>
                  <a:cubicBezTo>
                    <a:pt x="32797" y="23535"/>
                    <a:pt x="32797" y="23474"/>
                    <a:pt x="32767" y="23444"/>
                  </a:cubicBezTo>
                  <a:cubicBezTo>
                    <a:pt x="31976" y="21955"/>
                    <a:pt x="31125" y="20465"/>
                    <a:pt x="30092" y="19097"/>
                  </a:cubicBezTo>
                  <a:cubicBezTo>
                    <a:pt x="29636" y="18489"/>
                    <a:pt x="29119" y="17942"/>
                    <a:pt x="28481" y="17517"/>
                  </a:cubicBezTo>
                  <a:cubicBezTo>
                    <a:pt x="28451" y="17517"/>
                    <a:pt x="28420" y="17486"/>
                    <a:pt x="28420" y="17456"/>
                  </a:cubicBezTo>
                  <a:cubicBezTo>
                    <a:pt x="28481" y="17395"/>
                    <a:pt x="28572" y="17365"/>
                    <a:pt x="28694" y="17334"/>
                  </a:cubicBezTo>
                  <a:cubicBezTo>
                    <a:pt x="28815" y="17395"/>
                    <a:pt x="28967" y="17456"/>
                    <a:pt x="29089" y="17517"/>
                  </a:cubicBezTo>
                  <a:cubicBezTo>
                    <a:pt x="30062" y="17973"/>
                    <a:pt x="30913" y="18611"/>
                    <a:pt x="31703" y="19371"/>
                  </a:cubicBezTo>
                  <a:cubicBezTo>
                    <a:pt x="32372" y="20040"/>
                    <a:pt x="32980" y="20769"/>
                    <a:pt x="33557" y="21529"/>
                  </a:cubicBezTo>
                  <a:cubicBezTo>
                    <a:pt x="34378" y="22623"/>
                    <a:pt x="35138" y="23778"/>
                    <a:pt x="35837" y="24964"/>
                  </a:cubicBezTo>
                  <a:cubicBezTo>
                    <a:pt x="35958" y="25176"/>
                    <a:pt x="36080" y="25359"/>
                    <a:pt x="36201" y="25572"/>
                  </a:cubicBezTo>
                  <a:cubicBezTo>
                    <a:pt x="36201" y="25602"/>
                    <a:pt x="36262" y="25632"/>
                    <a:pt x="36293" y="25663"/>
                  </a:cubicBezTo>
                  <a:cubicBezTo>
                    <a:pt x="36293" y="25572"/>
                    <a:pt x="36232" y="25480"/>
                    <a:pt x="36171" y="25420"/>
                  </a:cubicBezTo>
                  <a:cubicBezTo>
                    <a:pt x="35837" y="24842"/>
                    <a:pt x="35502" y="24295"/>
                    <a:pt x="35168" y="23718"/>
                  </a:cubicBezTo>
                  <a:cubicBezTo>
                    <a:pt x="34439" y="22502"/>
                    <a:pt x="33618" y="21377"/>
                    <a:pt x="32676" y="20283"/>
                  </a:cubicBezTo>
                  <a:cubicBezTo>
                    <a:pt x="31976" y="19432"/>
                    <a:pt x="31186" y="18641"/>
                    <a:pt x="30244" y="18034"/>
                  </a:cubicBezTo>
                  <a:cubicBezTo>
                    <a:pt x="29940" y="17821"/>
                    <a:pt x="29606" y="17638"/>
                    <a:pt x="29271" y="17456"/>
                  </a:cubicBezTo>
                  <a:cubicBezTo>
                    <a:pt x="29281" y="17446"/>
                    <a:pt x="29295" y="17443"/>
                    <a:pt x="29310" y="17443"/>
                  </a:cubicBezTo>
                  <a:cubicBezTo>
                    <a:pt x="29339" y="17443"/>
                    <a:pt x="29373" y="17456"/>
                    <a:pt x="29393" y="17456"/>
                  </a:cubicBezTo>
                  <a:cubicBezTo>
                    <a:pt x="29910" y="17669"/>
                    <a:pt x="30396" y="17942"/>
                    <a:pt x="30882" y="18246"/>
                  </a:cubicBezTo>
                  <a:cubicBezTo>
                    <a:pt x="31855" y="18885"/>
                    <a:pt x="32706" y="19645"/>
                    <a:pt x="33496" y="20496"/>
                  </a:cubicBezTo>
                  <a:cubicBezTo>
                    <a:pt x="33800" y="20800"/>
                    <a:pt x="34074" y="21103"/>
                    <a:pt x="34347" y="21438"/>
                  </a:cubicBezTo>
                  <a:cubicBezTo>
                    <a:pt x="34378" y="21377"/>
                    <a:pt x="34347" y="21347"/>
                    <a:pt x="34317" y="21316"/>
                  </a:cubicBezTo>
                  <a:cubicBezTo>
                    <a:pt x="34074" y="21043"/>
                    <a:pt x="33831" y="20739"/>
                    <a:pt x="33587" y="20435"/>
                  </a:cubicBezTo>
                  <a:cubicBezTo>
                    <a:pt x="32797" y="19584"/>
                    <a:pt x="31946" y="18824"/>
                    <a:pt x="31004" y="18186"/>
                  </a:cubicBezTo>
                  <a:cubicBezTo>
                    <a:pt x="30396" y="17790"/>
                    <a:pt x="29788" y="17456"/>
                    <a:pt x="29089" y="17243"/>
                  </a:cubicBezTo>
                  <a:cubicBezTo>
                    <a:pt x="29089" y="17213"/>
                    <a:pt x="29058" y="17213"/>
                    <a:pt x="29028" y="17182"/>
                  </a:cubicBezTo>
                  <a:cubicBezTo>
                    <a:pt x="29089" y="17122"/>
                    <a:pt x="29180" y="17061"/>
                    <a:pt x="29241" y="17030"/>
                  </a:cubicBezTo>
                  <a:cubicBezTo>
                    <a:pt x="29319" y="17025"/>
                    <a:pt x="29396" y="17022"/>
                    <a:pt x="29472" y="17022"/>
                  </a:cubicBezTo>
                  <a:cubicBezTo>
                    <a:pt x="29812" y="17022"/>
                    <a:pt x="30140" y="17072"/>
                    <a:pt x="30487" y="17122"/>
                  </a:cubicBezTo>
                  <a:cubicBezTo>
                    <a:pt x="32189" y="17365"/>
                    <a:pt x="33800" y="17973"/>
                    <a:pt x="35259" y="18885"/>
                  </a:cubicBezTo>
                  <a:cubicBezTo>
                    <a:pt x="35776" y="19189"/>
                    <a:pt x="36232" y="19553"/>
                    <a:pt x="36688" y="19948"/>
                  </a:cubicBezTo>
                  <a:cubicBezTo>
                    <a:pt x="36992" y="20192"/>
                    <a:pt x="37265" y="20496"/>
                    <a:pt x="37569" y="20769"/>
                  </a:cubicBezTo>
                  <a:cubicBezTo>
                    <a:pt x="37630" y="20830"/>
                    <a:pt x="37721" y="20891"/>
                    <a:pt x="37843" y="21012"/>
                  </a:cubicBezTo>
                  <a:cubicBezTo>
                    <a:pt x="37569" y="20556"/>
                    <a:pt x="36232" y="19371"/>
                    <a:pt x="35472" y="18885"/>
                  </a:cubicBezTo>
                  <a:cubicBezTo>
                    <a:pt x="34591" y="18307"/>
                    <a:pt x="33618" y="17882"/>
                    <a:pt x="32615" y="17517"/>
                  </a:cubicBezTo>
                  <a:cubicBezTo>
                    <a:pt x="31612" y="17182"/>
                    <a:pt x="30609" y="16939"/>
                    <a:pt x="29484" y="16909"/>
                  </a:cubicBezTo>
                  <a:cubicBezTo>
                    <a:pt x="29575" y="16879"/>
                    <a:pt x="29606" y="16848"/>
                    <a:pt x="29636" y="16848"/>
                  </a:cubicBezTo>
                  <a:cubicBezTo>
                    <a:pt x="29697" y="16818"/>
                    <a:pt x="29788" y="16818"/>
                    <a:pt x="29849" y="16818"/>
                  </a:cubicBezTo>
                  <a:cubicBezTo>
                    <a:pt x="30132" y="16818"/>
                    <a:pt x="30403" y="16804"/>
                    <a:pt x="30677" y="16804"/>
                  </a:cubicBezTo>
                  <a:cubicBezTo>
                    <a:pt x="30815" y="16804"/>
                    <a:pt x="30953" y="16808"/>
                    <a:pt x="31095" y="16818"/>
                  </a:cubicBezTo>
                  <a:cubicBezTo>
                    <a:pt x="32311" y="16909"/>
                    <a:pt x="33527" y="17122"/>
                    <a:pt x="34682" y="17578"/>
                  </a:cubicBezTo>
                  <a:cubicBezTo>
                    <a:pt x="34925" y="17669"/>
                    <a:pt x="35168" y="17760"/>
                    <a:pt x="35381" y="17851"/>
                  </a:cubicBezTo>
                  <a:cubicBezTo>
                    <a:pt x="35411" y="17790"/>
                    <a:pt x="35350" y="17790"/>
                    <a:pt x="35320" y="17760"/>
                  </a:cubicBezTo>
                  <a:cubicBezTo>
                    <a:pt x="35229" y="17699"/>
                    <a:pt x="35107" y="17638"/>
                    <a:pt x="34986" y="17608"/>
                  </a:cubicBezTo>
                  <a:cubicBezTo>
                    <a:pt x="34043" y="17213"/>
                    <a:pt x="33071" y="16939"/>
                    <a:pt x="32068" y="16818"/>
                  </a:cubicBezTo>
                  <a:cubicBezTo>
                    <a:pt x="31369" y="16727"/>
                    <a:pt x="30700" y="16696"/>
                    <a:pt x="30001" y="16696"/>
                  </a:cubicBezTo>
                  <a:lnTo>
                    <a:pt x="29758" y="16696"/>
                  </a:lnTo>
                  <a:cubicBezTo>
                    <a:pt x="29788" y="16666"/>
                    <a:pt x="29788" y="16635"/>
                    <a:pt x="29818" y="16605"/>
                  </a:cubicBezTo>
                  <a:cubicBezTo>
                    <a:pt x="30274" y="16179"/>
                    <a:pt x="30761" y="15845"/>
                    <a:pt x="31338" y="15602"/>
                  </a:cubicBezTo>
                  <a:cubicBezTo>
                    <a:pt x="31885" y="15359"/>
                    <a:pt x="32432" y="15268"/>
                    <a:pt x="33040" y="15268"/>
                  </a:cubicBezTo>
                  <a:close/>
                  <a:moveTo>
                    <a:pt x="25129" y="0"/>
                  </a:moveTo>
                  <a:cubicBezTo>
                    <a:pt x="24924" y="0"/>
                    <a:pt x="24714" y="13"/>
                    <a:pt x="24499" y="39"/>
                  </a:cubicBezTo>
                  <a:cubicBezTo>
                    <a:pt x="24013" y="131"/>
                    <a:pt x="23557" y="252"/>
                    <a:pt x="23131" y="465"/>
                  </a:cubicBezTo>
                  <a:cubicBezTo>
                    <a:pt x="22432" y="830"/>
                    <a:pt x="21794" y="1225"/>
                    <a:pt x="21277" y="1833"/>
                  </a:cubicBezTo>
                  <a:cubicBezTo>
                    <a:pt x="21125" y="2015"/>
                    <a:pt x="20943" y="2076"/>
                    <a:pt x="20700" y="2076"/>
                  </a:cubicBezTo>
                  <a:cubicBezTo>
                    <a:pt x="20396" y="2045"/>
                    <a:pt x="20061" y="2045"/>
                    <a:pt x="19757" y="2045"/>
                  </a:cubicBezTo>
                  <a:cubicBezTo>
                    <a:pt x="19362" y="2076"/>
                    <a:pt x="18967" y="2167"/>
                    <a:pt x="18572" y="2319"/>
                  </a:cubicBezTo>
                  <a:cubicBezTo>
                    <a:pt x="17964" y="2562"/>
                    <a:pt x="17508" y="2988"/>
                    <a:pt x="17326" y="3626"/>
                  </a:cubicBezTo>
                  <a:cubicBezTo>
                    <a:pt x="17295" y="3717"/>
                    <a:pt x="17265" y="3778"/>
                    <a:pt x="17235" y="3869"/>
                  </a:cubicBezTo>
                  <a:cubicBezTo>
                    <a:pt x="17235" y="3900"/>
                    <a:pt x="17265" y="3960"/>
                    <a:pt x="17174" y="3991"/>
                  </a:cubicBezTo>
                  <a:cubicBezTo>
                    <a:pt x="17113" y="3930"/>
                    <a:pt x="17052" y="3869"/>
                    <a:pt x="16991" y="3839"/>
                  </a:cubicBezTo>
                  <a:cubicBezTo>
                    <a:pt x="16839" y="3778"/>
                    <a:pt x="16718" y="3687"/>
                    <a:pt x="16566" y="3656"/>
                  </a:cubicBezTo>
                  <a:cubicBezTo>
                    <a:pt x="16488" y="3640"/>
                    <a:pt x="16411" y="3631"/>
                    <a:pt x="16336" y="3631"/>
                  </a:cubicBezTo>
                  <a:cubicBezTo>
                    <a:pt x="16004" y="3631"/>
                    <a:pt x="15717" y="3801"/>
                    <a:pt x="15593" y="4173"/>
                  </a:cubicBezTo>
                  <a:cubicBezTo>
                    <a:pt x="15593" y="4234"/>
                    <a:pt x="15563" y="4295"/>
                    <a:pt x="15563" y="4386"/>
                  </a:cubicBezTo>
                  <a:cubicBezTo>
                    <a:pt x="15502" y="4599"/>
                    <a:pt x="15502" y="4842"/>
                    <a:pt x="15472" y="5055"/>
                  </a:cubicBezTo>
                  <a:cubicBezTo>
                    <a:pt x="15472" y="5966"/>
                    <a:pt x="15563" y="6848"/>
                    <a:pt x="15745" y="7729"/>
                  </a:cubicBezTo>
                  <a:cubicBezTo>
                    <a:pt x="15897" y="8398"/>
                    <a:pt x="16049" y="9067"/>
                    <a:pt x="16201" y="9736"/>
                  </a:cubicBezTo>
                  <a:cubicBezTo>
                    <a:pt x="16323" y="10313"/>
                    <a:pt x="16414" y="10921"/>
                    <a:pt x="16535" y="11498"/>
                  </a:cubicBezTo>
                  <a:cubicBezTo>
                    <a:pt x="16748" y="12502"/>
                    <a:pt x="16931" y="13535"/>
                    <a:pt x="17022" y="14538"/>
                  </a:cubicBezTo>
                  <a:cubicBezTo>
                    <a:pt x="17083" y="15085"/>
                    <a:pt x="17143" y="15632"/>
                    <a:pt x="17235" y="16149"/>
                  </a:cubicBezTo>
                  <a:cubicBezTo>
                    <a:pt x="17295" y="16605"/>
                    <a:pt x="17387" y="17030"/>
                    <a:pt x="17569" y="17456"/>
                  </a:cubicBezTo>
                  <a:cubicBezTo>
                    <a:pt x="17660" y="17638"/>
                    <a:pt x="17721" y="17790"/>
                    <a:pt x="17812" y="17973"/>
                  </a:cubicBezTo>
                  <a:cubicBezTo>
                    <a:pt x="17812" y="18003"/>
                    <a:pt x="17842" y="18034"/>
                    <a:pt x="17812" y="18064"/>
                  </a:cubicBezTo>
                  <a:cubicBezTo>
                    <a:pt x="17751" y="18034"/>
                    <a:pt x="17691" y="18034"/>
                    <a:pt x="17660" y="18003"/>
                  </a:cubicBezTo>
                  <a:cubicBezTo>
                    <a:pt x="17052" y="17760"/>
                    <a:pt x="16444" y="17578"/>
                    <a:pt x="15806" y="17517"/>
                  </a:cubicBezTo>
                  <a:cubicBezTo>
                    <a:pt x="15496" y="17474"/>
                    <a:pt x="15185" y="17452"/>
                    <a:pt x="14875" y="17452"/>
                  </a:cubicBezTo>
                  <a:cubicBezTo>
                    <a:pt x="14517" y="17452"/>
                    <a:pt x="14158" y="17482"/>
                    <a:pt x="13800" y="17547"/>
                  </a:cubicBezTo>
                  <a:cubicBezTo>
                    <a:pt x="13131" y="17699"/>
                    <a:pt x="12493" y="17942"/>
                    <a:pt x="11915" y="18307"/>
                  </a:cubicBezTo>
                  <a:cubicBezTo>
                    <a:pt x="11520" y="18550"/>
                    <a:pt x="11125" y="18824"/>
                    <a:pt x="10730" y="19128"/>
                  </a:cubicBezTo>
                  <a:cubicBezTo>
                    <a:pt x="10213" y="19523"/>
                    <a:pt x="9727" y="19948"/>
                    <a:pt x="9240" y="20344"/>
                  </a:cubicBezTo>
                  <a:cubicBezTo>
                    <a:pt x="8389" y="21043"/>
                    <a:pt x="7538" y="21711"/>
                    <a:pt x="6596" y="22289"/>
                  </a:cubicBezTo>
                  <a:cubicBezTo>
                    <a:pt x="5806" y="22836"/>
                    <a:pt x="4924" y="23262"/>
                    <a:pt x="4043" y="23596"/>
                  </a:cubicBezTo>
                  <a:cubicBezTo>
                    <a:pt x="3617" y="23718"/>
                    <a:pt x="3192" y="23869"/>
                    <a:pt x="2797" y="24021"/>
                  </a:cubicBezTo>
                  <a:cubicBezTo>
                    <a:pt x="2280" y="24204"/>
                    <a:pt x="1794" y="24447"/>
                    <a:pt x="1338" y="24751"/>
                  </a:cubicBezTo>
                  <a:cubicBezTo>
                    <a:pt x="1034" y="24933"/>
                    <a:pt x="730" y="25207"/>
                    <a:pt x="517" y="25480"/>
                  </a:cubicBezTo>
                  <a:cubicBezTo>
                    <a:pt x="335" y="25693"/>
                    <a:pt x="213" y="25936"/>
                    <a:pt x="122" y="26210"/>
                  </a:cubicBezTo>
                  <a:cubicBezTo>
                    <a:pt x="0" y="26727"/>
                    <a:pt x="152" y="27183"/>
                    <a:pt x="608" y="27456"/>
                  </a:cubicBezTo>
                  <a:cubicBezTo>
                    <a:pt x="730" y="27547"/>
                    <a:pt x="882" y="27608"/>
                    <a:pt x="1003" y="27669"/>
                  </a:cubicBezTo>
                  <a:cubicBezTo>
                    <a:pt x="1563" y="27882"/>
                    <a:pt x="2146" y="27979"/>
                    <a:pt x="2732" y="27979"/>
                  </a:cubicBezTo>
                  <a:cubicBezTo>
                    <a:pt x="2814" y="27979"/>
                    <a:pt x="2897" y="27977"/>
                    <a:pt x="2979" y="27973"/>
                  </a:cubicBezTo>
                  <a:cubicBezTo>
                    <a:pt x="3982" y="27912"/>
                    <a:pt x="4924" y="27669"/>
                    <a:pt x="5836" y="27274"/>
                  </a:cubicBezTo>
                  <a:cubicBezTo>
                    <a:pt x="6140" y="27122"/>
                    <a:pt x="6444" y="27000"/>
                    <a:pt x="6778" y="26848"/>
                  </a:cubicBezTo>
                  <a:cubicBezTo>
                    <a:pt x="7174" y="26666"/>
                    <a:pt x="7569" y="26514"/>
                    <a:pt x="7994" y="26362"/>
                  </a:cubicBezTo>
                  <a:cubicBezTo>
                    <a:pt x="8233" y="26283"/>
                    <a:pt x="8471" y="26236"/>
                    <a:pt x="8713" y="26236"/>
                  </a:cubicBezTo>
                  <a:cubicBezTo>
                    <a:pt x="8935" y="26236"/>
                    <a:pt x="9160" y="26275"/>
                    <a:pt x="9392" y="26362"/>
                  </a:cubicBezTo>
                  <a:cubicBezTo>
                    <a:pt x="9940" y="26575"/>
                    <a:pt x="10517" y="26727"/>
                    <a:pt x="11064" y="26909"/>
                  </a:cubicBezTo>
                  <a:cubicBezTo>
                    <a:pt x="11642" y="27122"/>
                    <a:pt x="12250" y="27304"/>
                    <a:pt x="12888" y="27365"/>
                  </a:cubicBezTo>
                  <a:cubicBezTo>
                    <a:pt x="13101" y="27380"/>
                    <a:pt x="13321" y="27388"/>
                    <a:pt x="13545" y="27388"/>
                  </a:cubicBezTo>
                  <a:cubicBezTo>
                    <a:pt x="13769" y="27388"/>
                    <a:pt x="13997" y="27380"/>
                    <a:pt x="14225" y="27365"/>
                  </a:cubicBezTo>
                  <a:cubicBezTo>
                    <a:pt x="14894" y="27304"/>
                    <a:pt x="15563" y="27122"/>
                    <a:pt x="16201" y="26879"/>
                  </a:cubicBezTo>
                  <a:cubicBezTo>
                    <a:pt x="17539" y="26392"/>
                    <a:pt x="18663" y="25572"/>
                    <a:pt x="19545" y="24417"/>
                  </a:cubicBezTo>
                  <a:cubicBezTo>
                    <a:pt x="19757" y="24113"/>
                    <a:pt x="19970" y="23809"/>
                    <a:pt x="20213" y="23474"/>
                  </a:cubicBezTo>
                  <a:cubicBezTo>
                    <a:pt x="20365" y="23231"/>
                    <a:pt x="20548" y="22988"/>
                    <a:pt x="20700" y="22745"/>
                  </a:cubicBezTo>
                  <a:cubicBezTo>
                    <a:pt x="20912" y="22502"/>
                    <a:pt x="21125" y="22259"/>
                    <a:pt x="21338" y="21985"/>
                  </a:cubicBezTo>
                  <a:cubicBezTo>
                    <a:pt x="21338" y="21955"/>
                    <a:pt x="21399" y="21924"/>
                    <a:pt x="21460" y="21894"/>
                  </a:cubicBezTo>
                  <a:cubicBezTo>
                    <a:pt x="21460" y="22015"/>
                    <a:pt x="21460" y="22107"/>
                    <a:pt x="21460" y="22198"/>
                  </a:cubicBezTo>
                  <a:cubicBezTo>
                    <a:pt x="21429" y="22562"/>
                    <a:pt x="21460" y="22927"/>
                    <a:pt x="21490" y="23292"/>
                  </a:cubicBezTo>
                  <a:cubicBezTo>
                    <a:pt x="21581" y="24113"/>
                    <a:pt x="21794" y="24903"/>
                    <a:pt x="22189" y="25632"/>
                  </a:cubicBezTo>
                  <a:cubicBezTo>
                    <a:pt x="22493" y="26210"/>
                    <a:pt x="22858" y="26696"/>
                    <a:pt x="23405" y="27091"/>
                  </a:cubicBezTo>
                  <a:cubicBezTo>
                    <a:pt x="23618" y="27243"/>
                    <a:pt x="23861" y="27395"/>
                    <a:pt x="24074" y="27517"/>
                  </a:cubicBezTo>
                  <a:cubicBezTo>
                    <a:pt x="24469" y="27760"/>
                    <a:pt x="24864" y="27973"/>
                    <a:pt x="25289" y="28155"/>
                  </a:cubicBezTo>
                  <a:cubicBezTo>
                    <a:pt x="25320" y="28155"/>
                    <a:pt x="25320" y="28186"/>
                    <a:pt x="25350" y="28216"/>
                  </a:cubicBezTo>
                  <a:cubicBezTo>
                    <a:pt x="25381" y="28277"/>
                    <a:pt x="25381" y="28338"/>
                    <a:pt x="25381" y="28398"/>
                  </a:cubicBezTo>
                  <a:cubicBezTo>
                    <a:pt x="25381" y="28885"/>
                    <a:pt x="25411" y="29371"/>
                    <a:pt x="25441" y="29857"/>
                  </a:cubicBezTo>
                  <a:cubicBezTo>
                    <a:pt x="25472" y="30648"/>
                    <a:pt x="25502" y="31438"/>
                    <a:pt x="25533" y="32228"/>
                  </a:cubicBezTo>
                  <a:cubicBezTo>
                    <a:pt x="25533" y="32775"/>
                    <a:pt x="25563" y="33323"/>
                    <a:pt x="25593" y="33870"/>
                  </a:cubicBezTo>
                  <a:cubicBezTo>
                    <a:pt x="25624" y="35177"/>
                    <a:pt x="25563" y="36453"/>
                    <a:pt x="25533" y="37730"/>
                  </a:cubicBezTo>
                  <a:cubicBezTo>
                    <a:pt x="25502" y="37973"/>
                    <a:pt x="25472" y="38216"/>
                    <a:pt x="25441" y="38459"/>
                  </a:cubicBezTo>
                  <a:cubicBezTo>
                    <a:pt x="25320" y="39158"/>
                    <a:pt x="25198" y="39888"/>
                    <a:pt x="25046" y="40587"/>
                  </a:cubicBezTo>
                  <a:cubicBezTo>
                    <a:pt x="24894" y="41317"/>
                    <a:pt x="24773" y="42046"/>
                    <a:pt x="24773" y="42806"/>
                  </a:cubicBezTo>
                  <a:cubicBezTo>
                    <a:pt x="24742" y="43596"/>
                    <a:pt x="24712" y="44417"/>
                    <a:pt x="24742" y="45238"/>
                  </a:cubicBezTo>
                  <a:cubicBezTo>
                    <a:pt x="24773" y="45845"/>
                    <a:pt x="24803" y="46453"/>
                    <a:pt x="24803" y="47061"/>
                  </a:cubicBezTo>
                  <a:cubicBezTo>
                    <a:pt x="24803" y="47092"/>
                    <a:pt x="24833" y="47122"/>
                    <a:pt x="24833" y="47152"/>
                  </a:cubicBezTo>
                  <a:cubicBezTo>
                    <a:pt x="24864" y="48216"/>
                    <a:pt x="24925" y="49250"/>
                    <a:pt x="24955" y="50283"/>
                  </a:cubicBezTo>
                  <a:cubicBezTo>
                    <a:pt x="24985" y="50952"/>
                    <a:pt x="25016" y="51590"/>
                    <a:pt x="25046" y="52259"/>
                  </a:cubicBezTo>
                  <a:cubicBezTo>
                    <a:pt x="25077" y="53019"/>
                    <a:pt x="25107" y="53779"/>
                    <a:pt x="25107" y="54569"/>
                  </a:cubicBezTo>
                  <a:cubicBezTo>
                    <a:pt x="25168" y="57001"/>
                    <a:pt x="25107" y="59432"/>
                    <a:pt x="25168" y="61864"/>
                  </a:cubicBezTo>
                  <a:cubicBezTo>
                    <a:pt x="25198" y="62502"/>
                    <a:pt x="25198" y="63141"/>
                    <a:pt x="25198" y="63779"/>
                  </a:cubicBezTo>
                  <a:cubicBezTo>
                    <a:pt x="25229" y="66818"/>
                    <a:pt x="25229" y="69888"/>
                    <a:pt x="25229" y="72928"/>
                  </a:cubicBezTo>
                  <a:cubicBezTo>
                    <a:pt x="25259" y="77791"/>
                    <a:pt x="25259" y="82624"/>
                    <a:pt x="25229" y="87487"/>
                  </a:cubicBezTo>
                  <a:cubicBezTo>
                    <a:pt x="25198" y="89524"/>
                    <a:pt x="25168" y="91560"/>
                    <a:pt x="25107" y="93597"/>
                  </a:cubicBezTo>
                  <a:cubicBezTo>
                    <a:pt x="25046" y="94874"/>
                    <a:pt x="25046" y="96120"/>
                    <a:pt x="25016" y="97396"/>
                  </a:cubicBezTo>
                  <a:cubicBezTo>
                    <a:pt x="25016" y="97852"/>
                    <a:pt x="25016" y="98308"/>
                    <a:pt x="25016" y="98764"/>
                  </a:cubicBezTo>
                  <a:cubicBezTo>
                    <a:pt x="25016" y="98825"/>
                    <a:pt x="25016" y="98886"/>
                    <a:pt x="25016" y="98947"/>
                  </a:cubicBezTo>
                  <a:cubicBezTo>
                    <a:pt x="24985" y="99311"/>
                    <a:pt x="24985" y="99676"/>
                    <a:pt x="24985" y="100071"/>
                  </a:cubicBezTo>
                  <a:cubicBezTo>
                    <a:pt x="24985" y="100102"/>
                    <a:pt x="24985" y="100162"/>
                    <a:pt x="24985" y="100223"/>
                  </a:cubicBezTo>
                  <a:cubicBezTo>
                    <a:pt x="25016" y="100254"/>
                    <a:pt x="25077" y="100284"/>
                    <a:pt x="25077" y="100314"/>
                  </a:cubicBezTo>
                  <a:cubicBezTo>
                    <a:pt x="25198" y="100314"/>
                    <a:pt x="25229" y="100254"/>
                    <a:pt x="25229" y="100193"/>
                  </a:cubicBezTo>
                  <a:cubicBezTo>
                    <a:pt x="25229" y="100102"/>
                    <a:pt x="25229" y="99980"/>
                    <a:pt x="25229" y="99889"/>
                  </a:cubicBezTo>
                  <a:cubicBezTo>
                    <a:pt x="25229" y="99737"/>
                    <a:pt x="25198" y="99615"/>
                    <a:pt x="25198" y="99463"/>
                  </a:cubicBezTo>
                  <a:cubicBezTo>
                    <a:pt x="25198" y="99220"/>
                    <a:pt x="25229" y="98947"/>
                    <a:pt x="25229" y="98703"/>
                  </a:cubicBezTo>
                  <a:cubicBezTo>
                    <a:pt x="25259" y="97670"/>
                    <a:pt x="25259" y="96636"/>
                    <a:pt x="25289" y="95603"/>
                  </a:cubicBezTo>
                  <a:cubicBezTo>
                    <a:pt x="25320" y="94266"/>
                    <a:pt x="25350" y="92928"/>
                    <a:pt x="25381" y="91591"/>
                  </a:cubicBezTo>
                  <a:cubicBezTo>
                    <a:pt x="25411" y="90405"/>
                    <a:pt x="25441" y="89220"/>
                    <a:pt x="25441" y="88004"/>
                  </a:cubicBezTo>
                  <a:cubicBezTo>
                    <a:pt x="25472" y="86302"/>
                    <a:pt x="25472" y="84569"/>
                    <a:pt x="25472" y="82867"/>
                  </a:cubicBezTo>
                  <a:cubicBezTo>
                    <a:pt x="25472" y="77791"/>
                    <a:pt x="25472" y="72746"/>
                    <a:pt x="25441" y="67670"/>
                  </a:cubicBezTo>
                  <a:cubicBezTo>
                    <a:pt x="25441" y="66028"/>
                    <a:pt x="25441" y="64387"/>
                    <a:pt x="25411" y="62776"/>
                  </a:cubicBezTo>
                  <a:cubicBezTo>
                    <a:pt x="25411" y="61590"/>
                    <a:pt x="25381" y="60405"/>
                    <a:pt x="25350" y="59250"/>
                  </a:cubicBezTo>
                  <a:cubicBezTo>
                    <a:pt x="25350" y="57578"/>
                    <a:pt x="25350" y="55906"/>
                    <a:pt x="25350" y="54265"/>
                  </a:cubicBezTo>
                  <a:cubicBezTo>
                    <a:pt x="25350" y="54052"/>
                    <a:pt x="25350" y="53840"/>
                    <a:pt x="25320" y="53627"/>
                  </a:cubicBezTo>
                  <a:cubicBezTo>
                    <a:pt x="25289" y="52897"/>
                    <a:pt x="25259" y="52168"/>
                    <a:pt x="25229" y="51438"/>
                  </a:cubicBezTo>
                  <a:cubicBezTo>
                    <a:pt x="25229" y="51226"/>
                    <a:pt x="25229" y="51043"/>
                    <a:pt x="25229" y="50830"/>
                  </a:cubicBezTo>
                  <a:cubicBezTo>
                    <a:pt x="25168" y="49918"/>
                    <a:pt x="25137" y="49007"/>
                    <a:pt x="25077" y="48064"/>
                  </a:cubicBezTo>
                  <a:cubicBezTo>
                    <a:pt x="25046" y="47122"/>
                    <a:pt x="25016" y="46149"/>
                    <a:pt x="24985" y="45207"/>
                  </a:cubicBezTo>
                  <a:cubicBezTo>
                    <a:pt x="24955" y="44326"/>
                    <a:pt x="24955" y="43475"/>
                    <a:pt x="25016" y="42593"/>
                  </a:cubicBezTo>
                  <a:cubicBezTo>
                    <a:pt x="25046" y="42137"/>
                    <a:pt x="25077" y="41681"/>
                    <a:pt x="25168" y="41225"/>
                  </a:cubicBezTo>
                  <a:cubicBezTo>
                    <a:pt x="25289" y="40557"/>
                    <a:pt x="25411" y="39888"/>
                    <a:pt x="25563" y="39219"/>
                  </a:cubicBezTo>
                  <a:cubicBezTo>
                    <a:pt x="25624" y="38794"/>
                    <a:pt x="25715" y="38338"/>
                    <a:pt x="25745" y="37912"/>
                  </a:cubicBezTo>
                  <a:cubicBezTo>
                    <a:pt x="25776" y="37426"/>
                    <a:pt x="25776" y="36940"/>
                    <a:pt x="25806" y="36453"/>
                  </a:cubicBezTo>
                  <a:cubicBezTo>
                    <a:pt x="25837" y="35268"/>
                    <a:pt x="25837" y="34113"/>
                    <a:pt x="25776" y="32958"/>
                  </a:cubicBezTo>
                  <a:cubicBezTo>
                    <a:pt x="25745" y="32259"/>
                    <a:pt x="25715" y="31560"/>
                    <a:pt x="25715" y="30860"/>
                  </a:cubicBezTo>
                  <a:cubicBezTo>
                    <a:pt x="25685" y="30070"/>
                    <a:pt x="25654" y="29250"/>
                    <a:pt x="25624" y="28429"/>
                  </a:cubicBezTo>
                  <a:cubicBezTo>
                    <a:pt x="25593" y="28398"/>
                    <a:pt x="25624" y="28368"/>
                    <a:pt x="25624" y="28307"/>
                  </a:cubicBezTo>
                  <a:cubicBezTo>
                    <a:pt x="25715" y="28307"/>
                    <a:pt x="25776" y="28338"/>
                    <a:pt x="25837" y="28338"/>
                  </a:cubicBezTo>
                  <a:cubicBezTo>
                    <a:pt x="26688" y="28611"/>
                    <a:pt x="27600" y="28763"/>
                    <a:pt x="28511" y="28763"/>
                  </a:cubicBezTo>
                  <a:lnTo>
                    <a:pt x="29606" y="28763"/>
                  </a:lnTo>
                  <a:cubicBezTo>
                    <a:pt x="30244" y="28794"/>
                    <a:pt x="30852" y="28915"/>
                    <a:pt x="31460" y="29128"/>
                  </a:cubicBezTo>
                  <a:cubicBezTo>
                    <a:pt x="31916" y="29310"/>
                    <a:pt x="32372" y="29523"/>
                    <a:pt x="32828" y="29766"/>
                  </a:cubicBezTo>
                  <a:cubicBezTo>
                    <a:pt x="33405" y="30040"/>
                    <a:pt x="33983" y="30344"/>
                    <a:pt x="34560" y="30648"/>
                  </a:cubicBezTo>
                  <a:cubicBezTo>
                    <a:pt x="35107" y="30921"/>
                    <a:pt x="35654" y="31134"/>
                    <a:pt x="36232" y="31316"/>
                  </a:cubicBezTo>
                  <a:cubicBezTo>
                    <a:pt x="36942" y="31553"/>
                    <a:pt x="37652" y="31698"/>
                    <a:pt x="38373" y="31698"/>
                  </a:cubicBezTo>
                  <a:cubicBezTo>
                    <a:pt x="38670" y="31698"/>
                    <a:pt x="38970" y="31674"/>
                    <a:pt x="39271" y="31620"/>
                  </a:cubicBezTo>
                  <a:cubicBezTo>
                    <a:pt x="40183" y="31499"/>
                    <a:pt x="40943" y="31134"/>
                    <a:pt x="41551" y="30435"/>
                  </a:cubicBezTo>
                  <a:cubicBezTo>
                    <a:pt x="41794" y="30161"/>
                    <a:pt x="42007" y="29857"/>
                    <a:pt x="42220" y="29553"/>
                  </a:cubicBezTo>
                  <a:cubicBezTo>
                    <a:pt x="42554" y="29098"/>
                    <a:pt x="42889" y="28642"/>
                    <a:pt x="43284" y="28216"/>
                  </a:cubicBezTo>
                  <a:cubicBezTo>
                    <a:pt x="43466" y="28003"/>
                    <a:pt x="43648" y="27791"/>
                    <a:pt x="43770" y="27517"/>
                  </a:cubicBezTo>
                  <a:cubicBezTo>
                    <a:pt x="44013" y="27000"/>
                    <a:pt x="44165" y="26484"/>
                    <a:pt x="44165" y="25906"/>
                  </a:cubicBezTo>
                  <a:cubicBezTo>
                    <a:pt x="44165" y="25511"/>
                    <a:pt x="44135" y="25146"/>
                    <a:pt x="44074" y="24751"/>
                  </a:cubicBezTo>
                  <a:cubicBezTo>
                    <a:pt x="43892" y="23718"/>
                    <a:pt x="43466" y="22775"/>
                    <a:pt x="42797" y="21924"/>
                  </a:cubicBezTo>
                  <a:cubicBezTo>
                    <a:pt x="42311" y="21347"/>
                    <a:pt x="41764" y="20830"/>
                    <a:pt x="41186" y="20374"/>
                  </a:cubicBezTo>
                  <a:cubicBezTo>
                    <a:pt x="40487" y="19827"/>
                    <a:pt x="39849" y="19219"/>
                    <a:pt x="39271" y="18550"/>
                  </a:cubicBezTo>
                  <a:cubicBezTo>
                    <a:pt x="38876" y="18125"/>
                    <a:pt x="38481" y="17730"/>
                    <a:pt x="38056" y="17365"/>
                  </a:cubicBezTo>
                  <a:cubicBezTo>
                    <a:pt x="38025" y="17334"/>
                    <a:pt x="37995" y="17304"/>
                    <a:pt x="37964" y="17243"/>
                  </a:cubicBezTo>
                  <a:cubicBezTo>
                    <a:pt x="38009" y="17234"/>
                    <a:pt x="38053" y="17231"/>
                    <a:pt x="38098" y="17231"/>
                  </a:cubicBezTo>
                  <a:cubicBezTo>
                    <a:pt x="38205" y="17231"/>
                    <a:pt x="38313" y="17252"/>
                    <a:pt x="38420" y="17274"/>
                  </a:cubicBezTo>
                  <a:cubicBezTo>
                    <a:pt x="38816" y="17304"/>
                    <a:pt x="39211" y="17334"/>
                    <a:pt x="39575" y="17365"/>
                  </a:cubicBezTo>
                  <a:cubicBezTo>
                    <a:pt x="39727" y="17365"/>
                    <a:pt x="39879" y="17365"/>
                    <a:pt x="40001" y="17395"/>
                  </a:cubicBezTo>
                  <a:cubicBezTo>
                    <a:pt x="40270" y="17414"/>
                    <a:pt x="40537" y="17425"/>
                    <a:pt x="40801" y="17425"/>
                  </a:cubicBezTo>
                  <a:cubicBezTo>
                    <a:pt x="41372" y="17425"/>
                    <a:pt x="41933" y="17378"/>
                    <a:pt x="42493" y="17274"/>
                  </a:cubicBezTo>
                  <a:cubicBezTo>
                    <a:pt x="43132" y="17152"/>
                    <a:pt x="43800" y="17030"/>
                    <a:pt x="44439" y="16848"/>
                  </a:cubicBezTo>
                  <a:cubicBezTo>
                    <a:pt x="45898" y="16423"/>
                    <a:pt x="47114" y="15602"/>
                    <a:pt x="47904" y="14264"/>
                  </a:cubicBezTo>
                  <a:cubicBezTo>
                    <a:pt x="48086" y="13961"/>
                    <a:pt x="48299" y="13748"/>
                    <a:pt x="48573" y="13565"/>
                  </a:cubicBezTo>
                  <a:cubicBezTo>
                    <a:pt x="48968" y="13322"/>
                    <a:pt x="49424" y="13079"/>
                    <a:pt x="49880" y="12866"/>
                  </a:cubicBezTo>
                  <a:cubicBezTo>
                    <a:pt x="50305" y="12684"/>
                    <a:pt x="50731" y="12441"/>
                    <a:pt x="51126" y="12137"/>
                  </a:cubicBezTo>
                  <a:cubicBezTo>
                    <a:pt x="51521" y="11833"/>
                    <a:pt x="51855" y="11438"/>
                    <a:pt x="52098" y="10982"/>
                  </a:cubicBezTo>
                  <a:cubicBezTo>
                    <a:pt x="52311" y="10647"/>
                    <a:pt x="52342" y="10283"/>
                    <a:pt x="52250" y="9888"/>
                  </a:cubicBezTo>
                  <a:cubicBezTo>
                    <a:pt x="52159" y="9371"/>
                    <a:pt x="51916" y="8915"/>
                    <a:pt x="51521" y="8550"/>
                  </a:cubicBezTo>
                  <a:cubicBezTo>
                    <a:pt x="51187" y="8216"/>
                    <a:pt x="50822" y="8003"/>
                    <a:pt x="50427" y="7821"/>
                  </a:cubicBezTo>
                  <a:cubicBezTo>
                    <a:pt x="49840" y="7607"/>
                    <a:pt x="49254" y="7511"/>
                    <a:pt x="48647" y="7511"/>
                  </a:cubicBezTo>
                  <a:cubicBezTo>
                    <a:pt x="48562" y="7511"/>
                    <a:pt x="48476" y="7513"/>
                    <a:pt x="48390" y="7517"/>
                  </a:cubicBezTo>
                  <a:cubicBezTo>
                    <a:pt x="47630" y="7547"/>
                    <a:pt x="46870" y="7638"/>
                    <a:pt x="46110" y="7821"/>
                  </a:cubicBezTo>
                  <a:cubicBezTo>
                    <a:pt x="45351" y="7973"/>
                    <a:pt x="44621" y="8125"/>
                    <a:pt x="43861" y="8307"/>
                  </a:cubicBezTo>
                  <a:cubicBezTo>
                    <a:pt x="43314" y="8459"/>
                    <a:pt x="42737" y="8581"/>
                    <a:pt x="42159" y="8672"/>
                  </a:cubicBezTo>
                  <a:cubicBezTo>
                    <a:pt x="41278" y="8763"/>
                    <a:pt x="40396" y="8854"/>
                    <a:pt x="39515" y="8945"/>
                  </a:cubicBezTo>
                  <a:cubicBezTo>
                    <a:pt x="38967" y="9006"/>
                    <a:pt x="38420" y="9067"/>
                    <a:pt x="37904" y="9158"/>
                  </a:cubicBezTo>
                  <a:cubicBezTo>
                    <a:pt x="37357" y="9219"/>
                    <a:pt x="36809" y="9310"/>
                    <a:pt x="36293" y="9401"/>
                  </a:cubicBezTo>
                  <a:cubicBezTo>
                    <a:pt x="35867" y="9492"/>
                    <a:pt x="35411" y="9553"/>
                    <a:pt x="35016" y="9675"/>
                  </a:cubicBezTo>
                  <a:cubicBezTo>
                    <a:pt x="34226" y="9857"/>
                    <a:pt x="33527" y="10252"/>
                    <a:pt x="32858" y="10678"/>
                  </a:cubicBezTo>
                  <a:cubicBezTo>
                    <a:pt x="32828" y="10708"/>
                    <a:pt x="32767" y="10769"/>
                    <a:pt x="32706" y="10799"/>
                  </a:cubicBezTo>
                  <a:cubicBezTo>
                    <a:pt x="32341" y="11103"/>
                    <a:pt x="32007" y="11468"/>
                    <a:pt x="31733" y="11863"/>
                  </a:cubicBezTo>
                  <a:cubicBezTo>
                    <a:pt x="31581" y="12106"/>
                    <a:pt x="31429" y="12350"/>
                    <a:pt x="31277" y="12593"/>
                  </a:cubicBezTo>
                  <a:cubicBezTo>
                    <a:pt x="30791" y="13353"/>
                    <a:pt x="30274" y="14082"/>
                    <a:pt x="29666" y="14751"/>
                  </a:cubicBezTo>
                  <a:cubicBezTo>
                    <a:pt x="29241" y="15268"/>
                    <a:pt x="28785" y="15754"/>
                    <a:pt x="28359" y="16240"/>
                  </a:cubicBezTo>
                  <a:cubicBezTo>
                    <a:pt x="28207" y="16392"/>
                    <a:pt x="28055" y="16575"/>
                    <a:pt x="27903" y="16727"/>
                  </a:cubicBezTo>
                  <a:cubicBezTo>
                    <a:pt x="27903" y="16727"/>
                    <a:pt x="27890" y="16754"/>
                    <a:pt x="27863" y="16754"/>
                  </a:cubicBezTo>
                  <a:cubicBezTo>
                    <a:pt x="27849" y="16754"/>
                    <a:pt x="27833" y="16747"/>
                    <a:pt x="27812" y="16727"/>
                  </a:cubicBezTo>
                  <a:cubicBezTo>
                    <a:pt x="27903" y="16605"/>
                    <a:pt x="27964" y="16483"/>
                    <a:pt x="28055" y="16362"/>
                  </a:cubicBezTo>
                  <a:cubicBezTo>
                    <a:pt x="28268" y="16058"/>
                    <a:pt x="28481" y="15723"/>
                    <a:pt x="28694" y="15389"/>
                  </a:cubicBezTo>
                  <a:cubicBezTo>
                    <a:pt x="28967" y="14964"/>
                    <a:pt x="29241" y="14508"/>
                    <a:pt x="29423" y="14021"/>
                  </a:cubicBezTo>
                  <a:cubicBezTo>
                    <a:pt x="29606" y="13535"/>
                    <a:pt x="29788" y="13079"/>
                    <a:pt x="29910" y="12593"/>
                  </a:cubicBezTo>
                  <a:cubicBezTo>
                    <a:pt x="30062" y="12046"/>
                    <a:pt x="30183" y="11468"/>
                    <a:pt x="30183" y="10921"/>
                  </a:cubicBezTo>
                  <a:cubicBezTo>
                    <a:pt x="30183" y="10435"/>
                    <a:pt x="30122" y="9979"/>
                    <a:pt x="29910" y="9553"/>
                  </a:cubicBezTo>
                  <a:cubicBezTo>
                    <a:pt x="29849" y="9401"/>
                    <a:pt x="29788" y="9280"/>
                    <a:pt x="29727" y="9128"/>
                  </a:cubicBezTo>
                  <a:cubicBezTo>
                    <a:pt x="29666" y="8976"/>
                    <a:pt x="29636" y="8824"/>
                    <a:pt x="29636" y="8641"/>
                  </a:cubicBezTo>
                  <a:cubicBezTo>
                    <a:pt x="29666" y="8429"/>
                    <a:pt x="29666" y="8246"/>
                    <a:pt x="29697" y="8033"/>
                  </a:cubicBezTo>
                  <a:cubicBezTo>
                    <a:pt x="29758" y="7334"/>
                    <a:pt x="29818" y="6635"/>
                    <a:pt x="29910" y="5906"/>
                  </a:cubicBezTo>
                  <a:cubicBezTo>
                    <a:pt x="29940" y="5450"/>
                    <a:pt x="29940" y="4994"/>
                    <a:pt x="29910" y="4508"/>
                  </a:cubicBezTo>
                  <a:cubicBezTo>
                    <a:pt x="29758" y="3261"/>
                    <a:pt x="29241" y="2167"/>
                    <a:pt x="28299" y="1316"/>
                  </a:cubicBezTo>
                  <a:cubicBezTo>
                    <a:pt x="27388" y="458"/>
                    <a:pt x="26345" y="0"/>
                    <a:pt x="25129"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flipH="1" rot="899887">
              <a:off x="3594792" y="4027584"/>
              <a:ext cx="18393" cy="92802"/>
            </a:xfrm>
            <a:custGeom>
              <a:rect b="b" l="l" r="r" t="t"/>
              <a:pathLst>
                <a:path extrusionOk="0" h="5989" w="1187">
                  <a:moveTo>
                    <a:pt x="122" y="0"/>
                  </a:moveTo>
                  <a:cubicBezTo>
                    <a:pt x="92" y="91"/>
                    <a:pt x="61" y="183"/>
                    <a:pt x="61" y="274"/>
                  </a:cubicBezTo>
                  <a:cubicBezTo>
                    <a:pt x="31" y="547"/>
                    <a:pt x="1" y="851"/>
                    <a:pt x="1" y="1155"/>
                  </a:cubicBezTo>
                  <a:cubicBezTo>
                    <a:pt x="1" y="1733"/>
                    <a:pt x="61" y="2280"/>
                    <a:pt x="183" y="2857"/>
                  </a:cubicBezTo>
                  <a:cubicBezTo>
                    <a:pt x="335" y="3708"/>
                    <a:pt x="609" y="4529"/>
                    <a:pt x="852" y="5380"/>
                  </a:cubicBezTo>
                  <a:cubicBezTo>
                    <a:pt x="913" y="5532"/>
                    <a:pt x="973" y="5715"/>
                    <a:pt x="1034" y="5866"/>
                  </a:cubicBezTo>
                  <a:cubicBezTo>
                    <a:pt x="1065" y="5927"/>
                    <a:pt x="1095" y="5958"/>
                    <a:pt x="1125" y="5988"/>
                  </a:cubicBezTo>
                  <a:cubicBezTo>
                    <a:pt x="1186" y="5927"/>
                    <a:pt x="1156" y="5866"/>
                    <a:pt x="1125" y="5806"/>
                  </a:cubicBezTo>
                  <a:cubicBezTo>
                    <a:pt x="1004" y="5471"/>
                    <a:pt x="882" y="5137"/>
                    <a:pt x="791" y="4772"/>
                  </a:cubicBezTo>
                  <a:cubicBezTo>
                    <a:pt x="548" y="3921"/>
                    <a:pt x="305" y="3070"/>
                    <a:pt x="183" y="2189"/>
                  </a:cubicBezTo>
                  <a:cubicBezTo>
                    <a:pt x="92" y="1581"/>
                    <a:pt x="61" y="973"/>
                    <a:pt x="122" y="365"/>
                  </a:cubicBezTo>
                  <a:cubicBezTo>
                    <a:pt x="153" y="243"/>
                    <a:pt x="153" y="122"/>
                    <a:pt x="12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flipH="1" rot="899887">
              <a:off x="3582539" y="4040642"/>
              <a:ext cx="8956" cy="40520"/>
            </a:xfrm>
            <a:custGeom>
              <a:rect b="b" l="l" r="r" t="t"/>
              <a:pathLst>
                <a:path extrusionOk="0" h="2615" w="578">
                  <a:moveTo>
                    <a:pt x="0" y="0"/>
                  </a:moveTo>
                  <a:lnTo>
                    <a:pt x="0" y="0"/>
                  </a:lnTo>
                  <a:cubicBezTo>
                    <a:pt x="3" y="5"/>
                    <a:pt x="5" y="11"/>
                    <a:pt x="7" y="16"/>
                  </a:cubicBezTo>
                  <a:lnTo>
                    <a:pt x="7" y="16"/>
                  </a:lnTo>
                  <a:cubicBezTo>
                    <a:pt x="5" y="11"/>
                    <a:pt x="3" y="5"/>
                    <a:pt x="0" y="0"/>
                  </a:cubicBezTo>
                  <a:close/>
                  <a:moveTo>
                    <a:pt x="7" y="16"/>
                  </a:moveTo>
                  <a:cubicBezTo>
                    <a:pt x="31" y="76"/>
                    <a:pt x="33" y="160"/>
                    <a:pt x="61" y="243"/>
                  </a:cubicBezTo>
                  <a:cubicBezTo>
                    <a:pt x="152" y="669"/>
                    <a:pt x="274" y="1094"/>
                    <a:pt x="335" y="1520"/>
                  </a:cubicBezTo>
                  <a:cubicBezTo>
                    <a:pt x="395" y="1824"/>
                    <a:pt x="456" y="2128"/>
                    <a:pt x="487" y="2432"/>
                  </a:cubicBezTo>
                  <a:cubicBezTo>
                    <a:pt x="517" y="2493"/>
                    <a:pt x="517" y="2553"/>
                    <a:pt x="578" y="2614"/>
                  </a:cubicBezTo>
                  <a:cubicBezTo>
                    <a:pt x="578" y="2280"/>
                    <a:pt x="517" y="1976"/>
                    <a:pt x="487" y="1702"/>
                  </a:cubicBezTo>
                  <a:cubicBezTo>
                    <a:pt x="366" y="1100"/>
                    <a:pt x="246" y="558"/>
                    <a:pt x="7" y="16"/>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flipH="1" rot="899887">
              <a:off x="3483019" y="4062739"/>
              <a:ext cx="5656" cy="10847"/>
            </a:xfrm>
            <a:custGeom>
              <a:rect b="b" l="l" r="r" t="t"/>
              <a:pathLst>
                <a:path extrusionOk="0" h="700" w="365">
                  <a:moveTo>
                    <a:pt x="0" y="1"/>
                  </a:moveTo>
                  <a:cubicBezTo>
                    <a:pt x="61" y="183"/>
                    <a:pt x="243" y="487"/>
                    <a:pt x="365" y="700"/>
                  </a:cubicBezTo>
                  <a:cubicBezTo>
                    <a:pt x="304" y="456"/>
                    <a:pt x="152" y="153"/>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flipH="1" rot="899887">
              <a:off x="3425262" y="4080095"/>
              <a:ext cx="3781" cy="6601"/>
            </a:xfrm>
            <a:custGeom>
              <a:rect b="b" l="l" r="r" t="t"/>
              <a:pathLst>
                <a:path extrusionOk="0" h="426" w="244">
                  <a:moveTo>
                    <a:pt x="0" y="0"/>
                  </a:moveTo>
                  <a:lnTo>
                    <a:pt x="0" y="0"/>
                  </a:lnTo>
                  <a:cubicBezTo>
                    <a:pt x="31" y="152"/>
                    <a:pt x="122" y="244"/>
                    <a:pt x="243" y="426"/>
                  </a:cubicBezTo>
                  <a:cubicBezTo>
                    <a:pt x="152" y="152"/>
                    <a:pt x="152" y="122"/>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flipH="1" rot="899887">
              <a:off x="3482760" y="3866585"/>
              <a:ext cx="9437" cy="5191"/>
            </a:xfrm>
            <a:custGeom>
              <a:rect b="b" l="l" r="r" t="t"/>
              <a:pathLst>
                <a:path extrusionOk="0" h="335" w="609">
                  <a:moveTo>
                    <a:pt x="608" y="0"/>
                  </a:moveTo>
                  <a:lnTo>
                    <a:pt x="608" y="0"/>
                  </a:lnTo>
                  <a:cubicBezTo>
                    <a:pt x="396" y="91"/>
                    <a:pt x="153" y="152"/>
                    <a:pt x="1" y="304"/>
                  </a:cubicBezTo>
                  <a:lnTo>
                    <a:pt x="1" y="334"/>
                  </a:lnTo>
                  <a:cubicBezTo>
                    <a:pt x="213" y="243"/>
                    <a:pt x="426" y="122"/>
                    <a:pt x="608"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flipH="1" rot="899887">
              <a:off x="3505088" y="3853178"/>
              <a:ext cx="3316" cy="2836"/>
            </a:xfrm>
            <a:custGeom>
              <a:rect b="b" l="l" r="r" t="t"/>
              <a:pathLst>
                <a:path extrusionOk="0" h="183" w="214">
                  <a:moveTo>
                    <a:pt x="183" y="0"/>
                  </a:moveTo>
                  <a:cubicBezTo>
                    <a:pt x="92" y="30"/>
                    <a:pt x="31" y="91"/>
                    <a:pt x="1" y="182"/>
                  </a:cubicBezTo>
                  <a:cubicBezTo>
                    <a:pt x="92" y="152"/>
                    <a:pt x="153" y="122"/>
                    <a:pt x="213" y="30"/>
                  </a:cubicBezTo>
                  <a:lnTo>
                    <a:pt x="183" y="0"/>
                  </a:ln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flipH="1" rot="899887">
              <a:off x="3536424" y="3899963"/>
              <a:ext cx="2371" cy="2836"/>
            </a:xfrm>
            <a:custGeom>
              <a:rect b="b" l="l" r="r" t="t"/>
              <a:pathLst>
                <a:path extrusionOk="0" h="183" w="153">
                  <a:moveTo>
                    <a:pt x="153" y="0"/>
                  </a:moveTo>
                  <a:lnTo>
                    <a:pt x="153" y="0"/>
                  </a:lnTo>
                  <a:cubicBezTo>
                    <a:pt x="92" y="61"/>
                    <a:pt x="1" y="92"/>
                    <a:pt x="1" y="183"/>
                  </a:cubicBezTo>
                  <a:cubicBezTo>
                    <a:pt x="122" y="152"/>
                    <a:pt x="122" y="92"/>
                    <a:pt x="15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rot="899887">
              <a:off x="3537839" y="3903341"/>
              <a:ext cx="2836" cy="3781"/>
            </a:xfrm>
            <a:custGeom>
              <a:rect b="b" l="l" r="r" t="t"/>
              <a:pathLst>
                <a:path extrusionOk="0" h="244" w="183">
                  <a:moveTo>
                    <a:pt x="183" y="1"/>
                  </a:moveTo>
                  <a:cubicBezTo>
                    <a:pt x="92" y="31"/>
                    <a:pt x="61" y="122"/>
                    <a:pt x="0" y="213"/>
                  </a:cubicBezTo>
                  <a:cubicBezTo>
                    <a:pt x="31" y="244"/>
                    <a:pt x="31" y="244"/>
                    <a:pt x="31" y="244"/>
                  </a:cubicBezTo>
                  <a:cubicBezTo>
                    <a:pt x="122" y="183"/>
                    <a:pt x="183" y="122"/>
                    <a:pt x="18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rot="899887">
              <a:off x="3817230" y="4169574"/>
              <a:ext cx="4726" cy="2851"/>
            </a:xfrm>
            <a:custGeom>
              <a:rect b="b" l="l" r="r" t="t"/>
              <a:pathLst>
                <a:path extrusionOk="0" h="184" w="305">
                  <a:moveTo>
                    <a:pt x="304" y="1"/>
                  </a:moveTo>
                  <a:lnTo>
                    <a:pt x="304" y="1"/>
                  </a:lnTo>
                  <a:cubicBezTo>
                    <a:pt x="183" y="62"/>
                    <a:pt x="61" y="92"/>
                    <a:pt x="0" y="183"/>
                  </a:cubicBezTo>
                  <a:cubicBezTo>
                    <a:pt x="183" y="153"/>
                    <a:pt x="183" y="153"/>
                    <a:pt x="304"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rot="899887">
              <a:off x="3763440" y="4071271"/>
              <a:ext cx="5671" cy="604"/>
            </a:xfrm>
            <a:custGeom>
              <a:rect b="b" l="l" r="r" t="t"/>
              <a:pathLst>
                <a:path extrusionOk="0" h="39" w="366">
                  <a:moveTo>
                    <a:pt x="217" y="0"/>
                  </a:moveTo>
                  <a:cubicBezTo>
                    <a:pt x="160" y="0"/>
                    <a:pt x="92" y="8"/>
                    <a:pt x="1" y="38"/>
                  </a:cubicBezTo>
                  <a:cubicBezTo>
                    <a:pt x="183" y="38"/>
                    <a:pt x="274" y="38"/>
                    <a:pt x="366" y="8"/>
                  </a:cubicBezTo>
                  <a:cubicBezTo>
                    <a:pt x="320" y="8"/>
                    <a:pt x="274" y="0"/>
                    <a:pt x="217"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rot="899887">
              <a:off x="3758734" y="4120545"/>
              <a:ext cx="3316" cy="2371"/>
            </a:xfrm>
            <a:custGeom>
              <a:rect b="b" l="l" r="r" t="t"/>
              <a:pathLst>
                <a:path extrusionOk="0" h="153" w="214">
                  <a:moveTo>
                    <a:pt x="183" y="1"/>
                  </a:moveTo>
                  <a:cubicBezTo>
                    <a:pt x="92" y="31"/>
                    <a:pt x="31" y="92"/>
                    <a:pt x="1" y="153"/>
                  </a:cubicBezTo>
                  <a:cubicBezTo>
                    <a:pt x="92" y="153"/>
                    <a:pt x="153" y="92"/>
                    <a:pt x="213" y="31"/>
                  </a:cubicBezTo>
                  <a:lnTo>
                    <a:pt x="183" y="1"/>
                  </a:ln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rot="899887">
              <a:off x="3454534" y="4282833"/>
              <a:ext cx="790325" cy="1145773"/>
            </a:xfrm>
            <a:custGeom>
              <a:rect b="b" l="l" r="r" t="t"/>
              <a:pathLst>
                <a:path extrusionOk="0" h="73943" w="51004">
                  <a:moveTo>
                    <a:pt x="5046" y="8622"/>
                  </a:moveTo>
                  <a:cubicBezTo>
                    <a:pt x="5046" y="8622"/>
                    <a:pt x="5046" y="8622"/>
                    <a:pt x="5046" y="8622"/>
                  </a:cubicBezTo>
                  <a:lnTo>
                    <a:pt x="5076" y="8622"/>
                  </a:lnTo>
                  <a:cubicBezTo>
                    <a:pt x="5066" y="8622"/>
                    <a:pt x="5056" y="8622"/>
                    <a:pt x="5046" y="8622"/>
                  </a:cubicBezTo>
                  <a:close/>
                  <a:moveTo>
                    <a:pt x="16809" y="11236"/>
                  </a:moveTo>
                  <a:cubicBezTo>
                    <a:pt x="16819" y="11241"/>
                    <a:pt x="16829" y="11245"/>
                    <a:pt x="16840" y="11249"/>
                  </a:cubicBezTo>
                  <a:lnTo>
                    <a:pt x="16840" y="11249"/>
                  </a:lnTo>
                  <a:cubicBezTo>
                    <a:pt x="16839" y="11245"/>
                    <a:pt x="16839" y="11241"/>
                    <a:pt x="16839" y="11236"/>
                  </a:cubicBezTo>
                  <a:close/>
                  <a:moveTo>
                    <a:pt x="34074" y="6130"/>
                  </a:moveTo>
                  <a:cubicBezTo>
                    <a:pt x="34104" y="6160"/>
                    <a:pt x="34104" y="6160"/>
                    <a:pt x="34104" y="6160"/>
                  </a:cubicBezTo>
                  <a:cubicBezTo>
                    <a:pt x="34104" y="6190"/>
                    <a:pt x="34134" y="6221"/>
                    <a:pt x="34104" y="6281"/>
                  </a:cubicBezTo>
                  <a:cubicBezTo>
                    <a:pt x="34043" y="6585"/>
                    <a:pt x="34043" y="6889"/>
                    <a:pt x="34043" y="7193"/>
                  </a:cubicBezTo>
                  <a:cubicBezTo>
                    <a:pt x="34043" y="7649"/>
                    <a:pt x="34013" y="8105"/>
                    <a:pt x="33982" y="8561"/>
                  </a:cubicBezTo>
                  <a:cubicBezTo>
                    <a:pt x="33952" y="8926"/>
                    <a:pt x="33891" y="9321"/>
                    <a:pt x="33770" y="9686"/>
                  </a:cubicBezTo>
                  <a:cubicBezTo>
                    <a:pt x="33648" y="10111"/>
                    <a:pt x="33405" y="10476"/>
                    <a:pt x="33071" y="10750"/>
                  </a:cubicBezTo>
                  <a:cubicBezTo>
                    <a:pt x="32706" y="11084"/>
                    <a:pt x="32311" y="11297"/>
                    <a:pt x="31855" y="11449"/>
                  </a:cubicBezTo>
                  <a:cubicBezTo>
                    <a:pt x="31764" y="11479"/>
                    <a:pt x="31642" y="11510"/>
                    <a:pt x="31551" y="11540"/>
                  </a:cubicBezTo>
                  <a:cubicBezTo>
                    <a:pt x="31247" y="11662"/>
                    <a:pt x="30943" y="11783"/>
                    <a:pt x="30700" y="11965"/>
                  </a:cubicBezTo>
                  <a:cubicBezTo>
                    <a:pt x="30639" y="11996"/>
                    <a:pt x="30578" y="12057"/>
                    <a:pt x="30517" y="12087"/>
                  </a:cubicBezTo>
                  <a:cubicBezTo>
                    <a:pt x="30457" y="12057"/>
                    <a:pt x="30487" y="12026"/>
                    <a:pt x="30517" y="11996"/>
                  </a:cubicBezTo>
                  <a:cubicBezTo>
                    <a:pt x="30821" y="11388"/>
                    <a:pt x="31186" y="10841"/>
                    <a:pt x="31672" y="10385"/>
                  </a:cubicBezTo>
                  <a:cubicBezTo>
                    <a:pt x="31855" y="10203"/>
                    <a:pt x="32037" y="10051"/>
                    <a:pt x="32189" y="9868"/>
                  </a:cubicBezTo>
                  <a:cubicBezTo>
                    <a:pt x="32493" y="9595"/>
                    <a:pt x="32706" y="9260"/>
                    <a:pt x="32888" y="8896"/>
                  </a:cubicBezTo>
                  <a:cubicBezTo>
                    <a:pt x="33162" y="8440"/>
                    <a:pt x="33374" y="7923"/>
                    <a:pt x="33557" y="7437"/>
                  </a:cubicBezTo>
                  <a:cubicBezTo>
                    <a:pt x="33709" y="7072"/>
                    <a:pt x="33830" y="6737"/>
                    <a:pt x="33982" y="6373"/>
                  </a:cubicBezTo>
                  <a:cubicBezTo>
                    <a:pt x="34013" y="6312"/>
                    <a:pt x="34043" y="6221"/>
                    <a:pt x="34074" y="6130"/>
                  </a:cubicBezTo>
                  <a:close/>
                  <a:moveTo>
                    <a:pt x="26779" y="13972"/>
                  </a:moveTo>
                  <a:cubicBezTo>
                    <a:pt x="26793" y="13972"/>
                    <a:pt x="26801" y="13972"/>
                    <a:pt x="26808" y="13975"/>
                  </a:cubicBezTo>
                  <a:lnTo>
                    <a:pt x="26808" y="13975"/>
                  </a:lnTo>
                  <a:cubicBezTo>
                    <a:pt x="26809" y="13974"/>
                    <a:pt x="26809" y="13973"/>
                    <a:pt x="26809" y="13972"/>
                  </a:cubicBezTo>
                  <a:close/>
                  <a:moveTo>
                    <a:pt x="20669" y="14853"/>
                  </a:moveTo>
                  <a:cubicBezTo>
                    <a:pt x="20680" y="14853"/>
                    <a:pt x="20690" y="14853"/>
                    <a:pt x="20699" y="14853"/>
                  </a:cubicBezTo>
                  <a:lnTo>
                    <a:pt x="20699" y="14853"/>
                  </a:lnTo>
                  <a:cubicBezTo>
                    <a:pt x="20699" y="14853"/>
                    <a:pt x="20699" y="14853"/>
                    <a:pt x="20699" y="14853"/>
                  </a:cubicBezTo>
                  <a:close/>
                  <a:moveTo>
                    <a:pt x="3678" y="7740"/>
                  </a:moveTo>
                  <a:cubicBezTo>
                    <a:pt x="4043" y="7771"/>
                    <a:pt x="4407" y="7771"/>
                    <a:pt x="4772" y="7832"/>
                  </a:cubicBezTo>
                  <a:cubicBezTo>
                    <a:pt x="4955" y="7862"/>
                    <a:pt x="5137" y="7862"/>
                    <a:pt x="5289" y="7892"/>
                  </a:cubicBezTo>
                  <a:cubicBezTo>
                    <a:pt x="5775" y="7953"/>
                    <a:pt x="6262" y="8044"/>
                    <a:pt x="6717" y="8136"/>
                  </a:cubicBezTo>
                  <a:cubicBezTo>
                    <a:pt x="7538" y="8318"/>
                    <a:pt x="8328" y="8500"/>
                    <a:pt x="9119" y="8683"/>
                  </a:cubicBezTo>
                  <a:cubicBezTo>
                    <a:pt x="9514" y="8804"/>
                    <a:pt x="9939" y="8865"/>
                    <a:pt x="10335" y="8926"/>
                  </a:cubicBezTo>
                  <a:cubicBezTo>
                    <a:pt x="10851" y="8987"/>
                    <a:pt x="11368" y="9047"/>
                    <a:pt x="11885" y="9078"/>
                  </a:cubicBezTo>
                  <a:cubicBezTo>
                    <a:pt x="12249" y="9108"/>
                    <a:pt x="12645" y="9139"/>
                    <a:pt x="13009" y="9199"/>
                  </a:cubicBezTo>
                  <a:cubicBezTo>
                    <a:pt x="13374" y="9230"/>
                    <a:pt x="13708" y="9291"/>
                    <a:pt x="14073" y="9351"/>
                  </a:cubicBezTo>
                  <a:cubicBezTo>
                    <a:pt x="14499" y="9382"/>
                    <a:pt x="14924" y="9443"/>
                    <a:pt x="15350" y="9534"/>
                  </a:cubicBezTo>
                  <a:cubicBezTo>
                    <a:pt x="15745" y="9595"/>
                    <a:pt x="16140" y="9655"/>
                    <a:pt x="16535" y="9716"/>
                  </a:cubicBezTo>
                  <a:cubicBezTo>
                    <a:pt x="16809" y="9777"/>
                    <a:pt x="17082" y="9807"/>
                    <a:pt x="17356" y="9899"/>
                  </a:cubicBezTo>
                  <a:cubicBezTo>
                    <a:pt x="17873" y="10020"/>
                    <a:pt x="18329" y="10263"/>
                    <a:pt x="18815" y="10506"/>
                  </a:cubicBezTo>
                  <a:cubicBezTo>
                    <a:pt x="18997" y="10628"/>
                    <a:pt x="19210" y="10750"/>
                    <a:pt x="19392" y="10902"/>
                  </a:cubicBezTo>
                  <a:cubicBezTo>
                    <a:pt x="19788" y="11175"/>
                    <a:pt x="20092" y="11510"/>
                    <a:pt x="20365" y="11905"/>
                  </a:cubicBezTo>
                  <a:cubicBezTo>
                    <a:pt x="20548" y="12148"/>
                    <a:pt x="20699" y="12391"/>
                    <a:pt x="20851" y="12634"/>
                  </a:cubicBezTo>
                  <a:cubicBezTo>
                    <a:pt x="21216" y="13212"/>
                    <a:pt x="21581" y="13728"/>
                    <a:pt x="21976" y="14276"/>
                  </a:cubicBezTo>
                  <a:cubicBezTo>
                    <a:pt x="22007" y="14306"/>
                    <a:pt x="22007" y="14336"/>
                    <a:pt x="22037" y="14367"/>
                  </a:cubicBezTo>
                  <a:cubicBezTo>
                    <a:pt x="22019" y="14376"/>
                    <a:pt x="22004" y="14379"/>
                    <a:pt x="21991" y="14379"/>
                  </a:cubicBezTo>
                  <a:cubicBezTo>
                    <a:pt x="21958" y="14379"/>
                    <a:pt x="21937" y="14358"/>
                    <a:pt x="21915" y="14336"/>
                  </a:cubicBezTo>
                  <a:cubicBezTo>
                    <a:pt x="21672" y="14124"/>
                    <a:pt x="21429" y="13911"/>
                    <a:pt x="21186" y="13728"/>
                  </a:cubicBezTo>
                  <a:cubicBezTo>
                    <a:pt x="20456" y="13181"/>
                    <a:pt x="19696" y="12665"/>
                    <a:pt x="18906" y="12239"/>
                  </a:cubicBezTo>
                  <a:cubicBezTo>
                    <a:pt x="18420" y="11965"/>
                    <a:pt x="17903" y="11692"/>
                    <a:pt x="17386" y="11449"/>
                  </a:cubicBezTo>
                  <a:cubicBezTo>
                    <a:pt x="17265" y="11388"/>
                    <a:pt x="17113" y="11327"/>
                    <a:pt x="16991" y="11266"/>
                  </a:cubicBezTo>
                  <a:cubicBezTo>
                    <a:pt x="16941" y="11266"/>
                    <a:pt x="16890" y="11266"/>
                    <a:pt x="16840" y="11249"/>
                  </a:cubicBezTo>
                  <a:lnTo>
                    <a:pt x="16840" y="11249"/>
                  </a:lnTo>
                  <a:cubicBezTo>
                    <a:pt x="16844" y="11297"/>
                    <a:pt x="16872" y="11299"/>
                    <a:pt x="16900" y="11327"/>
                  </a:cubicBezTo>
                  <a:cubicBezTo>
                    <a:pt x="17143" y="11418"/>
                    <a:pt x="17386" y="11540"/>
                    <a:pt x="17599" y="11631"/>
                  </a:cubicBezTo>
                  <a:cubicBezTo>
                    <a:pt x="18602" y="12148"/>
                    <a:pt x="19544" y="12695"/>
                    <a:pt x="20456" y="13303"/>
                  </a:cubicBezTo>
                  <a:cubicBezTo>
                    <a:pt x="21034" y="13728"/>
                    <a:pt x="21581" y="14184"/>
                    <a:pt x="22128" y="14671"/>
                  </a:cubicBezTo>
                  <a:cubicBezTo>
                    <a:pt x="22523" y="15035"/>
                    <a:pt x="22918" y="15400"/>
                    <a:pt x="23314" y="15826"/>
                  </a:cubicBezTo>
                  <a:cubicBezTo>
                    <a:pt x="23344" y="15856"/>
                    <a:pt x="23405" y="15886"/>
                    <a:pt x="23405" y="15978"/>
                  </a:cubicBezTo>
                  <a:cubicBezTo>
                    <a:pt x="23344" y="15947"/>
                    <a:pt x="23314" y="15886"/>
                    <a:pt x="23253" y="15856"/>
                  </a:cubicBezTo>
                  <a:cubicBezTo>
                    <a:pt x="23192" y="15795"/>
                    <a:pt x="23162" y="15765"/>
                    <a:pt x="23101" y="15704"/>
                  </a:cubicBezTo>
                  <a:cubicBezTo>
                    <a:pt x="23040" y="15674"/>
                    <a:pt x="23010" y="15613"/>
                    <a:pt x="22949" y="15552"/>
                  </a:cubicBezTo>
                  <a:cubicBezTo>
                    <a:pt x="22888" y="15522"/>
                    <a:pt x="22827" y="15491"/>
                    <a:pt x="22797" y="15431"/>
                  </a:cubicBezTo>
                  <a:cubicBezTo>
                    <a:pt x="22736" y="15400"/>
                    <a:pt x="22675" y="15339"/>
                    <a:pt x="22614" y="15279"/>
                  </a:cubicBezTo>
                  <a:cubicBezTo>
                    <a:pt x="22584" y="15248"/>
                    <a:pt x="22523" y="15218"/>
                    <a:pt x="22462" y="15157"/>
                  </a:cubicBezTo>
                  <a:cubicBezTo>
                    <a:pt x="22402" y="15127"/>
                    <a:pt x="22341" y="15066"/>
                    <a:pt x="22280" y="15035"/>
                  </a:cubicBezTo>
                  <a:cubicBezTo>
                    <a:pt x="22250" y="14975"/>
                    <a:pt x="22189" y="14944"/>
                    <a:pt x="22128" y="14914"/>
                  </a:cubicBezTo>
                  <a:cubicBezTo>
                    <a:pt x="22067" y="14853"/>
                    <a:pt x="22007" y="14823"/>
                    <a:pt x="21976" y="14792"/>
                  </a:cubicBezTo>
                  <a:cubicBezTo>
                    <a:pt x="21946" y="14792"/>
                    <a:pt x="21946" y="14792"/>
                    <a:pt x="21946" y="14823"/>
                  </a:cubicBezTo>
                  <a:cubicBezTo>
                    <a:pt x="22341" y="15187"/>
                    <a:pt x="22797" y="15522"/>
                    <a:pt x="23192" y="15917"/>
                  </a:cubicBezTo>
                  <a:cubicBezTo>
                    <a:pt x="23172" y="15927"/>
                    <a:pt x="23155" y="15930"/>
                    <a:pt x="23140" y="15930"/>
                  </a:cubicBezTo>
                  <a:cubicBezTo>
                    <a:pt x="23111" y="15930"/>
                    <a:pt x="23091" y="15917"/>
                    <a:pt x="23070" y="15917"/>
                  </a:cubicBezTo>
                  <a:cubicBezTo>
                    <a:pt x="22462" y="15400"/>
                    <a:pt x="21794" y="14914"/>
                    <a:pt x="21095" y="14488"/>
                  </a:cubicBezTo>
                  <a:cubicBezTo>
                    <a:pt x="20244" y="13941"/>
                    <a:pt x="19362" y="13485"/>
                    <a:pt x="18450" y="13090"/>
                  </a:cubicBezTo>
                  <a:cubicBezTo>
                    <a:pt x="17295" y="12604"/>
                    <a:pt x="16110" y="12239"/>
                    <a:pt x="14894" y="11935"/>
                  </a:cubicBezTo>
                  <a:cubicBezTo>
                    <a:pt x="14225" y="11783"/>
                    <a:pt x="13556" y="11631"/>
                    <a:pt x="12888" y="11510"/>
                  </a:cubicBezTo>
                  <a:cubicBezTo>
                    <a:pt x="12401" y="11388"/>
                    <a:pt x="11915" y="11327"/>
                    <a:pt x="11429" y="11266"/>
                  </a:cubicBezTo>
                  <a:cubicBezTo>
                    <a:pt x="10973" y="11175"/>
                    <a:pt x="10547" y="11114"/>
                    <a:pt x="10091" y="11054"/>
                  </a:cubicBezTo>
                  <a:cubicBezTo>
                    <a:pt x="9787" y="10993"/>
                    <a:pt x="9483" y="10962"/>
                    <a:pt x="9180" y="10932"/>
                  </a:cubicBezTo>
                  <a:lnTo>
                    <a:pt x="8997" y="10932"/>
                  </a:lnTo>
                  <a:cubicBezTo>
                    <a:pt x="9028" y="10993"/>
                    <a:pt x="9058" y="11023"/>
                    <a:pt x="9119" y="11023"/>
                  </a:cubicBezTo>
                  <a:cubicBezTo>
                    <a:pt x="9453" y="11054"/>
                    <a:pt x="9757" y="11114"/>
                    <a:pt x="10091" y="11145"/>
                  </a:cubicBezTo>
                  <a:cubicBezTo>
                    <a:pt x="10365" y="11175"/>
                    <a:pt x="10608" y="11236"/>
                    <a:pt x="10882" y="11266"/>
                  </a:cubicBezTo>
                  <a:cubicBezTo>
                    <a:pt x="11186" y="11327"/>
                    <a:pt x="11459" y="11358"/>
                    <a:pt x="11763" y="11418"/>
                  </a:cubicBezTo>
                  <a:cubicBezTo>
                    <a:pt x="12128" y="11479"/>
                    <a:pt x="12493" y="11540"/>
                    <a:pt x="12827" y="11601"/>
                  </a:cubicBezTo>
                  <a:cubicBezTo>
                    <a:pt x="13313" y="11692"/>
                    <a:pt x="13800" y="11813"/>
                    <a:pt x="14286" y="11905"/>
                  </a:cubicBezTo>
                  <a:cubicBezTo>
                    <a:pt x="14894" y="12057"/>
                    <a:pt x="15471" y="12209"/>
                    <a:pt x="16049" y="12391"/>
                  </a:cubicBezTo>
                  <a:cubicBezTo>
                    <a:pt x="16900" y="12634"/>
                    <a:pt x="17751" y="12938"/>
                    <a:pt x="18541" y="13272"/>
                  </a:cubicBezTo>
                  <a:cubicBezTo>
                    <a:pt x="19727" y="13789"/>
                    <a:pt x="20851" y="14427"/>
                    <a:pt x="21915" y="15187"/>
                  </a:cubicBezTo>
                  <a:cubicBezTo>
                    <a:pt x="22341" y="15491"/>
                    <a:pt x="22766" y="15826"/>
                    <a:pt x="23192" y="16160"/>
                  </a:cubicBezTo>
                  <a:cubicBezTo>
                    <a:pt x="23222" y="16190"/>
                    <a:pt x="23283" y="16251"/>
                    <a:pt x="23344" y="16282"/>
                  </a:cubicBezTo>
                  <a:cubicBezTo>
                    <a:pt x="23303" y="16282"/>
                    <a:pt x="23276" y="16295"/>
                    <a:pt x="23254" y="16295"/>
                  </a:cubicBezTo>
                  <a:cubicBezTo>
                    <a:pt x="23243" y="16295"/>
                    <a:pt x="23232" y="16292"/>
                    <a:pt x="23222" y="16282"/>
                  </a:cubicBezTo>
                  <a:cubicBezTo>
                    <a:pt x="22675" y="15917"/>
                    <a:pt x="22067" y="15552"/>
                    <a:pt x="21490" y="15248"/>
                  </a:cubicBezTo>
                  <a:cubicBezTo>
                    <a:pt x="21247" y="15127"/>
                    <a:pt x="21034" y="15005"/>
                    <a:pt x="20791" y="14883"/>
                  </a:cubicBezTo>
                  <a:cubicBezTo>
                    <a:pt x="20766" y="14859"/>
                    <a:pt x="20741" y="14854"/>
                    <a:pt x="20699" y="14853"/>
                  </a:cubicBezTo>
                  <a:lnTo>
                    <a:pt x="20699" y="14853"/>
                  </a:lnTo>
                  <a:cubicBezTo>
                    <a:pt x="20700" y="14914"/>
                    <a:pt x="20760" y="14944"/>
                    <a:pt x="20791" y="14944"/>
                  </a:cubicBezTo>
                  <a:cubicBezTo>
                    <a:pt x="21064" y="15096"/>
                    <a:pt x="21368" y="15248"/>
                    <a:pt x="21642" y="15400"/>
                  </a:cubicBezTo>
                  <a:cubicBezTo>
                    <a:pt x="22007" y="15643"/>
                    <a:pt x="22371" y="15856"/>
                    <a:pt x="22766" y="16099"/>
                  </a:cubicBezTo>
                  <a:cubicBezTo>
                    <a:pt x="22797" y="16099"/>
                    <a:pt x="22827" y="16130"/>
                    <a:pt x="22858" y="16160"/>
                  </a:cubicBezTo>
                  <a:cubicBezTo>
                    <a:pt x="22839" y="16179"/>
                    <a:pt x="22820" y="16186"/>
                    <a:pt x="22802" y="16186"/>
                  </a:cubicBezTo>
                  <a:cubicBezTo>
                    <a:pt x="22762" y="16186"/>
                    <a:pt x="22727" y="16151"/>
                    <a:pt x="22706" y="16130"/>
                  </a:cubicBezTo>
                  <a:cubicBezTo>
                    <a:pt x="22432" y="15978"/>
                    <a:pt x="22158" y="15856"/>
                    <a:pt x="21885" y="15704"/>
                  </a:cubicBezTo>
                  <a:cubicBezTo>
                    <a:pt x="20821" y="15157"/>
                    <a:pt x="19696" y="14701"/>
                    <a:pt x="18572" y="14276"/>
                  </a:cubicBezTo>
                  <a:cubicBezTo>
                    <a:pt x="17204" y="13789"/>
                    <a:pt x="15806" y="13364"/>
                    <a:pt x="14377" y="13029"/>
                  </a:cubicBezTo>
                  <a:cubicBezTo>
                    <a:pt x="13860" y="12908"/>
                    <a:pt x="13313" y="12786"/>
                    <a:pt x="12766" y="12725"/>
                  </a:cubicBezTo>
                  <a:cubicBezTo>
                    <a:pt x="12614" y="12695"/>
                    <a:pt x="12432" y="12665"/>
                    <a:pt x="12280" y="12634"/>
                  </a:cubicBezTo>
                  <a:cubicBezTo>
                    <a:pt x="12219" y="12619"/>
                    <a:pt x="12158" y="12611"/>
                    <a:pt x="12098" y="12611"/>
                  </a:cubicBezTo>
                  <a:cubicBezTo>
                    <a:pt x="12037" y="12611"/>
                    <a:pt x="11976" y="12619"/>
                    <a:pt x="11915" y="12634"/>
                  </a:cubicBezTo>
                  <a:cubicBezTo>
                    <a:pt x="12371" y="12756"/>
                    <a:pt x="12857" y="12817"/>
                    <a:pt x="13344" y="12908"/>
                  </a:cubicBezTo>
                  <a:cubicBezTo>
                    <a:pt x="13800" y="12999"/>
                    <a:pt x="14286" y="13120"/>
                    <a:pt x="14772" y="13242"/>
                  </a:cubicBezTo>
                  <a:cubicBezTo>
                    <a:pt x="15228" y="13364"/>
                    <a:pt x="15715" y="13485"/>
                    <a:pt x="16171" y="13607"/>
                  </a:cubicBezTo>
                  <a:cubicBezTo>
                    <a:pt x="16626" y="13759"/>
                    <a:pt x="17082" y="13880"/>
                    <a:pt x="17569" y="14063"/>
                  </a:cubicBezTo>
                  <a:cubicBezTo>
                    <a:pt x="18025" y="14215"/>
                    <a:pt x="18481" y="14367"/>
                    <a:pt x="18937" y="14549"/>
                  </a:cubicBezTo>
                  <a:cubicBezTo>
                    <a:pt x="19392" y="14731"/>
                    <a:pt x="19848" y="14883"/>
                    <a:pt x="20304" y="15096"/>
                  </a:cubicBezTo>
                  <a:cubicBezTo>
                    <a:pt x="20244" y="15127"/>
                    <a:pt x="20244" y="15127"/>
                    <a:pt x="20213" y="15127"/>
                  </a:cubicBezTo>
                  <a:cubicBezTo>
                    <a:pt x="19970" y="15081"/>
                    <a:pt x="19727" y="15066"/>
                    <a:pt x="19480" y="15066"/>
                  </a:cubicBezTo>
                  <a:cubicBezTo>
                    <a:pt x="19233" y="15066"/>
                    <a:pt x="18982" y="15081"/>
                    <a:pt x="18724" y="15096"/>
                  </a:cubicBezTo>
                  <a:cubicBezTo>
                    <a:pt x="18693" y="15096"/>
                    <a:pt x="18633" y="15127"/>
                    <a:pt x="18572" y="15127"/>
                  </a:cubicBezTo>
                  <a:lnTo>
                    <a:pt x="18207" y="15127"/>
                  </a:lnTo>
                  <a:cubicBezTo>
                    <a:pt x="17660" y="15035"/>
                    <a:pt x="17143" y="14944"/>
                    <a:pt x="16596" y="14853"/>
                  </a:cubicBezTo>
                  <a:cubicBezTo>
                    <a:pt x="16171" y="14792"/>
                    <a:pt x="15715" y="14701"/>
                    <a:pt x="15289" y="14640"/>
                  </a:cubicBezTo>
                  <a:cubicBezTo>
                    <a:pt x="14924" y="14579"/>
                    <a:pt x="14560" y="14549"/>
                    <a:pt x="14225" y="14519"/>
                  </a:cubicBezTo>
                  <a:lnTo>
                    <a:pt x="13374" y="14427"/>
                  </a:lnTo>
                  <a:lnTo>
                    <a:pt x="13344" y="14427"/>
                  </a:lnTo>
                  <a:cubicBezTo>
                    <a:pt x="12729" y="14403"/>
                    <a:pt x="12134" y="14358"/>
                    <a:pt x="11527" y="14358"/>
                  </a:cubicBezTo>
                  <a:cubicBezTo>
                    <a:pt x="11384" y="14358"/>
                    <a:pt x="11240" y="14361"/>
                    <a:pt x="11094" y="14367"/>
                  </a:cubicBezTo>
                  <a:cubicBezTo>
                    <a:pt x="10821" y="14367"/>
                    <a:pt x="10578" y="14397"/>
                    <a:pt x="10304" y="14427"/>
                  </a:cubicBezTo>
                  <a:cubicBezTo>
                    <a:pt x="10183" y="14427"/>
                    <a:pt x="10061" y="14458"/>
                    <a:pt x="9970" y="14488"/>
                  </a:cubicBezTo>
                  <a:cubicBezTo>
                    <a:pt x="10061" y="14503"/>
                    <a:pt x="10145" y="14511"/>
                    <a:pt x="10228" y="14511"/>
                  </a:cubicBezTo>
                  <a:cubicBezTo>
                    <a:pt x="10312" y="14511"/>
                    <a:pt x="10395" y="14503"/>
                    <a:pt x="10487" y="14488"/>
                  </a:cubicBezTo>
                  <a:cubicBezTo>
                    <a:pt x="10578" y="14488"/>
                    <a:pt x="10699" y="14458"/>
                    <a:pt x="10790" y="14458"/>
                  </a:cubicBezTo>
                  <a:lnTo>
                    <a:pt x="11915" y="14458"/>
                  </a:lnTo>
                  <a:cubicBezTo>
                    <a:pt x="12401" y="14458"/>
                    <a:pt x="12857" y="14519"/>
                    <a:pt x="13344" y="14519"/>
                  </a:cubicBezTo>
                  <a:cubicBezTo>
                    <a:pt x="13769" y="14549"/>
                    <a:pt x="14195" y="14640"/>
                    <a:pt x="14620" y="14671"/>
                  </a:cubicBezTo>
                  <a:cubicBezTo>
                    <a:pt x="14955" y="14701"/>
                    <a:pt x="15289" y="14762"/>
                    <a:pt x="15623" y="14792"/>
                  </a:cubicBezTo>
                  <a:cubicBezTo>
                    <a:pt x="16019" y="14853"/>
                    <a:pt x="16383" y="14914"/>
                    <a:pt x="16778" y="15005"/>
                  </a:cubicBezTo>
                  <a:cubicBezTo>
                    <a:pt x="17052" y="15035"/>
                    <a:pt x="17326" y="15096"/>
                    <a:pt x="17599" y="15127"/>
                  </a:cubicBezTo>
                  <a:cubicBezTo>
                    <a:pt x="17721" y="15157"/>
                    <a:pt x="17842" y="15187"/>
                    <a:pt x="18025" y="15218"/>
                  </a:cubicBezTo>
                  <a:cubicBezTo>
                    <a:pt x="17903" y="15248"/>
                    <a:pt x="17842" y="15279"/>
                    <a:pt x="17751" y="15309"/>
                  </a:cubicBezTo>
                  <a:cubicBezTo>
                    <a:pt x="16991" y="15522"/>
                    <a:pt x="16262" y="15886"/>
                    <a:pt x="15623" y="16373"/>
                  </a:cubicBezTo>
                  <a:cubicBezTo>
                    <a:pt x="15380" y="16525"/>
                    <a:pt x="15167" y="16707"/>
                    <a:pt x="14955" y="16859"/>
                  </a:cubicBezTo>
                  <a:cubicBezTo>
                    <a:pt x="14894" y="16890"/>
                    <a:pt x="14833" y="16950"/>
                    <a:pt x="14772" y="16981"/>
                  </a:cubicBezTo>
                  <a:cubicBezTo>
                    <a:pt x="14529" y="16981"/>
                    <a:pt x="14256" y="17011"/>
                    <a:pt x="14012" y="17042"/>
                  </a:cubicBezTo>
                  <a:cubicBezTo>
                    <a:pt x="13739" y="17072"/>
                    <a:pt x="13465" y="17102"/>
                    <a:pt x="13192" y="17133"/>
                  </a:cubicBezTo>
                  <a:lnTo>
                    <a:pt x="13101" y="17133"/>
                  </a:lnTo>
                  <a:cubicBezTo>
                    <a:pt x="12553" y="17163"/>
                    <a:pt x="12006" y="17193"/>
                    <a:pt x="11429" y="17193"/>
                  </a:cubicBezTo>
                  <a:cubicBezTo>
                    <a:pt x="11356" y="17199"/>
                    <a:pt x="11283" y="17202"/>
                    <a:pt x="11209" y="17202"/>
                  </a:cubicBezTo>
                  <a:cubicBezTo>
                    <a:pt x="10879" y="17202"/>
                    <a:pt x="10536" y="17152"/>
                    <a:pt x="10213" y="17102"/>
                  </a:cubicBezTo>
                  <a:cubicBezTo>
                    <a:pt x="9453" y="17011"/>
                    <a:pt x="8724" y="16829"/>
                    <a:pt x="7964" y="16616"/>
                  </a:cubicBezTo>
                  <a:cubicBezTo>
                    <a:pt x="7234" y="16434"/>
                    <a:pt x="6565" y="16069"/>
                    <a:pt x="5958" y="15613"/>
                  </a:cubicBezTo>
                  <a:cubicBezTo>
                    <a:pt x="5441" y="15218"/>
                    <a:pt x="4985" y="14731"/>
                    <a:pt x="4651" y="14154"/>
                  </a:cubicBezTo>
                  <a:cubicBezTo>
                    <a:pt x="4590" y="14002"/>
                    <a:pt x="4499" y="13880"/>
                    <a:pt x="4407" y="13759"/>
                  </a:cubicBezTo>
                  <a:cubicBezTo>
                    <a:pt x="4468" y="13698"/>
                    <a:pt x="4559" y="13698"/>
                    <a:pt x="4651" y="13668"/>
                  </a:cubicBezTo>
                  <a:lnTo>
                    <a:pt x="5198" y="13668"/>
                  </a:lnTo>
                  <a:cubicBezTo>
                    <a:pt x="5654" y="13607"/>
                    <a:pt x="6110" y="13637"/>
                    <a:pt x="6596" y="13607"/>
                  </a:cubicBezTo>
                  <a:cubicBezTo>
                    <a:pt x="6596" y="13607"/>
                    <a:pt x="6596" y="13607"/>
                    <a:pt x="6626" y="13576"/>
                  </a:cubicBezTo>
                  <a:cubicBezTo>
                    <a:pt x="6429" y="13546"/>
                    <a:pt x="6231" y="13538"/>
                    <a:pt x="6034" y="13538"/>
                  </a:cubicBezTo>
                  <a:cubicBezTo>
                    <a:pt x="5836" y="13538"/>
                    <a:pt x="5638" y="13546"/>
                    <a:pt x="5441" y="13546"/>
                  </a:cubicBezTo>
                  <a:cubicBezTo>
                    <a:pt x="5046" y="13576"/>
                    <a:pt x="4681" y="13576"/>
                    <a:pt x="4255" y="13607"/>
                  </a:cubicBezTo>
                  <a:cubicBezTo>
                    <a:pt x="4103" y="13516"/>
                    <a:pt x="3951" y="13394"/>
                    <a:pt x="3769" y="13303"/>
                  </a:cubicBezTo>
                  <a:cubicBezTo>
                    <a:pt x="3435" y="13090"/>
                    <a:pt x="3100" y="12908"/>
                    <a:pt x="2736" y="12756"/>
                  </a:cubicBezTo>
                  <a:cubicBezTo>
                    <a:pt x="2310" y="12573"/>
                    <a:pt x="1885" y="12330"/>
                    <a:pt x="1489" y="12057"/>
                  </a:cubicBezTo>
                  <a:cubicBezTo>
                    <a:pt x="1125" y="11783"/>
                    <a:pt x="790" y="11418"/>
                    <a:pt x="547" y="11023"/>
                  </a:cubicBezTo>
                  <a:cubicBezTo>
                    <a:pt x="304" y="10658"/>
                    <a:pt x="243" y="10294"/>
                    <a:pt x="365" y="9868"/>
                  </a:cubicBezTo>
                  <a:cubicBezTo>
                    <a:pt x="426" y="9625"/>
                    <a:pt x="517" y="9382"/>
                    <a:pt x="669" y="9139"/>
                  </a:cubicBezTo>
                  <a:cubicBezTo>
                    <a:pt x="1064" y="9047"/>
                    <a:pt x="1489" y="8987"/>
                    <a:pt x="1915" y="8956"/>
                  </a:cubicBezTo>
                  <a:lnTo>
                    <a:pt x="3222" y="8956"/>
                  </a:lnTo>
                  <a:cubicBezTo>
                    <a:pt x="3100" y="8896"/>
                    <a:pt x="2979" y="8926"/>
                    <a:pt x="2888" y="8896"/>
                  </a:cubicBezTo>
                  <a:cubicBezTo>
                    <a:pt x="2766" y="8896"/>
                    <a:pt x="2644" y="8865"/>
                    <a:pt x="2523" y="8865"/>
                  </a:cubicBezTo>
                  <a:lnTo>
                    <a:pt x="2189" y="8865"/>
                  </a:lnTo>
                  <a:cubicBezTo>
                    <a:pt x="2067" y="8865"/>
                    <a:pt x="1945" y="8865"/>
                    <a:pt x="1824" y="8896"/>
                  </a:cubicBezTo>
                  <a:cubicBezTo>
                    <a:pt x="1702" y="8896"/>
                    <a:pt x="1611" y="8896"/>
                    <a:pt x="1489" y="8926"/>
                  </a:cubicBezTo>
                  <a:cubicBezTo>
                    <a:pt x="1368" y="8926"/>
                    <a:pt x="1246" y="8956"/>
                    <a:pt x="1125" y="8956"/>
                  </a:cubicBezTo>
                  <a:cubicBezTo>
                    <a:pt x="1033" y="8987"/>
                    <a:pt x="912" y="8987"/>
                    <a:pt x="790" y="8987"/>
                  </a:cubicBezTo>
                  <a:cubicBezTo>
                    <a:pt x="790" y="8926"/>
                    <a:pt x="851" y="8896"/>
                    <a:pt x="881" y="8865"/>
                  </a:cubicBezTo>
                  <a:cubicBezTo>
                    <a:pt x="912" y="8835"/>
                    <a:pt x="942" y="8804"/>
                    <a:pt x="973" y="8774"/>
                  </a:cubicBezTo>
                  <a:cubicBezTo>
                    <a:pt x="1003" y="8744"/>
                    <a:pt x="1033" y="8683"/>
                    <a:pt x="1094" y="8652"/>
                  </a:cubicBezTo>
                  <a:cubicBezTo>
                    <a:pt x="1277" y="8622"/>
                    <a:pt x="1489" y="8592"/>
                    <a:pt x="1702" y="8561"/>
                  </a:cubicBezTo>
                  <a:cubicBezTo>
                    <a:pt x="2058" y="8526"/>
                    <a:pt x="2414" y="8511"/>
                    <a:pt x="2770" y="8511"/>
                  </a:cubicBezTo>
                  <a:cubicBezTo>
                    <a:pt x="3022" y="8511"/>
                    <a:pt x="3274" y="8518"/>
                    <a:pt x="3526" y="8531"/>
                  </a:cubicBezTo>
                  <a:cubicBezTo>
                    <a:pt x="3891" y="8531"/>
                    <a:pt x="4255" y="8561"/>
                    <a:pt x="4620" y="8592"/>
                  </a:cubicBezTo>
                  <a:cubicBezTo>
                    <a:pt x="4762" y="8620"/>
                    <a:pt x="4904" y="8622"/>
                    <a:pt x="5046" y="8622"/>
                  </a:cubicBezTo>
                  <a:lnTo>
                    <a:pt x="5046" y="8622"/>
                  </a:lnTo>
                  <a:cubicBezTo>
                    <a:pt x="5046" y="8592"/>
                    <a:pt x="5015" y="8592"/>
                    <a:pt x="4985" y="8592"/>
                  </a:cubicBezTo>
                  <a:cubicBezTo>
                    <a:pt x="4711" y="8531"/>
                    <a:pt x="4438" y="8500"/>
                    <a:pt x="4164" y="8470"/>
                  </a:cubicBezTo>
                  <a:lnTo>
                    <a:pt x="4073" y="8470"/>
                  </a:lnTo>
                  <a:cubicBezTo>
                    <a:pt x="3496" y="8440"/>
                    <a:pt x="2888" y="8409"/>
                    <a:pt x="2310" y="8409"/>
                  </a:cubicBezTo>
                  <a:cubicBezTo>
                    <a:pt x="2006" y="8440"/>
                    <a:pt x="1672" y="8470"/>
                    <a:pt x="1368" y="8500"/>
                  </a:cubicBezTo>
                  <a:lnTo>
                    <a:pt x="1277" y="8500"/>
                  </a:lnTo>
                  <a:cubicBezTo>
                    <a:pt x="1489" y="8318"/>
                    <a:pt x="1733" y="8166"/>
                    <a:pt x="2006" y="8075"/>
                  </a:cubicBezTo>
                  <a:cubicBezTo>
                    <a:pt x="2401" y="7892"/>
                    <a:pt x="2827" y="7801"/>
                    <a:pt x="3283" y="7771"/>
                  </a:cubicBezTo>
                  <a:cubicBezTo>
                    <a:pt x="3404" y="7771"/>
                    <a:pt x="3556" y="7740"/>
                    <a:pt x="3678" y="7740"/>
                  </a:cubicBezTo>
                  <a:close/>
                  <a:moveTo>
                    <a:pt x="22371" y="16099"/>
                  </a:moveTo>
                  <a:cubicBezTo>
                    <a:pt x="22736" y="16251"/>
                    <a:pt x="23861" y="16920"/>
                    <a:pt x="24225" y="17224"/>
                  </a:cubicBezTo>
                  <a:cubicBezTo>
                    <a:pt x="24165" y="17193"/>
                    <a:pt x="24134" y="17193"/>
                    <a:pt x="24104" y="17193"/>
                  </a:cubicBezTo>
                  <a:cubicBezTo>
                    <a:pt x="23800" y="17042"/>
                    <a:pt x="23465" y="16890"/>
                    <a:pt x="23162" y="16768"/>
                  </a:cubicBezTo>
                  <a:cubicBezTo>
                    <a:pt x="23040" y="16738"/>
                    <a:pt x="22918" y="16646"/>
                    <a:pt x="22827" y="16586"/>
                  </a:cubicBezTo>
                  <a:cubicBezTo>
                    <a:pt x="22675" y="16434"/>
                    <a:pt x="22493" y="16282"/>
                    <a:pt x="22341" y="16160"/>
                  </a:cubicBezTo>
                  <a:cubicBezTo>
                    <a:pt x="22341" y="16130"/>
                    <a:pt x="22341" y="16130"/>
                    <a:pt x="22310" y="16099"/>
                  </a:cubicBezTo>
                  <a:close/>
                  <a:moveTo>
                    <a:pt x="27286" y="255"/>
                  </a:moveTo>
                  <a:cubicBezTo>
                    <a:pt x="27490" y="255"/>
                    <a:pt x="27707" y="299"/>
                    <a:pt x="27903" y="324"/>
                  </a:cubicBezTo>
                  <a:cubicBezTo>
                    <a:pt x="28025" y="324"/>
                    <a:pt x="28146" y="385"/>
                    <a:pt x="28298" y="415"/>
                  </a:cubicBezTo>
                  <a:cubicBezTo>
                    <a:pt x="28602" y="476"/>
                    <a:pt x="28906" y="598"/>
                    <a:pt x="29210" y="749"/>
                  </a:cubicBezTo>
                  <a:cubicBezTo>
                    <a:pt x="29636" y="962"/>
                    <a:pt x="30061" y="1205"/>
                    <a:pt x="30426" y="1509"/>
                  </a:cubicBezTo>
                  <a:cubicBezTo>
                    <a:pt x="30669" y="1722"/>
                    <a:pt x="30882" y="1965"/>
                    <a:pt x="31095" y="2178"/>
                  </a:cubicBezTo>
                  <a:cubicBezTo>
                    <a:pt x="31095" y="2239"/>
                    <a:pt x="31095" y="2269"/>
                    <a:pt x="31095" y="2330"/>
                  </a:cubicBezTo>
                  <a:cubicBezTo>
                    <a:pt x="31064" y="2543"/>
                    <a:pt x="31034" y="2756"/>
                    <a:pt x="31004" y="2968"/>
                  </a:cubicBezTo>
                  <a:cubicBezTo>
                    <a:pt x="31004" y="2968"/>
                    <a:pt x="31004" y="2999"/>
                    <a:pt x="31004" y="3029"/>
                  </a:cubicBezTo>
                  <a:cubicBezTo>
                    <a:pt x="30912" y="3880"/>
                    <a:pt x="30912" y="4762"/>
                    <a:pt x="30943" y="5643"/>
                  </a:cubicBezTo>
                  <a:cubicBezTo>
                    <a:pt x="30943" y="5674"/>
                    <a:pt x="30973" y="5674"/>
                    <a:pt x="30973" y="5734"/>
                  </a:cubicBezTo>
                  <a:cubicBezTo>
                    <a:pt x="30973" y="5613"/>
                    <a:pt x="31004" y="5552"/>
                    <a:pt x="31004" y="5491"/>
                  </a:cubicBezTo>
                  <a:cubicBezTo>
                    <a:pt x="31004" y="5157"/>
                    <a:pt x="31004" y="4822"/>
                    <a:pt x="31004" y="4488"/>
                  </a:cubicBezTo>
                  <a:cubicBezTo>
                    <a:pt x="31034" y="4063"/>
                    <a:pt x="31034" y="3637"/>
                    <a:pt x="31095" y="3242"/>
                  </a:cubicBezTo>
                  <a:cubicBezTo>
                    <a:pt x="31125" y="3029"/>
                    <a:pt x="31125" y="2816"/>
                    <a:pt x="31156" y="2604"/>
                  </a:cubicBezTo>
                  <a:cubicBezTo>
                    <a:pt x="31186" y="2512"/>
                    <a:pt x="31186" y="2391"/>
                    <a:pt x="31216" y="2269"/>
                  </a:cubicBezTo>
                  <a:cubicBezTo>
                    <a:pt x="31277" y="2269"/>
                    <a:pt x="31338" y="2300"/>
                    <a:pt x="31399" y="2300"/>
                  </a:cubicBezTo>
                  <a:lnTo>
                    <a:pt x="31672" y="2300"/>
                  </a:lnTo>
                  <a:cubicBezTo>
                    <a:pt x="31733" y="2360"/>
                    <a:pt x="31733" y="2391"/>
                    <a:pt x="31703" y="2421"/>
                  </a:cubicBezTo>
                  <a:cubicBezTo>
                    <a:pt x="31642" y="2786"/>
                    <a:pt x="31581" y="3151"/>
                    <a:pt x="31551" y="3485"/>
                  </a:cubicBezTo>
                  <a:cubicBezTo>
                    <a:pt x="31520" y="3698"/>
                    <a:pt x="31490" y="3911"/>
                    <a:pt x="31490" y="4123"/>
                  </a:cubicBezTo>
                  <a:cubicBezTo>
                    <a:pt x="31490" y="4154"/>
                    <a:pt x="31520" y="4184"/>
                    <a:pt x="31520" y="4245"/>
                  </a:cubicBezTo>
                  <a:cubicBezTo>
                    <a:pt x="31612" y="3637"/>
                    <a:pt x="31703" y="3029"/>
                    <a:pt x="31824" y="2452"/>
                  </a:cubicBezTo>
                  <a:cubicBezTo>
                    <a:pt x="31824" y="2391"/>
                    <a:pt x="31855" y="2360"/>
                    <a:pt x="31855" y="2300"/>
                  </a:cubicBezTo>
                  <a:cubicBezTo>
                    <a:pt x="32002" y="2288"/>
                    <a:pt x="32147" y="2282"/>
                    <a:pt x="32290" y="2282"/>
                  </a:cubicBezTo>
                  <a:cubicBezTo>
                    <a:pt x="32916" y="2282"/>
                    <a:pt x="33505" y="2398"/>
                    <a:pt x="34074" y="2695"/>
                  </a:cubicBezTo>
                  <a:cubicBezTo>
                    <a:pt x="34530" y="2968"/>
                    <a:pt x="34773" y="3394"/>
                    <a:pt x="34925" y="3911"/>
                  </a:cubicBezTo>
                  <a:cubicBezTo>
                    <a:pt x="34955" y="4002"/>
                    <a:pt x="34925" y="4154"/>
                    <a:pt x="34925" y="4245"/>
                  </a:cubicBezTo>
                  <a:cubicBezTo>
                    <a:pt x="34773" y="4458"/>
                    <a:pt x="34621" y="4640"/>
                    <a:pt x="34499" y="4853"/>
                  </a:cubicBezTo>
                  <a:cubicBezTo>
                    <a:pt x="34195" y="5278"/>
                    <a:pt x="34013" y="5765"/>
                    <a:pt x="33800" y="6251"/>
                  </a:cubicBezTo>
                  <a:cubicBezTo>
                    <a:pt x="33526" y="6889"/>
                    <a:pt x="33283" y="7528"/>
                    <a:pt x="33010" y="8166"/>
                  </a:cubicBezTo>
                  <a:cubicBezTo>
                    <a:pt x="32827" y="8592"/>
                    <a:pt x="32645" y="8987"/>
                    <a:pt x="32341" y="9351"/>
                  </a:cubicBezTo>
                  <a:cubicBezTo>
                    <a:pt x="32128" y="9625"/>
                    <a:pt x="31885" y="9868"/>
                    <a:pt x="31642" y="10081"/>
                  </a:cubicBezTo>
                  <a:cubicBezTo>
                    <a:pt x="31612" y="10111"/>
                    <a:pt x="31612" y="10111"/>
                    <a:pt x="31581" y="10111"/>
                  </a:cubicBezTo>
                  <a:cubicBezTo>
                    <a:pt x="31581" y="10020"/>
                    <a:pt x="31551" y="9959"/>
                    <a:pt x="31581" y="9899"/>
                  </a:cubicBezTo>
                  <a:cubicBezTo>
                    <a:pt x="31612" y="9686"/>
                    <a:pt x="31612" y="9443"/>
                    <a:pt x="31612" y="9230"/>
                  </a:cubicBezTo>
                  <a:cubicBezTo>
                    <a:pt x="31672" y="8896"/>
                    <a:pt x="31672" y="8531"/>
                    <a:pt x="31703" y="8166"/>
                  </a:cubicBezTo>
                  <a:cubicBezTo>
                    <a:pt x="31733" y="7953"/>
                    <a:pt x="31733" y="7740"/>
                    <a:pt x="31703" y="7558"/>
                  </a:cubicBezTo>
                  <a:cubicBezTo>
                    <a:pt x="31581" y="8440"/>
                    <a:pt x="31520" y="9351"/>
                    <a:pt x="31460" y="10263"/>
                  </a:cubicBezTo>
                  <a:cubicBezTo>
                    <a:pt x="31308" y="10415"/>
                    <a:pt x="31156" y="10598"/>
                    <a:pt x="31034" y="10750"/>
                  </a:cubicBezTo>
                  <a:cubicBezTo>
                    <a:pt x="30426" y="11510"/>
                    <a:pt x="30031" y="12391"/>
                    <a:pt x="29818" y="13333"/>
                  </a:cubicBezTo>
                  <a:cubicBezTo>
                    <a:pt x="29757" y="13698"/>
                    <a:pt x="29697" y="14063"/>
                    <a:pt x="29697" y="14427"/>
                  </a:cubicBezTo>
                  <a:cubicBezTo>
                    <a:pt x="29697" y="14579"/>
                    <a:pt x="29636" y="14762"/>
                    <a:pt x="29697" y="14914"/>
                  </a:cubicBezTo>
                  <a:cubicBezTo>
                    <a:pt x="29697" y="15279"/>
                    <a:pt x="29788" y="15643"/>
                    <a:pt x="29849" y="16008"/>
                  </a:cubicBezTo>
                  <a:cubicBezTo>
                    <a:pt x="29909" y="16555"/>
                    <a:pt x="30061" y="17102"/>
                    <a:pt x="30213" y="17619"/>
                  </a:cubicBezTo>
                  <a:cubicBezTo>
                    <a:pt x="30305" y="17893"/>
                    <a:pt x="30274" y="18136"/>
                    <a:pt x="30244" y="18409"/>
                  </a:cubicBezTo>
                  <a:cubicBezTo>
                    <a:pt x="30244" y="18531"/>
                    <a:pt x="30244" y="18622"/>
                    <a:pt x="30213" y="18744"/>
                  </a:cubicBezTo>
                  <a:cubicBezTo>
                    <a:pt x="30183" y="19017"/>
                    <a:pt x="30183" y="19291"/>
                    <a:pt x="30153" y="19564"/>
                  </a:cubicBezTo>
                  <a:cubicBezTo>
                    <a:pt x="30153" y="19564"/>
                    <a:pt x="30122" y="19595"/>
                    <a:pt x="30122" y="19595"/>
                  </a:cubicBezTo>
                  <a:cubicBezTo>
                    <a:pt x="30031" y="19504"/>
                    <a:pt x="29940" y="19382"/>
                    <a:pt x="29818" y="19291"/>
                  </a:cubicBezTo>
                  <a:cubicBezTo>
                    <a:pt x="29727" y="19200"/>
                    <a:pt x="29605" y="19108"/>
                    <a:pt x="29514" y="19017"/>
                  </a:cubicBezTo>
                  <a:cubicBezTo>
                    <a:pt x="29484" y="18865"/>
                    <a:pt x="29453" y="18713"/>
                    <a:pt x="29453" y="18561"/>
                  </a:cubicBezTo>
                  <a:cubicBezTo>
                    <a:pt x="29423" y="18257"/>
                    <a:pt x="29393" y="17953"/>
                    <a:pt x="29393" y="17649"/>
                  </a:cubicBezTo>
                  <a:cubicBezTo>
                    <a:pt x="29362" y="17133"/>
                    <a:pt x="29362" y="16616"/>
                    <a:pt x="29362" y="16099"/>
                  </a:cubicBezTo>
                  <a:cubicBezTo>
                    <a:pt x="29362" y="16008"/>
                    <a:pt x="29362" y="15917"/>
                    <a:pt x="29332" y="15826"/>
                  </a:cubicBezTo>
                  <a:cubicBezTo>
                    <a:pt x="29332" y="15856"/>
                    <a:pt x="29332" y="15856"/>
                    <a:pt x="29332" y="15856"/>
                  </a:cubicBezTo>
                  <a:cubicBezTo>
                    <a:pt x="29301" y="16342"/>
                    <a:pt x="29241" y="16829"/>
                    <a:pt x="29271" y="17315"/>
                  </a:cubicBezTo>
                  <a:cubicBezTo>
                    <a:pt x="29301" y="17680"/>
                    <a:pt x="29301" y="18014"/>
                    <a:pt x="29332" y="18379"/>
                  </a:cubicBezTo>
                  <a:cubicBezTo>
                    <a:pt x="29332" y="18501"/>
                    <a:pt x="29362" y="18652"/>
                    <a:pt x="29362" y="18774"/>
                  </a:cubicBezTo>
                  <a:cubicBezTo>
                    <a:pt x="29362" y="18835"/>
                    <a:pt x="29362" y="18865"/>
                    <a:pt x="29362" y="18896"/>
                  </a:cubicBezTo>
                  <a:cubicBezTo>
                    <a:pt x="29332" y="18896"/>
                    <a:pt x="29301" y="18865"/>
                    <a:pt x="29271" y="18865"/>
                  </a:cubicBezTo>
                  <a:cubicBezTo>
                    <a:pt x="29241" y="18774"/>
                    <a:pt x="29210" y="18713"/>
                    <a:pt x="29210" y="18622"/>
                  </a:cubicBezTo>
                  <a:cubicBezTo>
                    <a:pt x="29180" y="18379"/>
                    <a:pt x="29149" y="18136"/>
                    <a:pt x="29149" y="17893"/>
                  </a:cubicBezTo>
                  <a:cubicBezTo>
                    <a:pt x="29119" y="17558"/>
                    <a:pt x="29089" y="17224"/>
                    <a:pt x="29058" y="16890"/>
                  </a:cubicBezTo>
                  <a:cubicBezTo>
                    <a:pt x="29028" y="16798"/>
                    <a:pt x="29028" y="16677"/>
                    <a:pt x="29028" y="16555"/>
                  </a:cubicBezTo>
                  <a:cubicBezTo>
                    <a:pt x="29028" y="16099"/>
                    <a:pt x="28998" y="15613"/>
                    <a:pt x="28998" y="15157"/>
                  </a:cubicBezTo>
                  <a:cubicBezTo>
                    <a:pt x="28998" y="14701"/>
                    <a:pt x="29028" y="14245"/>
                    <a:pt x="29058" y="13789"/>
                  </a:cubicBezTo>
                  <a:cubicBezTo>
                    <a:pt x="29058" y="13424"/>
                    <a:pt x="29119" y="13060"/>
                    <a:pt x="29149" y="12725"/>
                  </a:cubicBezTo>
                  <a:cubicBezTo>
                    <a:pt x="29149" y="12665"/>
                    <a:pt x="29180" y="12634"/>
                    <a:pt x="29180" y="12573"/>
                  </a:cubicBezTo>
                  <a:cubicBezTo>
                    <a:pt x="29210" y="12482"/>
                    <a:pt x="29210" y="12361"/>
                    <a:pt x="29210" y="12239"/>
                  </a:cubicBezTo>
                  <a:lnTo>
                    <a:pt x="29210" y="12239"/>
                  </a:lnTo>
                  <a:cubicBezTo>
                    <a:pt x="29119" y="12300"/>
                    <a:pt x="29149" y="12391"/>
                    <a:pt x="29149" y="12452"/>
                  </a:cubicBezTo>
                  <a:cubicBezTo>
                    <a:pt x="29119" y="12513"/>
                    <a:pt x="29089" y="12573"/>
                    <a:pt x="29089" y="12665"/>
                  </a:cubicBezTo>
                  <a:cubicBezTo>
                    <a:pt x="29058" y="12908"/>
                    <a:pt x="29028" y="13151"/>
                    <a:pt x="28998" y="13394"/>
                  </a:cubicBezTo>
                  <a:cubicBezTo>
                    <a:pt x="28998" y="13424"/>
                    <a:pt x="28967" y="13424"/>
                    <a:pt x="28967" y="13455"/>
                  </a:cubicBezTo>
                  <a:cubicBezTo>
                    <a:pt x="28967" y="13941"/>
                    <a:pt x="28906" y="14427"/>
                    <a:pt x="28906" y="14914"/>
                  </a:cubicBezTo>
                  <a:cubicBezTo>
                    <a:pt x="28906" y="15491"/>
                    <a:pt x="28906" y="16069"/>
                    <a:pt x="28906" y="16677"/>
                  </a:cubicBezTo>
                  <a:cubicBezTo>
                    <a:pt x="28967" y="17042"/>
                    <a:pt x="28937" y="17406"/>
                    <a:pt x="28998" y="17771"/>
                  </a:cubicBezTo>
                  <a:cubicBezTo>
                    <a:pt x="29058" y="18014"/>
                    <a:pt x="29058" y="18257"/>
                    <a:pt x="29089" y="18501"/>
                  </a:cubicBezTo>
                  <a:cubicBezTo>
                    <a:pt x="29089" y="18561"/>
                    <a:pt x="29089" y="18622"/>
                    <a:pt x="29089" y="18683"/>
                  </a:cubicBezTo>
                  <a:cubicBezTo>
                    <a:pt x="29058" y="18683"/>
                    <a:pt x="29028" y="18713"/>
                    <a:pt x="29028" y="18713"/>
                  </a:cubicBezTo>
                  <a:cubicBezTo>
                    <a:pt x="28815" y="18622"/>
                    <a:pt x="28633" y="18531"/>
                    <a:pt x="28420" y="18440"/>
                  </a:cubicBezTo>
                  <a:cubicBezTo>
                    <a:pt x="28390" y="18227"/>
                    <a:pt x="28359" y="18014"/>
                    <a:pt x="28329" y="17832"/>
                  </a:cubicBezTo>
                  <a:cubicBezTo>
                    <a:pt x="28298" y="17619"/>
                    <a:pt x="28268" y="17406"/>
                    <a:pt x="28268" y="17224"/>
                  </a:cubicBezTo>
                  <a:cubicBezTo>
                    <a:pt x="28238" y="17011"/>
                    <a:pt x="28238" y="16798"/>
                    <a:pt x="28207" y="16616"/>
                  </a:cubicBezTo>
                  <a:lnTo>
                    <a:pt x="28207" y="16616"/>
                  </a:lnTo>
                  <a:cubicBezTo>
                    <a:pt x="28146" y="17193"/>
                    <a:pt x="28238" y="17771"/>
                    <a:pt x="28329" y="18349"/>
                  </a:cubicBezTo>
                  <a:cubicBezTo>
                    <a:pt x="28316" y="18374"/>
                    <a:pt x="28303" y="18384"/>
                    <a:pt x="28290" y="18384"/>
                  </a:cubicBezTo>
                  <a:cubicBezTo>
                    <a:pt x="28273" y="18384"/>
                    <a:pt x="28255" y="18366"/>
                    <a:pt x="28238" y="18349"/>
                  </a:cubicBezTo>
                  <a:cubicBezTo>
                    <a:pt x="28207" y="18318"/>
                    <a:pt x="28207" y="18257"/>
                    <a:pt x="28207" y="18227"/>
                  </a:cubicBezTo>
                  <a:cubicBezTo>
                    <a:pt x="28116" y="17710"/>
                    <a:pt x="28025" y="17163"/>
                    <a:pt x="27934" y="16616"/>
                  </a:cubicBezTo>
                  <a:cubicBezTo>
                    <a:pt x="27873" y="16373"/>
                    <a:pt x="27873" y="16130"/>
                    <a:pt x="27842" y="15886"/>
                  </a:cubicBezTo>
                  <a:cubicBezTo>
                    <a:pt x="27782" y="15552"/>
                    <a:pt x="27782" y="15187"/>
                    <a:pt x="27751" y="14823"/>
                  </a:cubicBezTo>
                  <a:cubicBezTo>
                    <a:pt x="27660" y="13911"/>
                    <a:pt x="27690" y="12969"/>
                    <a:pt x="27690" y="12026"/>
                  </a:cubicBezTo>
                  <a:cubicBezTo>
                    <a:pt x="27751" y="11753"/>
                    <a:pt x="27721" y="11479"/>
                    <a:pt x="27751" y="11206"/>
                  </a:cubicBezTo>
                  <a:cubicBezTo>
                    <a:pt x="27751" y="10871"/>
                    <a:pt x="27782" y="10506"/>
                    <a:pt x="27812" y="10172"/>
                  </a:cubicBezTo>
                  <a:cubicBezTo>
                    <a:pt x="27812" y="10111"/>
                    <a:pt x="27782" y="10020"/>
                    <a:pt x="27782" y="9929"/>
                  </a:cubicBezTo>
                  <a:cubicBezTo>
                    <a:pt x="27782" y="9959"/>
                    <a:pt x="27751" y="9959"/>
                    <a:pt x="27751" y="9990"/>
                  </a:cubicBezTo>
                  <a:cubicBezTo>
                    <a:pt x="27721" y="10385"/>
                    <a:pt x="27721" y="10780"/>
                    <a:pt x="27690" y="11206"/>
                  </a:cubicBezTo>
                  <a:cubicBezTo>
                    <a:pt x="27599" y="11783"/>
                    <a:pt x="27630" y="12361"/>
                    <a:pt x="27599" y="12969"/>
                  </a:cubicBezTo>
                  <a:cubicBezTo>
                    <a:pt x="27599" y="13151"/>
                    <a:pt x="27569" y="13333"/>
                    <a:pt x="27599" y="13516"/>
                  </a:cubicBezTo>
                  <a:cubicBezTo>
                    <a:pt x="27630" y="13880"/>
                    <a:pt x="27599" y="14245"/>
                    <a:pt x="27630" y="14610"/>
                  </a:cubicBezTo>
                  <a:cubicBezTo>
                    <a:pt x="27660" y="14944"/>
                    <a:pt x="27660" y="15248"/>
                    <a:pt x="27690" y="15583"/>
                  </a:cubicBezTo>
                  <a:cubicBezTo>
                    <a:pt x="27751" y="16099"/>
                    <a:pt x="27812" y="16616"/>
                    <a:pt x="27903" y="17102"/>
                  </a:cubicBezTo>
                  <a:cubicBezTo>
                    <a:pt x="27934" y="17224"/>
                    <a:pt x="27934" y="17345"/>
                    <a:pt x="27964" y="17467"/>
                  </a:cubicBezTo>
                  <a:cubicBezTo>
                    <a:pt x="27964" y="17497"/>
                    <a:pt x="27964" y="17558"/>
                    <a:pt x="27964" y="17680"/>
                  </a:cubicBezTo>
                  <a:cubicBezTo>
                    <a:pt x="27690" y="16768"/>
                    <a:pt x="27569" y="15917"/>
                    <a:pt x="27417" y="15035"/>
                  </a:cubicBezTo>
                  <a:cubicBezTo>
                    <a:pt x="27417" y="15127"/>
                    <a:pt x="27387" y="15218"/>
                    <a:pt x="27417" y="15279"/>
                  </a:cubicBezTo>
                  <a:cubicBezTo>
                    <a:pt x="27447" y="15674"/>
                    <a:pt x="27508" y="16069"/>
                    <a:pt x="27569" y="16434"/>
                  </a:cubicBezTo>
                  <a:cubicBezTo>
                    <a:pt x="27630" y="16829"/>
                    <a:pt x="27721" y="17224"/>
                    <a:pt x="27812" y="17589"/>
                  </a:cubicBezTo>
                  <a:cubicBezTo>
                    <a:pt x="27842" y="17771"/>
                    <a:pt x="27903" y="17923"/>
                    <a:pt x="27964" y="18105"/>
                  </a:cubicBezTo>
                  <a:cubicBezTo>
                    <a:pt x="27964" y="18136"/>
                    <a:pt x="27964" y="18197"/>
                    <a:pt x="27964" y="18227"/>
                  </a:cubicBezTo>
                  <a:cubicBezTo>
                    <a:pt x="27934" y="18247"/>
                    <a:pt x="27907" y="18254"/>
                    <a:pt x="27881" y="18254"/>
                  </a:cubicBezTo>
                  <a:cubicBezTo>
                    <a:pt x="27829" y="18254"/>
                    <a:pt x="27782" y="18227"/>
                    <a:pt x="27721" y="18227"/>
                  </a:cubicBezTo>
                  <a:cubicBezTo>
                    <a:pt x="27721" y="18197"/>
                    <a:pt x="27690" y="18166"/>
                    <a:pt x="27690" y="18136"/>
                  </a:cubicBezTo>
                  <a:cubicBezTo>
                    <a:pt x="27539" y="17619"/>
                    <a:pt x="27417" y="17102"/>
                    <a:pt x="27295" y="16555"/>
                  </a:cubicBezTo>
                  <a:cubicBezTo>
                    <a:pt x="27235" y="16251"/>
                    <a:pt x="27174" y="15947"/>
                    <a:pt x="27113" y="15643"/>
                  </a:cubicBezTo>
                  <a:cubicBezTo>
                    <a:pt x="27052" y="15339"/>
                    <a:pt x="26991" y="15066"/>
                    <a:pt x="26961" y="14762"/>
                  </a:cubicBezTo>
                  <a:cubicBezTo>
                    <a:pt x="26900" y="14519"/>
                    <a:pt x="26870" y="14245"/>
                    <a:pt x="26839" y="14002"/>
                  </a:cubicBezTo>
                  <a:cubicBezTo>
                    <a:pt x="26824" y="13986"/>
                    <a:pt x="26816" y="13979"/>
                    <a:pt x="26808" y="13975"/>
                  </a:cubicBezTo>
                  <a:lnTo>
                    <a:pt x="26808" y="13975"/>
                  </a:lnTo>
                  <a:cubicBezTo>
                    <a:pt x="26779" y="14156"/>
                    <a:pt x="26779" y="14307"/>
                    <a:pt x="26839" y="14488"/>
                  </a:cubicBezTo>
                  <a:cubicBezTo>
                    <a:pt x="26870" y="14610"/>
                    <a:pt x="26870" y="14762"/>
                    <a:pt x="26900" y="14914"/>
                  </a:cubicBezTo>
                  <a:cubicBezTo>
                    <a:pt x="26991" y="15583"/>
                    <a:pt x="27113" y="16251"/>
                    <a:pt x="27265" y="16920"/>
                  </a:cubicBezTo>
                  <a:lnTo>
                    <a:pt x="27569" y="18136"/>
                  </a:lnTo>
                  <a:cubicBezTo>
                    <a:pt x="27551" y="18171"/>
                    <a:pt x="27523" y="18186"/>
                    <a:pt x="27496" y="18186"/>
                  </a:cubicBezTo>
                  <a:cubicBezTo>
                    <a:pt x="27478" y="18186"/>
                    <a:pt x="27460" y="18179"/>
                    <a:pt x="27447" y="18166"/>
                  </a:cubicBezTo>
                  <a:cubicBezTo>
                    <a:pt x="27356" y="18136"/>
                    <a:pt x="27265" y="18136"/>
                    <a:pt x="27174" y="18105"/>
                  </a:cubicBezTo>
                  <a:cubicBezTo>
                    <a:pt x="27083" y="17923"/>
                    <a:pt x="27022" y="17741"/>
                    <a:pt x="26961" y="17589"/>
                  </a:cubicBezTo>
                  <a:cubicBezTo>
                    <a:pt x="26596" y="16586"/>
                    <a:pt x="26323" y="15552"/>
                    <a:pt x="26049" y="14519"/>
                  </a:cubicBezTo>
                  <a:cubicBezTo>
                    <a:pt x="25867" y="13728"/>
                    <a:pt x="25684" y="12938"/>
                    <a:pt x="25532" y="12117"/>
                  </a:cubicBezTo>
                  <a:cubicBezTo>
                    <a:pt x="25441" y="11753"/>
                    <a:pt x="25411" y="11327"/>
                    <a:pt x="25320" y="10962"/>
                  </a:cubicBezTo>
                  <a:cubicBezTo>
                    <a:pt x="25228" y="10476"/>
                    <a:pt x="25198" y="10020"/>
                    <a:pt x="25137" y="9534"/>
                  </a:cubicBezTo>
                  <a:cubicBezTo>
                    <a:pt x="25076" y="9291"/>
                    <a:pt x="25076" y="9047"/>
                    <a:pt x="25076" y="8804"/>
                  </a:cubicBezTo>
                  <a:cubicBezTo>
                    <a:pt x="25046" y="8288"/>
                    <a:pt x="24985" y="7740"/>
                    <a:pt x="24985" y="7193"/>
                  </a:cubicBezTo>
                  <a:cubicBezTo>
                    <a:pt x="24985" y="7163"/>
                    <a:pt x="24985" y="7133"/>
                    <a:pt x="24955" y="7041"/>
                  </a:cubicBezTo>
                  <a:cubicBezTo>
                    <a:pt x="24955" y="7163"/>
                    <a:pt x="24955" y="7224"/>
                    <a:pt x="24955" y="7254"/>
                  </a:cubicBezTo>
                  <a:cubicBezTo>
                    <a:pt x="24955" y="7558"/>
                    <a:pt x="24955" y="7832"/>
                    <a:pt x="24955" y="8136"/>
                  </a:cubicBezTo>
                  <a:cubicBezTo>
                    <a:pt x="24955" y="8288"/>
                    <a:pt x="24955" y="8440"/>
                    <a:pt x="24985" y="8592"/>
                  </a:cubicBezTo>
                  <a:cubicBezTo>
                    <a:pt x="25016" y="8744"/>
                    <a:pt x="24985" y="8926"/>
                    <a:pt x="25016" y="9078"/>
                  </a:cubicBezTo>
                  <a:cubicBezTo>
                    <a:pt x="25016" y="9351"/>
                    <a:pt x="25076" y="9625"/>
                    <a:pt x="25107" y="9899"/>
                  </a:cubicBezTo>
                  <a:cubicBezTo>
                    <a:pt x="25107" y="10081"/>
                    <a:pt x="25137" y="10263"/>
                    <a:pt x="25168" y="10476"/>
                  </a:cubicBezTo>
                  <a:cubicBezTo>
                    <a:pt x="25228" y="11023"/>
                    <a:pt x="25320" y="11570"/>
                    <a:pt x="25441" y="12117"/>
                  </a:cubicBezTo>
                  <a:cubicBezTo>
                    <a:pt x="25624" y="13212"/>
                    <a:pt x="25897" y="14306"/>
                    <a:pt x="26171" y="15400"/>
                  </a:cubicBezTo>
                  <a:cubicBezTo>
                    <a:pt x="26383" y="16221"/>
                    <a:pt x="26657" y="17042"/>
                    <a:pt x="26931" y="17832"/>
                  </a:cubicBezTo>
                  <a:cubicBezTo>
                    <a:pt x="26961" y="17893"/>
                    <a:pt x="26961" y="17953"/>
                    <a:pt x="26991" y="18045"/>
                  </a:cubicBezTo>
                  <a:cubicBezTo>
                    <a:pt x="26779" y="18014"/>
                    <a:pt x="26566" y="17953"/>
                    <a:pt x="26383" y="17923"/>
                  </a:cubicBezTo>
                  <a:cubicBezTo>
                    <a:pt x="26262" y="17862"/>
                    <a:pt x="26201" y="17771"/>
                    <a:pt x="26171" y="17680"/>
                  </a:cubicBezTo>
                  <a:cubicBezTo>
                    <a:pt x="25836" y="17133"/>
                    <a:pt x="25502" y="16586"/>
                    <a:pt x="25228" y="16008"/>
                  </a:cubicBezTo>
                  <a:cubicBezTo>
                    <a:pt x="25198" y="15947"/>
                    <a:pt x="25168" y="15886"/>
                    <a:pt x="25137" y="15826"/>
                  </a:cubicBezTo>
                  <a:cubicBezTo>
                    <a:pt x="25107" y="15886"/>
                    <a:pt x="25137" y="15947"/>
                    <a:pt x="25137" y="16008"/>
                  </a:cubicBezTo>
                  <a:cubicBezTo>
                    <a:pt x="25350" y="16373"/>
                    <a:pt x="25532" y="16738"/>
                    <a:pt x="25715" y="17102"/>
                  </a:cubicBezTo>
                  <a:cubicBezTo>
                    <a:pt x="25806" y="17285"/>
                    <a:pt x="25928" y="17467"/>
                    <a:pt x="26019" y="17649"/>
                  </a:cubicBezTo>
                  <a:cubicBezTo>
                    <a:pt x="26049" y="17680"/>
                    <a:pt x="26049" y="17710"/>
                    <a:pt x="26080" y="17741"/>
                  </a:cubicBezTo>
                  <a:cubicBezTo>
                    <a:pt x="26049" y="17741"/>
                    <a:pt x="26049" y="17771"/>
                    <a:pt x="26019" y="17771"/>
                  </a:cubicBezTo>
                  <a:cubicBezTo>
                    <a:pt x="25836" y="17771"/>
                    <a:pt x="25654" y="17710"/>
                    <a:pt x="25441" y="17680"/>
                  </a:cubicBezTo>
                  <a:cubicBezTo>
                    <a:pt x="25350" y="17680"/>
                    <a:pt x="25289" y="17589"/>
                    <a:pt x="25228" y="17528"/>
                  </a:cubicBezTo>
                  <a:cubicBezTo>
                    <a:pt x="25198" y="17467"/>
                    <a:pt x="25168" y="17406"/>
                    <a:pt x="25107" y="17345"/>
                  </a:cubicBezTo>
                  <a:cubicBezTo>
                    <a:pt x="24864" y="16829"/>
                    <a:pt x="24590" y="16342"/>
                    <a:pt x="24256" y="15886"/>
                  </a:cubicBezTo>
                  <a:cubicBezTo>
                    <a:pt x="23982" y="15491"/>
                    <a:pt x="23709" y="15066"/>
                    <a:pt x="23465" y="14610"/>
                  </a:cubicBezTo>
                  <a:cubicBezTo>
                    <a:pt x="23344" y="14336"/>
                    <a:pt x="23222" y="14063"/>
                    <a:pt x="23101" y="13789"/>
                  </a:cubicBezTo>
                  <a:cubicBezTo>
                    <a:pt x="22888" y="13272"/>
                    <a:pt x="22706" y="12725"/>
                    <a:pt x="22584" y="12178"/>
                  </a:cubicBezTo>
                  <a:cubicBezTo>
                    <a:pt x="22462" y="11662"/>
                    <a:pt x="22402" y="11114"/>
                    <a:pt x="22432" y="10567"/>
                  </a:cubicBezTo>
                  <a:cubicBezTo>
                    <a:pt x="22432" y="10294"/>
                    <a:pt x="22523" y="10020"/>
                    <a:pt x="22614" y="9777"/>
                  </a:cubicBezTo>
                  <a:cubicBezTo>
                    <a:pt x="22675" y="9625"/>
                    <a:pt x="22736" y="9473"/>
                    <a:pt x="22827" y="9321"/>
                  </a:cubicBezTo>
                  <a:cubicBezTo>
                    <a:pt x="22918" y="9078"/>
                    <a:pt x="22979" y="8804"/>
                    <a:pt x="22949" y="8531"/>
                  </a:cubicBezTo>
                  <a:cubicBezTo>
                    <a:pt x="22918" y="8227"/>
                    <a:pt x="22888" y="7892"/>
                    <a:pt x="22858" y="7558"/>
                  </a:cubicBezTo>
                  <a:cubicBezTo>
                    <a:pt x="22858" y="7345"/>
                    <a:pt x="22797" y="7133"/>
                    <a:pt x="22797" y="6920"/>
                  </a:cubicBezTo>
                  <a:cubicBezTo>
                    <a:pt x="22766" y="6707"/>
                    <a:pt x="22736" y="6525"/>
                    <a:pt x="22706" y="6312"/>
                  </a:cubicBezTo>
                  <a:cubicBezTo>
                    <a:pt x="22706" y="5947"/>
                    <a:pt x="22645" y="5582"/>
                    <a:pt x="22645" y="5218"/>
                  </a:cubicBezTo>
                  <a:cubicBezTo>
                    <a:pt x="22645" y="4671"/>
                    <a:pt x="22736" y="4154"/>
                    <a:pt x="22888" y="3637"/>
                  </a:cubicBezTo>
                  <a:cubicBezTo>
                    <a:pt x="23101" y="2938"/>
                    <a:pt x="23435" y="2330"/>
                    <a:pt x="23921" y="1783"/>
                  </a:cubicBezTo>
                  <a:cubicBezTo>
                    <a:pt x="24377" y="1327"/>
                    <a:pt x="24864" y="932"/>
                    <a:pt x="25441" y="658"/>
                  </a:cubicBezTo>
                  <a:cubicBezTo>
                    <a:pt x="25715" y="537"/>
                    <a:pt x="26019" y="446"/>
                    <a:pt x="26323" y="354"/>
                  </a:cubicBezTo>
                  <a:lnTo>
                    <a:pt x="26414" y="354"/>
                  </a:lnTo>
                  <a:cubicBezTo>
                    <a:pt x="26414" y="598"/>
                    <a:pt x="26414" y="841"/>
                    <a:pt x="26383" y="1084"/>
                  </a:cubicBezTo>
                  <a:cubicBezTo>
                    <a:pt x="26323" y="1479"/>
                    <a:pt x="26353" y="1874"/>
                    <a:pt x="26353" y="2300"/>
                  </a:cubicBezTo>
                  <a:cubicBezTo>
                    <a:pt x="26353" y="2573"/>
                    <a:pt x="26383" y="2877"/>
                    <a:pt x="26414" y="3151"/>
                  </a:cubicBezTo>
                  <a:cubicBezTo>
                    <a:pt x="26414" y="3455"/>
                    <a:pt x="26444" y="3728"/>
                    <a:pt x="26475" y="4002"/>
                  </a:cubicBezTo>
                  <a:cubicBezTo>
                    <a:pt x="26475" y="4123"/>
                    <a:pt x="26505" y="4245"/>
                    <a:pt x="26535" y="4367"/>
                  </a:cubicBezTo>
                  <a:cubicBezTo>
                    <a:pt x="26596" y="4275"/>
                    <a:pt x="26566" y="4184"/>
                    <a:pt x="26566" y="4123"/>
                  </a:cubicBezTo>
                  <a:cubicBezTo>
                    <a:pt x="26505" y="3971"/>
                    <a:pt x="26505" y="3789"/>
                    <a:pt x="26505" y="3637"/>
                  </a:cubicBezTo>
                  <a:cubicBezTo>
                    <a:pt x="26505" y="3303"/>
                    <a:pt x="26444" y="2968"/>
                    <a:pt x="26475" y="2664"/>
                  </a:cubicBezTo>
                  <a:cubicBezTo>
                    <a:pt x="26475" y="2148"/>
                    <a:pt x="26444" y="1631"/>
                    <a:pt x="26475" y="1114"/>
                  </a:cubicBezTo>
                  <a:cubicBezTo>
                    <a:pt x="26475" y="871"/>
                    <a:pt x="26505" y="628"/>
                    <a:pt x="26535" y="385"/>
                  </a:cubicBezTo>
                  <a:cubicBezTo>
                    <a:pt x="26535" y="385"/>
                    <a:pt x="26535" y="354"/>
                    <a:pt x="26566" y="324"/>
                  </a:cubicBezTo>
                  <a:cubicBezTo>
                    <a:pt x="26596" y="324"/>
                    <a:pt x="26627" y="294"/>
                    <a:pt x="26687" y="294"/>
                  </a:cubicBezTo>
                  <a:cubicBezTo>
                    <a:pt x="26839" y="294"/>
                    <a:pt x="26991" y="263"/>
                    <a:pt x="27143" y="263"/>
                  </a:cubicBezTo>
                  <a:cubicBezTo>
                    <a:pt x="27190" y="257"/>
                    <a:pt x="27237" y="255"/>
                    <a:pt x="27286" y="255"/>
                  </a:cubicBezTo>
                  <a:close/>
                  <a:moveTo>
                    <a:pt x="30335" y="18197"/>
                  </a:moveTo>
                  <a:cubicBezTo>
                    <a:pt x="30365" y="18288"/>
                    <a:pt x="30396" y="18349"/>
                    <a:pt x="30426" y="18379"/>
                  </a:cubicBezTo>
                  <a:cubicBezTo>
                    <a:pt x="30517" y="18744"/>
                    <a:pt x="30608" y="19078"/>
                    <a:pt x="30578" y="19443"/>
                  </a:cubicBezTo>
                  <a:lnTo>
                    <a:pt x="30578" y="19899"/>
                  </a:lnTo>
                  <a:cubicBezTo>
                    <a:pt x="30578" y="20020"/>
                    <a:pt x="30578" y="20142"/>
                    <a:pt x="30517" y="20263"/>
                  </a:cubicBezTo>
                  <a:cubicBezTo>
                    <a:pt x="30487" y="20263"/>
                    <a:pt x="30457" y="20263"/>
                    <a:pt x="30457" y="20233"/>
                  </a:cubicBezTo>
                  <a:cubicBezTo>
                    <a:pt x="30396" y="20081"/>
                    <a:pt x="30305" y="19929"/>
                    <a:pt x="30213" y="19777"/>
                  </a:cubicBezTo>
                  <a:cubicBezTo>
                    <a:pt x="30274" y="19260"/>
                    <a:pt x="30335" y="18744"/>
                    <a:pt x="30335" y="18197"/>
                  </a:cubicBezTo>
                  <a:close/>
                  <a:moveTo>
                    <a:pt x="35973" y="3872"/>
                  </a:moveTo>
                  <a:cubicBezTo>
                    <a:pt x="36008" y="3872"/>
                    <a:pt x="36043" y="3875"/>
                    <a:pt x="36080" y="3880"/>
                  </a:cubicBezTo>
                  <a:cubicBezTo>
                    <a:pt x="36262" y="3880"/>
                    <a:pt x="36414" y="3971"/>
                    <a:pt x="36505" y="4154"/>
                  </a:cubicBezTo>
                  <a:cubicBezTo>
                    <a:pt x="36596" y="4336"/>
                    <a:pt x="36627" y="4519"/>
                    <a:pt x="36627" y="4731"/>
                  </a:cubicBezTo>
                  <a:cubicBezTo>
                    <a:pt x="36657" y="5187"/>
                    <a:pt x="36657" y="5674"/>
                    <a:pt x="36596" y="6160"/>
                  </a:cubicBezTo>
                  <a:cubicBezTo>
                    <a:pt x="36566" y="6342"/>
                    <a:pt x="36566" y="6525"/>
                    <a:pt x="36536" y="6737"/>
                  </a:cubicBezTo>
                  <a:cubicBezTo>
                    <a:pt x="36475" y="7193"/>
                    <a:pt x="36384" y="7649"/>
                    <a:pt x="36292" y="8136"/>
                  </a:cubicBezTo>
                  <a:cubicBezTo>
                    <a:pt x="36141" y="8744"/>
                    <a:pt x="35989" y="9351"/>
                    <a:pt x="35867" y="9990"/>
                  </a:cubicBezTo>
                  <a:cubicBezTo>
                    <a:pt x="35745" y="10598"/>
                    <a:pt x="35624" y="11206"/>
                    <a:pt x="35502" y="11844"/>
                  </a:cubicBezTo>
                  <a:cubicBezTo>
                    <a:pt x="35441" y="12269"/>
                    <a:pt x="35350" y="12725"/>
                    <a:pt x="35259" y="13151"/>
                  </a:cubicBezTo>
                  <a:cubicBezTo>
                    <a:pt x="35229" y="13333"/>
                    <a:pt x="35198" y="13546"/>
                    <a:pt x="35198" y="13728"/>
                  </a:cubicBezTo>
                  <a:cubicBezTo>
                    <a:pt x="35168" y="14002"/>
                    <a:pt x="35107" y="14245"/>
                    <a:pt x="35077" y="14519"/>
                  </a:cubicBezTo>
                  <a:cubicBezTo>
                    <a:pt x="35077" y="14701"/>
                    <a:pt x="35046" y="14914"/>
                    <a:pt x="35016" y="15127"/>
                  </a:cubicBezTo>
                  <a:cubicBezTo>
                    <a:pt x="34985" y="15643"/>
                    <a:pt x="34925" y="16130"/>
                    <a:pt x="34803" y="16646"/>
                  </a:cubicBezTo>
                  <a:cubicBezTo>
                    <a:pt x="34682" y="17133"/>
                    <a:pt x="34499" y="17619"/>
                    <a:pt x="34256" y="18075"/>
                  </a:cubicBezTo>
                  <a:cubicBezTo>
                    <a:pt x="33891" y="18683"/>
                    <a:pt x="33374" y="19200"/>
                    <a:pt x="32797" y="19625"/>
                  </a:cubicBezTo>
                  <a:cubicBezTo>
                    <a:pt x="32402" y="19929"/>
                    <a:pt x="31976" y="20203"/>
                    <a:pt x="31581" y="20476"/>
                  </a:cubicBezTo>
                  <a:cubicBezTo>
                    <a:pt x="31338" y="20598"/>
                    <a:pt x="31125" y="20719"/>
                    <a:pt x="30882" y="20811"/>
                  </a:cubicBezTo>
                  <a:cubicBezTo>
                    <a:pt x="30821" y="20841"/>
                    <a:pt x="30791" y="20841"/>
                    <a:pt x="30730" y="20871"/>
                  </a:cubicBezTo>
                  <a:cubicBezTo>
                    <a:pt x="30700" y="20780"/>
                    <a:pt x="30669" y="20719"/>
                    <a:pt x="30639" y="20659"/>
                  </a:cubicBezTo>
                  <a:cubicBezTo>
                    <a:pt x="30669" y="20628"/>
                    <a:pt x="30669" y="20598"/>
                    <a:pt x="30669" y="20598"/>
                  </a:cubicBezTo>
                  <a:cubicBezTo>
                    <a:pt x="30821" y="20294"/>
                    <a:pt x="30882" y="19959"/>
                    <a:pt x="30882" y="19625"/>
                  </a:cubicBezTo>
                  <a:cubicBezTo>
                    <a:pt x="30912" y="18865"/>
                    <a:pt x="30791" y="18136"/>
                    <a:pt x="30517" y="17437"/>
                  </a:cubicBezTo>
                  <a:cubicBezTo>
                    <a:pt x="30244" y="16738"/>
                    <a:pt x="30092" y="16008"/>
                    <a:pt x="29940" y="15279"/>
                  </a:cubicBezTo>
                  <a:cubicBezTo>
                    <a:pt x="29940" y="15279"/>
                    <a:pt x="29940" y="15248"/>
                    <a:pt x="29940" y="15218"/>
                  </a:cubicBezTo>
                  <a:cubicBezTo>
                    <a:pt x="29879" y="14549"/>
                    <a:pt x="29909" y="13911"/>
                    <a:pt x="30092" y="13272"/>
                  </a:cubicBezTo>
                  <a:cubicBezTo>
                    <a:pt x="30183" y="12847"/>
                    <a:pt x="30426" y="12482"/>
                    <a:pt x="30730" y="12209"/>
                  </a:cubicBezTo>
                  <a:cubicBezTo>
                    <a:pt x="30912" y="12026"/>
                    <a:pt x="31125" y="11905"/>
                    <a:pt x="31368" y="11844"/>
                  </a:cubicBezTo>
                  <a:cubicBezTo>
                    <a:pt x="31581" y="11753"/>
                    <a:pt x="31824" y="11692"/>
                    <a:pt x="32037" y="11601"/>
                  </a:cubicBezTo>
                  <a:cubicBezTo>
                    <a:pt x="32615" y="11418"/>
                    <a:pt x="33131" y="11054"/>
                    <a:pt x="33557" y="10598"/>
                  </a:cubicBezTo>
                  <a:cubicBezTo>
                    <a:pt x="33739" y="10415"/>
                    <a:pt x="33861" y="10172"/>
                    <a:pt x="33952" y="9929"/>
                  </a:cubicBezTo>
                  <a:cubicBezTo>
                    <a:pt x="34074" y="9625"/>
                    <a:pt x="34134" y="9260"/>
                    <a:pt x="34195" y="8926"/>
                  </a:cubicBezTo>
                  <a:cubicBezTo>
                    <a:pt x="34226" y="8622"/>
                    <a:pt x="34226" y="8318"/>
                    <a:pt x="34256" y="8014"/>
                  </a:cubicBezTo>
                  <a:cubicBezTo>
                    <a:pt x="34286" y="7619"/>
                    <a:pt x="34286" y="7224"/>
                    <a:pt x="34286" y="6829"/>
                  </a:cubicBezTo>
                  <a:cubicBezTo>
                    <a:pt x="34286" y="6403"/>
                    <a:pt x="34378" y="5978"/>
                    <a:pt x="34499" y="5582"/>
                  </a:cubicBezTo>
                  <a:cubicBezTo>
                    <a:pt x="34560" y="5278"/>
                    <a:pt x="34682" y="5005"/>
                    <a:pt x="34833" y="4762"/>
                  </a:cubicBezTo>
                  <a:cubicBezTo>
                    <a:pt x="35016" y="4458"/>
                    <a:pt x="35229" y="4215"/>
                    <a:pt x="35533" y="4032"/>
                  </a:cubicBezTo>
                  <a:cubicBezTo>
                    <a:pt x="35658" y="3931"/>
                    <a:pt x="35805" y="3872"/>
                    <a:pt x="35973" y="3872"/>
                  </a:cubicBezTo>
                  <a:close/>
                  <a:moveTo>
                    <a:pt x="41429" y="12999"/>
                  </a:moveTo>
                  <a:cubicBezTo>
                    <a:pt x="41855" y="12999"/>
                    <a:pt x="42280" y="13060"/>
                    <a:pt x="42676" y="13120"/>
                  </a:cubicBezTo>
                  <a:cubicBezTo>
                    <a:pt x="43223" y="13242"/>
                    <a:pt x="43770" y="13394"/>
                    <a:pt x="44287" y="13576"/>
                  </a:cubicBezTo>
                  <a:cubicBezTo>
                    <a:pt x="44925" y="13820"/>
                    <a:pt x="45502" y="14154"/>
                    <a:pt x="46019" y="14579"/>
                  </a:cubicBezTo>
                  <a:cubicBezTo>
                    <a:pt x="46414" y="14883"/>
                    <a:pt x="46779" y="15218"/>
                    <a:pt x="47144" y="15583"/>
                  </a:cubicBezTo>
                  <a:cubicBezTo>
                    <a:pt x="47569" y="16008"/>
                    <a:pt x="47964" y="16494"/>
                    <a:pt x="48238" y="17042"/>
                  </a:cubicBezTo>
                  <a:cubicBezTo>
                    <a:pt x="48390" y="17254"/>
                    <a:pt x="48481" y="17497"/>
                    <a:pt x="48572" y="17741"/>
                  </a:cubicBezTo>
                  <a:cubicBezTo>
                    <a:pt x="48633" y="17862"/>
                    <a:pt x="48664" y="17984"/>
                    <a:pt x="48694" y="18075"/>
                  </a:cubicBezTo>
                  <a:cubicBezTo>
                    <a:pt x="48846" y="18440"/>
                    <a:pt x="49059" y="18683"/>
                    <a:pt x="49363" y="18896"/>
                  </a:cubicBezTo>
                  <a:cubicBezTo>
                    <a:pt x="49606" y="19048"/>
                    <a:pt x="49849" y="19230"/>
                    <a:pt x="50092" y="19382"/>
                  </a:cubicBezTo>
                  <a:cubicBezTo>
                    <a:pt x="50183" y="19473"/>
                    <a:pt x="50275" y="19564"/>
                    <a:pt x="50366" y="19656"/>
                  </a:cubicBezTo>
                  <a:cubicBezTo>
                    <a:pt x="50670" y="19990"/>
                    <a:pt x="50761" y="20385"/>
                    <a:pt x="50639" y="20841"/>
                  </a:cubicBezTo>
                  <a:cubicBezTo>
                    <a:pt x="50548" y="21236"/>
                    <a:pt x="50305" y="21540"/>
                    <a:pt x="50001" y="21783"/>
                  </a:cubicBezTo>
                  <a:cubicBezTo>
                    <a:pt x="49515" y="22148"/>
                    <a:pt x="48967" y="22330"/>
                    <a:pt x="48390" y="22422"/>
                  </a:cubicBezTo>
                  <a:cubicBezTo>
                    <a:pt x="48208" y="22452"/>
                    <a:pt x="48025" y="22452"/>
                    <a:pt x="47843" y="22482"/>
                  </a:cubicBezTo>
                  <a:cubicBezTo>
                    <a:pt x="47174" y="22482"/>
                    <a:pt x="46536" y="22330"/>
                    <a:pt x="45928" y="22057"/>
                  </a:cubicBezTo>
                  <a:cubicBezTo>
                    <a:pt x="45290" y="21783"/>
                    <a:pt x="44712" y="21418"/>
                    <a:pt x="44195" y="20963"/>
                  </a:cubicBezTo>
                  <a:cubicBezTo>
                    <a:pt x="43891" y="20659"/>
                    <a:pt x="43618" y="20355"/>
                    <a:pt x="43344" y="20020"/>
                  </a:cubicBezTo>
                  <a:cubicBezTo>
                    <a:pt x="42706" y="19291"/>
                    <a:pt x="42068" y="18561"/>
                    <a:pt x="41338" y="17923"/>
                  </a:cubicBezTo>
                  <a:cubicBezTo>
                    <a:pt x="40791" y="17406"/>
                    <a:pt x="40183" y="16981"/>
                    <a:pt x="39514" y="16646"/>
                  </a:cubicBezTo>
                  <a:cubicBezTo>
                    <a:pt x="39058" y="16403"/>
                    <a:pt x="38572" y="16190"/>
                    <a:pt x="38055" y="16130"/>
                  </a:cubicBezTo>
                  <a:cubicBezTo>
                    <a:pt x="37995" y="16130"/>
                    <a:pt x="37934" y="16099"/>
                    <a:pt x="37903" y="16038"/>
                  </a:cubicBezTo>
                  <a:cubicBezTo>
                    <a:pt x="38268" y="15947"/>
                    <a:pt x="38633" y="15826"/>
                    <a:pt x="39028" y="15795"/>
                  </a:cubicBezTo>
                  <a:cubicBezTo>
                    <a:pt x="39119" y="15765"/>
                    <a:pt x="39210" y="15765"/>
                    <a:pt x="39332" y="15765"/>
                  </a:cubicBezTo>
                  <a:cubicBezTo>
                    <a:pt x="39514" y="15735"/>
                    <a:pt x="39727" y="15704"/>
                    <a:pt x="39940" y="15704"/>
                  </a:cubicBezTo>
                  <a:lnTo>
                    <a:pt x="40274" y="15704"/>
                  </a:lnTo>
                  <a:cubicBezTo>
                    <a:pt x="40426" y="15704"/>
                    <a:pt x="40609" y="15735"/>
                    <a:pt x="40761" y="15735"/>
                  </a:cubicBezTo>
                  <a:cubicBezTo>
                    <a:pt x="41277" y="15765"/>
                    <a:pt x="41794" y="15856"/>
                    <a:pt x="42311" y="16008"/>
                  </a:cubicBezTo>
                  <a:cubicBezTo>
                    <a:pt x="42736" y="16099"/>
                    <a:pt x="43162" y="16251"/>
                    <a:pt x="43557" y="16434"/>
                  </a:cubicBezTo>
                  <a:cubicBezTo>
                    <a:pt x="43600" y="16455"/>
                    <a:pt x="43643" y="16477"/>
                    <a:pt x="43686" y="16477"/>
                  </a:cubicBezTo>
                  <a:cubicBezTo>
                    <a:pt x="43704" y="16477"/>
                    <a:pt x="43722" y="16473"/>
                    <a:pt x="43739" y="16464"/>
                  </a:cubicBezTo>
                  <a:cubicBezTo>
                    <a:pt x="43709" y="16434"/>
                    <a:pt x="43709" y="16403"/>
                    <a:pt x="43679" y="16403"/>
                  </a:cubicBezTo>
                  <a:cubicBezTo>
                    <a:pt x="43071" y="16099"/>
                    <a:pt x="42432" y="15886"/>
                    <a:pt x="41764" y="15765"/>
                  </a:cubicBezTo>
                  <a:cubicBezTo>
                    <a:pt x="41120" y="15622"/>
                    <a:pt x="40457" y="15572"/>
                    <a:pt x="39805" y="15572"/>
                  </a:cubicBezTo>
                  <a:cubicBezTo>
                    <a:pt x="39626" y="15572"/>
                    <a:pt x="39448" y="15576"/>
                    <a:pt x="39271" y="15583"/>
                  </a:cubicBezTo>
                  <a:cubicBezTo>
                    <a:pt x="38846" y="15613"/>
                    <a:pt x="38420" y="15704"/>
                    <a:pt x="37995" y="15795"/>
                  </a:cubicBezTo>
                  <a:cubicBezTo>
                    <a:pt x="37052" y="15978"/>
                    <a:pt x="36171" y="16312"/>
                    <a:pt x="35350" y="16768"/>
                  </a:cubicBezTo>
                  <a:cubicBezTo>
                    <a:pt x="35229" y="16829"/>
                    <a:pt x="35107" y="16890"/>
                    <a:pt x="34955" y="16981"/>
                  </a:cubicBezTo>
                  <a:cubicBezTo>
                    <a:pt x="35077" y="16525"/>
                    <a:pt x="35137" y="16130"/>
                    <a:pt x="35198" y="15704"/>
                  </a:cubicBezTo>
                  <a:cubicBezTo>
                    <a:pt x="35229" y="15431"/>
                    <a:pt x="35259" y="15127"/>
                    <a:pt x="35320" y="14823"/>
                  </a:cubicBezTo>
                  <a:cubicBezTo>
                    <a:pt x="35381" y="14792"/>
                    <a:pt x="35441" y="14762"/>
                    <a:pt x="35502" y="14731"/>
                  </a:cubicBezTo>
                  <a:cubicBezTo>
                    <a:pt x="36444" y="14367"/>
                    <a:pt x="37387" y="14032"/>
                    <a:pt x="38329" y="13668"/>
                  </a:cubicBezTo>
                  <a:cubicBezTo>
                    <a:pt x="38876" y="13455"/>
                    <a:pt x="39423" y="13303"/>
                    <a:pt x="39970" y="13212"/>
                  </a:cubicBezTo>
                  <a:cubicBezTo>
                    <a:pt x="40305" y="13120"/>
                    <a:pt x="40639" y="13060"/>
                    <a:pt x="41004" y="13060"/>
                  </a:cubicBezTo>
                  <a:cubicBezTo>
                    <a:pt x="41156" y="13029"/>
                    <a:pt x="41277" y="13029"/>
                    <a:pt x="41429" y="12999"/>
                  </a:cubicBezTo>
                  <a:close/>
                  <a:moveTo>
                    <a:pt x="28937" y="27558"/>
                  </a:moveTo>
                  <a:cubicBezTo>
                    <a:pt x="28967" y="27741"/>
                    <a:pt x="28998" y="27954"/>
                    <a:pt x="29028" y="28197"/>
                  </a:cubicBezTo>
                  <a:cubicBezTo>
                    <a:pt x="28967" y="28136"/>
                    <a:pt x="28937" y="28106"/>
                    <a:pt x="28937" y="28106"/>
                  </a:cubicBezTo>
                  <a:cubicBezTo>
                    <a:pt x="28906" y="27923"/>
                    <a:pt x="28906" y="27741"/>
                    <a:pt x="28937" y="27558"/>
                  </a:cubicBezTo>
                  <a:close/>
                  <a:moveTo>
                    <a:pt x="30061" y="25887"/>
                  </a:moveTo>
                  <a:cubicBezTo>
                    <a:pt x="30092" y="25978"/>
                    <a:pt x="30092" y="26069"/>
                    <a:pt x="30092" y="26130"/>
                  </a:cubicBezTo>
                  <a:cubicBezTo>
                    <a:pt x="30001" y="26525"/>
                    <a:pt x="29940" y="26920"/>
                    <a:pt x="29849" y="27285"/>
                  </a:cubicBezTo>
                  <a:cubicBezTo>
                    <a:pt x="29818" y="27467"/>
                    <a:pt x="29757" y="27650"/>
                    <a:pt x="29666" y="27802"/>
                  </a:cubicBezTo>
                  <a:cubicBezTo>
                    <a:pt x="29514" y="28106"/>
                    <a:pt x="29393" y="28409"/>
                    <a:pt x="29271" y="28744"/>
                  </a:cubicBezTo>
                  <a:cubicBezTo>
                    <a:pt x="29210" y="28926"/>
                    <a:pt x="29180" y="29109"/>
                    <a:pt x="29149" y="29261"/>
                  </a:cubicBezTo>
                  <a:cubicBezTo>
                    <a:pt x="29089" y="29504"/>
                    <a:pt x="29058" y="29747"/>
                    <a:pt x="28998" y="30020"/>
                  </a:cubicBezTo>
                  <a:cubicBezTo>
                    <a:pt x="28937" y="29868"/>
                    <a:pt x="28967" y="29747"/>
                    <a:pt x="28967" y="29625"/>
                  </a:cubicBezTo>
                  <a:cubicBezTo>
                    <a:pt x="28967" y="29321"/>
                    <a:pt x="28906" y="29017"/>
                    <a:pt x="28876" y="28713"/>
                  </a:cubicBezTo>
                  <a:cubicBezTo>
                    <a:pt x="28846" y="28592"/>
                    <a:pt x="28785" y="28440"/>
                    <a:pt x="28724" y="28318"/>
                  </a:cubicBezTo>
                  <a:cubicBezTo>
                    <a:pt x="28633" y="28106"/>
                    <a:pt x="28572" y="27893"/>
                    <a:pt x="28511" y="27680"/>
                  </a:cubicBezTo>
                  <a:cubicBezTo>
                    <a:pt x="28481" y="27589"/>
                    <a:pt x="28450" y="27498"/>
                    <a:pt x="28481" y="27376"/>
                  </a:cubicBezTo>
                  <a:lnTo>
                    <a:pt x="28481" y="27376"/>
                  </a:lnTo>
                  <a:cubicBezTo>
                    <a:pt x="28511" y="27437"/>
                    <a:pt x="28542" y="27467"/>
                    <a:pt x="28542" y="27498"/>
                  </a:cubicBezTo>
                  <a:cubicBezTo>
                    <a:pt x="28633" y="27802"/>
                    <a:pt x="28754" y="28045"/>
                    <a:pt x="28846" y="28318"/>
                  </a:cubicBezTo>
                  <a:cubicBezTo>
                    <a:pt x="28906" y="28501"/>
                    <a:pt x="28967" y="28653"/>
                    <a:pt x="28967" y="28805"/>
                  </a:cubicBezTo>
                  <a:cubicBezTo>
                    <a:pt x="28998" y="28987"/>
                    <a:pt x="29028" y="29139"/>
                    <a:pt x="29058" y="29382"/>
                  </a:cubicBezTo>
                  <a:cubicBezTo>
                    <a:pt x="29180" y="28622"/>
                    <a:pt x="29271" y="27923"/>
                    <a:pt x="29393" y="27163"/>
                  </a:cubicBezTo>
                  <a:cubicBezTo>
                    <a:pt x="29423" y="27315"/>
                    <a:pt x="29423" y="27437"/>
                    <a:pt x="29393" y="27558"/>
                  </a:cubicBezTo>
                  <a:cubicBezTo>
                    <a:pt x="29393" y="27680"/>
                    <a:pt x="29362" y="27771"/>
                    <a:pt x="29362" y="27862"/>
                  </a:cubicBezTo>
                  <a:cubicBezTo>
                    <a:pt x="29362" y="27923"/>
                    <a:pt x="29362" y="27984"/>
                    <a:pt x="29362" y="28045"/>
                  </a:cubicBezTo>
                  <a:cubicBezTo>
                    <a:pt x="29362" y="28106"/>
                    <a:pt x="29301" y="28136"/>
                    <a:pt x="29332" y="28197"/>
                  </a:cubicBezTo>
                  <a:lnTo>
                    <a:pt x="29362" y="28197"/>
                  </a:lnTo>
                  <a:cubicBezTo>
                    <a:pt x="29545" y="27862"/>
                    <a:pt x="29697" y="27528"/>
                    <a:pt x="29788" y="27133"/>
                  </a:cubicBezTo>
                  <a:cubicBezTo>
                    <a:pt x="29849" y="26890"/>
                    <a:pt x="29909" y="26647"/>
                    <a:pt x="29970" y="26373"/>
                  </a:cubicBezTo>
                  <a:cubicBezTo>
                    <a:pt x="30001" y="26221"/>
                    <a:pt x="30031" y="26069"/>
                    <a:pt x="30061" y="25887"/>
                  </a:cubicBezTo>
                  <a:close/>
                  <a:moveTo>
                    <a:pt x="20821" y="26829"/>
                  </a:moveTo>
                  <a:cubicBezTo>
                    <a:pt x="21459" y="26829"/>
                    <a:pt x="22098" y="26920"/>
                    <a:pt x="22706" y="27102"/>
                  </a:cubicBezTo>
                  <a:cubicBezTo>
                    <a:pt x="23496" y="27315"/>
                    <a:pt x="24256" y="27498"/>
                    <a:pt x="25046" y="27650"/>
                  </a:cubicBezTo>
                  <a:cubicBezTo>
                    <a:pt x="25469" y="27739"/>
                    <a:pt x="25892" y="27795"/>
                    <a:pt x="26314" y="27795"/>
                  </a:cubicBezTo>
                  <a:cubicBezTo>
                    <a:pt x="26469" y="27795"/>
                    <a:pt x="26624" y="27787"/>
                    <a:pt x="26779" y="27771"/>
                  </a:cubicBezTo>
                  <a:cubicBezTo>
                    <a:pt x="27022" y="27771"/>
                    <a:pt x="27235" y="27710"/>
                    <a:pt x="27478" y="27680"/>
                  </a:cubicBezTo>
                  <a:cubicBezTo>
                    <a:pt x="27508" y="27680"/>
                    <a:pt x="27539" y="27710"/>
                    <a:pt x="27569" y="27710"/>
                  </a:cubicBezTo>
                  <a:cubicBezTo>
                    <a:pt x="27326" y="27832"/>
                    <a:pt x="27113" y="27923"/>
                    <a:pt x="26870" y="28014"/>
                  </a:cubicBezTo>
                  <a:cubicBezTo>
                    <a:pt x="26292" y="28257"/>
                    <a:pt x="25715" y="28409"/>
                    <a:pt x="25107" y="28470"/>
                  </a:cubicBezTo>
                  <a:cubicBezTo>
                    <a:pt x="24681" y="28531"/>
                    <a:pt x="24256" y="28592"/>
                    <a:pt x="23830" y="28592"/>
                  </a:cubicBezTo>
                  <a:lnTo>
                    <a:pt x="22827" y="28592"/>
                  </a:lnTo>
                  <a:cubicBezTo>
                    <a:pt x="22067" y="28592"/>
                    <a:pt x="21338" y="28744"/>
                    <a:pt x="20669" y="29017"/>
                  </a:cubicBezTo>
                  <a:cubicBezTo>
                    <a:pt x="20244" y="29169"/>
                    <a:pt x="19879" y="29382"/>
                    <a:pt x="19484" y="29564"/>
                  </a:cubicBezTo>
                  <a:cubicBezTo>
                    <a:pt x="18937" y="29838"/>
                    <a:pt x="18389" y="30142"/>
                    <a:pt x="17812" y="30416"/>
                  </a:cubicBezTo>
                  <a:cubicBezTo>
                    <a:pt x="17143" y="30750"/>
                    <a:pt x="16474" y="31023"/>
                    <a:pt x="15745" y="31236"/>
                  </a:cubicBezTo>
                  <a:cubicBezTo>
                    <a:pt x="15730" y="31251"/>
                    <a:pt x="15707" y="31259"/>
                    <a:pt x="15684" y="31259"/>
                  </a:cubicBezTo>
                  <a:cubicBezTo>
                    <a:pt x="15661" y="31259"/>
                    <a:pt x="15639" y="31251"/>
                    <a:pt x="15623" y="31236"/>
                  </a:cubicBezTo>
                  <a:cubicBezTo>
                    <a:pt x="15684" y="31175"/>
                    <a:pt x="15806" y="31084"/>
                    <a:pt x="15867" y="30993"/>
                  </a:cubicBezTo>
                  <a:cubicBezTo>
                    <a:pt x="16079" y="30811"/>
                    <a:pt x="16231" y="30598"/>
                    <a:pt x="16353" y="30355"/>
                  </a:cubicBezTo>
                  <a:cubicBezTo>
                    <a:pt x="16535" y="30020"/>
                    <a:pt x="16687" y="29686"/>
                    <a:pt x="16870" y="29352"/>
                  </a:cubicBezTo>
                  <a:cubicBezTo>
                    <a:pt x="16991" y="29109"/>
                    <a:pt x="17113" y="28896"/>
                    <a:pt x="17265" y="28653"/>
                  </a:cubicBezTo>
                  <a:cubicBezTo>
                    <a:pt x="17690" y="27954"/>
                    <a:pt x="18298" y="27498"/>
                    <a:pt x="19028" y="27194"/>
                  </a:cubicBezTo>
                  <a:cubicBezTo>
                    <a:pt x="19575" y="26950"/>
                    <a:pt x="20183" y="26829"/>
                    <a:pt x="20821" y="26829"/>
                  </a:cubicBezTo>
                  <a:close/>
                  <a:moveTo>
                    <a:pt x="19457" y="15291"/>
                  </a:moveTo>
                  <a:cubicBezTo>
                    <a:pt x="19640" y="15291"/>
                    <a:pt x="19822" y="15298"/>
                    <a:pt x="20000" y="15309"/>
                  </a:cubicBezTo>
                  <a:cubicBezTo>
                    <a:pt x="20426" y="15370"/>
                    <a:pt x="20821" y="15491"/>
                    <a:pt x="21186" y="15674"/>
                  </a:cubicBezTo>
                  <a:cubicBezTo>
                    <a:pt x="21642" y="15886"/>
                    <a:pt x="22037" y="16160"/>
                    <a:pt x="22402" y="16494"/>
                  </a:cubicBezTo>
                  <a:cubicBezTo>
                    <a:pt x="22462" y="16555"/>
                    <a:pt x="22554" y="16616"/>
                    <a:pt x="22614" y="16677"/>
                  </a:cubicBezTo>
                  <a:cubicBezTo>
                    <a:pt x="22584" y="16707"/>
                    <a:pt x="22554" y="16707"/>
                    <a:pt x="22523" y="16707"/>
                  </a:cubicBezTo>
                  <a:cubicBezTo>
                    <a:pt x="22250" y="16677"/>
                    <a:pt x="22007" y="16616"/>
                    <a:pt x="21733" y="16616"/>
                  </a:cubicBezTo>
                  <a:cubicBezTo>
                    <a:pt x="21389" y="16594"/>
                    <a:pt x="21045" y="16573"/>
                    <a:pt x="20712" y="16573"/>
                  </a:cubicBezTo>
                  <a:cubicBezTo>
                    <a:pt x="20574" y="16573"/>
                    <a:pt x="20438" y="16577"/>
                    <a:pt x="20304" y="16586"/>
                  </a:cubicBezTo>
                  <a:cubicBezTo>
                    <a:pt x="19727" y="16646"/>
                    <a:pt x="19180" y="16738"/>
                    <a:pt x="18633" y="16890"/>
                  </a:cubicBezTo>
                  <a:cubicBezTo>
                    <a:pt x="18572" y="16890"/>
                    <a:pt x="18511" y="16920"/>
                    <a:pt x="18420" y="16981"/>
                  </a:cubicBezTo>
                  <a:cubicBezTo>
                    <a:pt x="18511" y="16981"/>
                    <a:pt x="18541" y="16981"/>
                    <a:pt x="18602" y="16950"/>
                  </a:cubicBezTo>
                  <a:cubicBezTo>
                    <a:pt x="18937" y="16859"/>
                    <a:pt x="19301" y="16798"/>
                    <a:pt x="19696" y="16738"/>
                  </a:cubicBezTo>
                  <a:cubicBezTo>
                    <a:pt x="20000" y="16707"/>
                    <a:pt x="20304" y="16677"/>
                    <a:pt x="20639" y="16646"/>
                  </a:cubicBezTo>
                  <a:cubicBezTo>
                    <a:pt x="20851" y="16646"/>
                    <a:pt x="21095" y="16646"/>
                    <a:pt x="21338" y="16677"/>
                  </a:cubicBezTo>
                  <a:lnTo>
                    <a:pt x="21551" y="16677"/>
                  </a:lnTo>
                  <a:cubicBezTo>
                    <a:pt x="21946" y="16707"/>
                    <a:pt x="22310" y="16768"/>
                    <a:pt x="22706" y="16829"/>
                  </a:cubicBezTo>
                  <a:cubicBezTo>
                    <a:pt x="22766" y="16829"/>
                    <a:pt x="22827" y="16859"/>
                    <a:pt x="22888" y="16890"/>
                  </a:cubicBezTo>
                  <a:cubicBezTo>
                    <a:pt x="23283" y="17133"/>
                    <a:pt x="23678" y="17345"/>
                    <a:pt x="24104" y="17497"/>
                  </a:cubicBezTo>
                  <a:cubicBezTo>
                    <a:pt x="24104" y="17497"/>
                    <a:pt x="24104" y="17528"/>
                    <a:pt x="24104" y="17528"/>
                  </a:cubicBezTo>
                  <a:cubicBezTo>
                    <a:pt x="24043" y="17558"/>
                    <a:pt x="23982" y="17558"/>
                    <a:pt x="23891" y="17558"/>
                  </a:cubicBezTo>
                  <a:cubicBezTo>
                    <a:pt x="23729" y="17558"/>
                    <a:pt x="23567" y="17545"/>
                    <a:pt x="23405" y="17545"/>
                  </a:cubicBezTo>
                  <a:cubicBezTo>
                    <a:pt x="23324" y="17545"/>
                    <a:pt x="23243" y="17548"/>
                    <a:pt x="23162" y="17558"/>
                  </a:cubicBezTo>
                  <a:cubicBezTo>
                    <a:pt x="22706" y="17589"/>
                    <a:pt x="22250" y="17619"/>
                    <a:pt x="21824" y="17710"/>
                  </a:cubicBezTo>
                  <a:cubicBezTo>
                    <a:pt x="21216" y="17801"/>
                    <a:pt x="20639" y="17923"/>
                    <a:pt x="20031" y="18105"/>
                  </a:cubicBezTo>
                  <a:cubicBezTo>
                    <a:pt x="19271" y="18349"/>
                    <a:pt x="18511" y="18622"/>
                    <a:pt x="17782" y="18987"/>
                  </a:cubicBezTo>
                  <a:cubicBezTo>
                    <a:pt x="16870" y="19473"/>
                    <a:pt x="15988" y="20020"/>
                    <a:pt x="15198" y="20689"/>
                  </a:cubicBezTo>
                  <a:cubicBezTo>
                    <a:pt x="15076" y="20750"/>
                    <a:pt x="14985" y="20841"/>
                    <a:pt x="14924" y="20963"/>
                  </a:cubicBezTo>
                  <a:cubicBezTo>
                    <a:pt x="14955" y="20932"/>
                    <a:pt x="15015" y="20932"/>
                    <a:pt x="15046" y="20902"/>
                  </a:cubicBezTo>
                  <a:cubicBezTo>
                    <a:pt x="15775" y="20294"/>
                    <a:pt x="16596" y="19747"/>
                    <a:pt x="17447" y="19291"/>
                  </a:cubicBezTo>
                  <a:cubicBezTo>
                    <a:pt x="18541" y="18683"/>
                    <a:pt x="19696" y="18288"/>
                    <a:pt x="20912" y="17984"/>
                  </a:cubicBezTo>
                  <a:cubicBezTo>
                    <a:pt x="21399" y="17862"/>
                    <a:pt x="21885" y="17771"/>
                    <a:pt x="22371" y="17741"/>
                  </a:cubicBezTo>
                  <a:cubicBezTo>
                    <a:pt x="22706" y="17680"/>
                    <a:pt x="23040" y="17649"/>
                    <a:pt x="23405" y="17649"/>
                  </a:cubicBezTo>
                  <a:cubicBezTo>
                    <a:pt x="23465" y="17649"/>
                    <a:pt x="23496" y="17680"/>
                    <a:pt x="23557" y="17680"/>
                  </a:cubicBezTo>
                  <a:cubicBezTo>
                    <a:pt x="22858" y="17801"/>
                    <a:pt x="22219" y="18105"/>
                    <a:pt x="21581" y="18409"/>
                  </a:cubicBezTo>
                  <a:cubicBezTo>
                    <a:pt x="21607" y="18435"/>
                    <a:pt x="21627" y="18444"/>
                    <a:pt x="21646" y="18444"/>
                  </a:cubicBezTo>
                  <a:cubicBezTo>
                    <a:pt x="21673" y="18444"/>
                    <a:pt x="21698" y="18427"/>
                    <a:pt x="21733" y="18409"/>
                  </a:cubicBezTo>
                  <a:cubicBezTo>
                    <a:pt x="22007" y="18288"/>
                    <a:pt x="22280" y="18166"/>
                    <a:pt x="22554" y="18075"/>
                  </a:cubicBezTo>
                  <a:cubicBezTo>
                    <a:pt x="23010" y="17862"/>
                    <a:pt x="23496" y="17771"/>
                    <a:pt x="24013" y="17771"/>
                  </a:cubicBezTo>
                  <a:cubicBezTo>
                    <a:pt x="24073" y="17741"/>
                    <a:pt x="24165" y="17741"/>
                    <a:pt x="24225" y="17741"/>
                  </a:cubicBezTo>
                  <a:lnTo>
                    <a:pt x="24499" y="17741"/>
                  </a:lnTo>
                  <a:cubicBezTo>
                    <a:pt x="23982" y="17862"/>
                    <a:pt x="23526" y="17984"/>
                    <a:pt x="23070" y="18166"/>
                  </a:cubicBezTo>
                  <a:cubicBezTo>
                    <a:pt x="22371" y="18440"/>
                    <a:pt x="21703" y="18804"/>
                    <a:pt x="21095" y="19169"/>
                  </a:cubicBezTo>
                  <a:cubicBezTo>
                    <a:pt x="20244" y="19686"/>
                    <a:pt x="19484" y="20263"/>
                    <a:pt x="18724" y="20902"/>
                  </a:cubicBezTo>
                  <a:cubicBezTo>
                    <a:pt x="18055" y="21479"/>
                    <a:pt x="17417" y="22087"/>
                    <a:pt x="16809" y="22725"/>
                  </a:cubicBezTo>
                  <a:cubicBezTo>
                    <a:pt x="16292" y="23303"/>
                    <a:pt x="15775" y="23911"/>
                    <a:pt x="15350" y="24580"/>
                  </a:cubicBezTo>
                  <a:cubicBezTo>
                    <a:pt x="15319" y="24610"/>
                    <a:pt x="15319" y="24640"/>
                    <a:pt x="15289" y="24671"/>
                  </a:cubicBezTo>
                  <a:cubicBezTo>
                    <a:pt x="15289" y="24671"/>
                    <a:pt x="15319" y="24701"/>
                    <a:pt x="15319" y="24701"/>
                  </a:cubicBezTo>
                  <a:cubicBezTo>
                    <a:pt x="15380" y="24701"/>
                    <a:pt x="15380" y="24671"/>
                    <a:pt x="15411" y="24640"/>
                  </a:cubicBezTo>
                  <a:cubicBezTo>
                    <a:pt x="15593" y="24397"/>
                    <a:pt x="15775" y="24124"/>
                    <a:pt x="15958" y="23881"/>
                  </a:cubicBezTo>
                  <a:cubicBezTo>
                    <a:pt x="16231" y="23577"/>
                    <a:pt x="16505" y="23242"/>
                    <a:pt x="16778" y="22938"/>
                  </a:cubicBezTo>
                  <a:cubicBezTo>
                    <a:pt x="17022" y="22665"/>
                    <a:pt x="17234" y="22422"/>
                    <a:pt x="17478" y="22178"/>
                  </a:cubicBezTo>
                  <a:cubicBezTo>
                    <a:pt x="18389" y="21267"/>
                    <a:pt x="19362" y="20446"/>
                    <a:pt x="20426" y="19747"/>
                  </a:cubicBezTo>
                  <a:cubicBezTo>
                    <a:pt x="21095" y="19291"/>
                    <a:pt x="21794" y="18865"/>
                    <a:pt x="22554" y="18531"/>
                  </a:cubicBezTo>
                  <a:cubicBezTo>
                    <a:pt x="23010" y="18288"/>
                    <a:pt x="23526" y="18105"/>
                    <a:pt x="24043" y="17984"/>
                  </a:cubicBezTo>
                  <a:cubicBezTo>
                    <a:pt x="24286" y="17923"/>
                    <a:pt x="24529" y="17862"/>
                    <a:pt x="24773" y="17832"/>
                  </a:cubicBezTo>
                  <a:cubicBezTo>
                    <a:pt x="24924" y="17832"/>
                    <a:pt x="25076" y="17832"/>
                    <a:pt x="25228" y="17862"/>
                  </a:cubicBezTo>
                  <a:cubicBezTo>
                    <a:pt x="25320" y="17923"/>
                    <a:pt x="25441" y="17923"/>
                    <a:pt x="25532" y="17953"/>
                  </a:cubicBezTo>
                  <a:cubicBezTo>
                    <a:pt x="25563" y="17953"/>
                    <a:pt x="25593" y="17984"/>
                    <a:pt x="25654" y="18014"/>
                  </a:cubicBezTo>
                  <a:cubicBezTo>
                    <a:pt x="24469" y="18257"/>
                    <a:pt x="23465" y="18804"/>
                    <a:pt x="22554" y="19534"/>
                  </a:cubicBezTo>
                  <a:cubicBezTo>
                    <a:pt x="22158" y="19838"/>
                    <a:pt x="21824" y="20172"/>
                    <a:pt x="21703" y="20385"/>
                  </a:cubicBezTo>
                  <a:lnTo>
                    <a:pt x="21733" y="20385"/>
                  </a:lnTo>
                  <a:cubicBezTo>
                    <a:pt x="21763" y="20355"/>
                    <a:pt x="21794" y="20324"/>
                    <a:pt x="21855" y="20294"/>
                  </a:cubicBezTo>
                  <a:cubicBezTo>
                    <a:pt x="22250" y="19899"/>
                    <a:pt x="22675" y="19534"/>
                    <a:pt x="23131" y="19230"/>
                  </a:cubicBezTo>
                  <a:cubicBezTo>
                    <a:pt x="23769" y="18804"/>
                    <a:pt x="24408" y="18470"/>
                    <a:pt x="25137" y="18257"/>
                  </a:cubicBezTo>
                  <a:cubicBezTo>
                    <a:pt x="25228" y="18227"/>
                    <a:pt x="25350" y="18197"/>
                    <a:pt x="25441" y="18166"/>
                  </a:cubicBezTo>
                  <a:cubicBezTo>
                    <a:pt x="25472" y="18166"/>
                    <a:pt x="25502" y="18197"/>
                    <a:pt x="25532" y="18197"/>
                  </a:cubicBezTo>
                  <a:cubicBezTo>
                    <a:pt x="25259" y="18349"/>
                    <a:pt x="25016" y="18470"/>
                    <a:pt x="24773" y="18652"/>
                  </a:cubicBezTo>
                  <a:cubicBezTo>
                    <a:pt x="24225" y="18987"/>
                    <a:pt x="23769" y="19443"/>
                    <a:pt x="23344" y="19929"/>
                  </a:cubicBezTo>
                  <a:cubicBezTo>
                    <a:pt x="22645" y="20750"/>
                    <a:pt x="22128" y="21631"/>
                    <a:pt x="21672" y="22574"/>
                  </a:cubicBezTo>
                  <a:cubicBezTo>
                    <a:pt x="21490" y="22969"/>
                    <a:pt x="21368" y="23333"/>
                    <a:pt x="21216" y="23729"/>
                  </a:cubicBezTo>
                  <a:cubicBezTo>
                    <a:pt x="21216" y="23759"/>
                    <a:pt x="21186" y="23820"/>
                    <a:pt x="21216" y="23881"/>
                  </a:cubicBezTo>
                  <a:cubicBezTo>
                    <a:pt x="21247" y="23820"/>
                    <a:pt x="21277" y="23759"/>
                    <a:pt x="21307" y="23698"/>
                  </a:cubicBezTo>
                  <a:cubicBezTo>
                    <a:pt x="21672" y="22786"/>
                    <a:pt x="22098" y="21874"/>
                    <a:pt x="22645" y="21054"/>
                  </a:cubicBezTo>
                  <a:cubicBezTo>
                    <a:pt x="23101" y="20355"/>
                    <a:pt x="23648" y="19716"/>
                    <a:pt x="24286" y="19169"/>
                  </a:cubicBezTo>
                  <a:cubicBezTo>
                    <a:pt x="24742" y="18774"/>
                    <a:pt x="25228" y="18440"/>
                    <a:pt x="25806" y="18227"/>
                  </a:cubicBezTo>
                  <a:cubicBezTo>
                    <a:pt x="25897" y="18197"/>
                    <a:pt x="25958" y="18166"/>
                    <a:pt x="26019" y="18136"/>
                  </a:cubicBezTo>
                  <a:cubicBezTo>
                    <a:pt x="26080" y="18136"/>
                    <a:pt x="26127" y="18122"/>
                    <a:pt x="26179" y="18122"/>
                  </a:cubicBezTo>
                  <a:cubicBezTo>
                    <a:pt x="26204" y="18122"/>
                    <a:pt x="26232" y="18126"/>
                    <a:pt x="26262" y="18136"/>
                  </a:cubicBezTo>
                  <a:cubicBezTo>
                    <a:pt x="26535" y="18197"/>
                    <a:pt x="26839" y="18257"/>
                    <a:pt x="27113" y="18318"/>
                  </a:cubicBezTo>
                  <a:cubicBezTo>
                    <a:pt x="27295" y="18349"/>
                    <a:pt x="27417" y="18470"/>
                    <a:pt x="27508" y="18622"/>
                  </a:cubicBezTo>
                  <a:cubicBezTo>
                    <a:pt x="27569" y="18744"/>
                    <a:pt x="27630" y="18865"/>
                    <a:pt x="27660" y="18987"/>
                  </a:cubicBezTo>
                  <a:cubicBezTo>
                    <a:pt x="27751" y="19321"/>
                    <a:pt x="27782" y="19686"/>
                    <a:pt x="27721" y="20051"/>
                  </a:cubicBezTo>
                  <a:cubicBezTo>
                    <a:pt x="27660" y="20263"/>
                    <a:pt x="27660" y="20446"/>
                    <a:pt x="27630" y="20659"/>
                  </a:cubicBezTo>
                  <a:cubicBezTo>
                    <a:pt x="27721" y="20628"/>
                    <a:pt x="27690" y="20567"/>
                    <a:pt x="27690" y="20537"/>
                  </a:cubicBezTo>
                  <a:cubicBezTo>
                    <a:pt x="27842" y="20020"/>
                    <a:pt x="27873" y="19504"/>
                    <a:pt x="27751" y="18956"/>
                  </a:cubicBezTo>
                  <a:cubicBezTo>
                    <a:pt x="27721" y="18774"/>
                    <a:pt x="27660" y="18622"/>
                    <a:pt x="27539" y="18470"/>
                  </a:cubicBezTo>
                  <a:cubicBezTo>
                    <a:pt x="27569" y="18470"/>
                    <a:pt x="27599" y="18440"/>
                    <a:pt x="27630" y="18440"/>
                  </a:cubicBezTo>
                  <a:cubicBezTo>
                    <a:pt x="28207" y="18592"/>
                    <a:pt x="28785" y="18804"/>
                    <a:pt x="29271" y="19169"/>
                  </a:cubicBezTo>
                  <a:cubicBezTo>
                    <a:pt x="29788" y="19534"/>
                    <a:pt x="30122" y="19990"/>
                    <a:pt x="30365" y="20567"/>
                  </a:cubicBezTo>
                  <a:cubicBezTo>
                    <a:pt x="30517" y="20932"/>
                    <a:pt x="30608" y="21327"/>
                    <a:pt x="30669" y="21753"/>
                  </a:cubicBezTo>
                  <a:cubicBezTo>
                    <a:pt x="30730" y="22178"/>
                    <a:pt x="30730" y="22634"/>
                    <a:pt x="30700" y="23090"/>
                  </a:cubicBezTo>
                  <a:cubicBezTo>
                    <a:pt x="30669" y="23546"/>
                    <a:pt x="30578" y="23972"/>
                    <a:pt x="30457" y="24428"/>
                  </a:cubicBezTo>
                  <a:cubicBezTo>
                    <a:pt x="30244" y="25127"/>
                    <a:pt x="29940" y="25795"/>
                    <a:pt x="29453" y="26343"/>
                  </a:cubicBezTo>
                  <a:cubicBezTo>
                    <a:pt x="29301" y="26555"/>
                    <a:pt x="29119" y="26738"/>
                    <a:pt x="28906" y="26920"/>
                  </a:cubicBezTo>
                  <a:cubicBezTo>
                    <a:pt x="28633" y="27163"/>
                    <a:pt x="28268" y="27315"/>
                    <a:pt x="27903" y="27406"/>
                  </a:cubicBezTo>
                  <a:cubicBezTo>
                    <a:pt x="27660" y="27467"/>
                    <a:pt x="27387" y="27498"/>
                    <a:pt x="27143" y="27528"/>
                  </a:cubicBezTo>
                  <a:cubicBezTo>
                    <a:pt x="26870" y="27558"/>
                    <a:pt x="26596" y="27589"/>
                    <a:pt x="26323" y="27589"/>
                  </a:cubicBezTo>
                  <a:cubicBezTo>
                    <a:pt x="25897" y="27589"/>
                    <a:pt x="25472" y="27528"/>
                    <a:pt x="25046" y="27437"/>
                  </a:cubicBezTo>
                  <a:cubicBezTo>
                    <a:pt x="24195" y="27285"/>
                    <a:pt x="23344" y="27042"/>
                    <a:pt x="22493" y="26829"/>
                  </a:cubicBezTo>
                  <a:cubicBezTo>
                    <a:pt x="21940" y="26685"/>
                    <a:pt x="21367" y="26597"/>
                    <a:pt x="20791" y="26597"/>
                  </a:cubicBezTo>
                  <a:cubicBezTo>
                    <a:pt x="20639" y="26597"/>
                    <a:pt x="20487" y="26603"/>
                    <a:pt x="20335" y="26616"/>
                  </a:cubicBezTo>
                  <a:cubicBezTo>
                    <a:pt x="19879" y="26677"/>
                    <a:pt x="19453" y="26768"/>
                    <a:pt x="19058" y="26920"/>
                  </a:cubicBezTo>
                  <a:cubicBezTo>
                    <a:pt x="18511" y="27133"/>
                    <a:pt x="17994" y="27467"/>
                    <a:pt x="17569" y="27862"/>
                  </a:cubicBezTo>
                  <a:cubicBezTo>
                    <a:pt x="17326" y="28136"/>
                    <a:pt x="17113" y="28440"/>
                    <a:pt x="16930" y="28744"/>
                  </a:cubicBezTo>
                  <a:cubicBezTo>
                    <a:pt x="16809" y="29017"/>
                    <a:pt x="16657" y="29291"/>
                    <a:pt x="16535" y="29564"/>
                  </a:cubicBezTo>
                  <a:cubicBezTo>
                    <a:pt x="16353" y="29899"/>
                    <a:pt x="16171" y="30233"/>
                    <a:pt x="15958" y="30537"/>
                  </a:cubicBezTo>
                  <a:cubicBezTo>
                    <a:pt x="15806" y="30780"/>
                    <a:pt x="15593" y="30993"/>
                    <a:pt x="15350" y="31145"/>
                  </a:cubicBezTo>
                  <a:cubicBezTo>
                    <a:pt x="15046" y="31297"/>
                    <a:pt x="14742" y="31419"/>
                    <a:pt x="14408" y="31449"/>
                  </a:cubicBezTo>
                  <a:cubicBezTo>
                    <a:pt x="14347" y="31449"/>
                    <a:pt x="14316" y="31479"/>
                    <a:pt x="14286" y="31479"/>
                  </a:cubicBezTo>
                  <a:cubicBezTo>
                    <a:pt x="14256" y="31419"/>
                    <a:pt x="14256" y="31388"/>
                    <a:pt x="14256" y="31327"/>
                  </a:cubicBezTo>
                  <a:cubicBezTo>
                    <a:pt x="14408" y="30689"/>
                    <a:pt x="14560" y="30051"/>
                    <a:pt x="14803" y="29443"/>
                  </a:cubicBezTo>
                  <a:cubicBezTo>
                    <a:pt x="14894" y="29230"/>
                    <a:pt x="14985" y="29017"/>
                    <a:pt x="15046" y="28805"/>
                  </a:cubicBezTo>
                  <a:cubicBezTo>
                    <a:pt x="15076" y="28774"/>
                    <a:pt x="15107" y="28744"/>
                    <a:pt x="15076" y="28713"/>
                  </a:cubicBezTo>
                  <a:lnTo>
                    <a:pt x="15076" y="28713"/>
                  </a:lnTo>
                  <a:cubicBezTo>
                    <a:pt x="14955" y="28865"/>
                    <a:pt x="14803" y="29109"/>
                    <a:pt x="14651" y="29564"/>
                  </a:cubicBezTo>
                  <a:cubicBezTo>
                    <a:pt x="14529" y="29899"/>
                    <a:pt x="14438" y="30203"/>
                    <a:pt x="14347" y="30537"/>
                  </a:cubicBezTo>
                  <a:cubicBezTo>
                    <a:pt x="14286" y="30841"/>
                    <a:pt x="14195" y="31145"/>
                    <a:pt x="14104" y="31479"/>
                  </a:cubicBezTo>
                  <a:cubicBezTo>
                    <a:pt x="14073" y="31479"/>
                    <a:pt x="14012" y="31510"/>
                    <a:pt x="13982" y="31510"/>
                  </a:cubicBezTo>
                  <a:cubicBezTo>
                    <a:pt x="13405" y="31510"/>
                    <a:pt x="12857" y="31419"/>
                    <a:pt x="12341" y="31236"/>
                  </a:cubicBezTo>
                  <a:cubicBezTo>
                    <a:pt x="11794" y="31054"/>
                    <a:pt x="11368" y="30750"/>
                    <a:pt x="11003" y="30324"/>
                  </a:cubicBezTo>
                  <a:cubicBezTo>
                    <a:pt x="10669" y="29960"/>
                    <a:pt x="10395" y="29564"/>
                    <a:pt x="10122" y="29139"/>
                  </a:cubicBezTo>
                  <a:cubicBezTo>
                    <a:pt x="10000" y="28957"/>
                    <a:pt x="9848" y="28774"/>
                    <a:pt x="9727" y="28592"/>
                  </a:cubicBezTo>
                  <a:cubicBezTo>
                    <a:pt x="9787" y="28409"/>
                    <a:pt x="9879" y="28227"/>
                    <a:pt x="9970" y="28045"/>
                  </a:cubicBezTo>
                  <a:cubicBezTo>
                    <a:pt x="10061" y="27832"/>
                    <a:pt x="10183" y="27650"/>
                    <a:pt x="10274" y="27467"/>
                  </a:cubicBezTo>
                  <a:cubicBezTo>
                    <a:pt x="10365" y="27285"/>
                    <a:pt x="10487" y="27133"/>
                    <a:pt x="10547" y="26950"/>
                  </a:cubicBezTo>
                  <a:cubicBezTo>
                    <a:pt x="10547" y="26920"/>
                    <a:pt x="10517" y="26920"/>
                    <a:pt x="10517" y="26920"/>
                  </a:cubicBezTo>
                  <a:cubicBezTo>
                    <a:pt x="10517" y="26950"/>
                    <a:pt x="10487" y="26981"/>
                    <a:pt x="10456" y="27011"/>
                  </a:cubicBezTo>
                  <a:cubicBezTo>
                    <a:pt x="10365" y="27163"/>
                    <a:pt x="10243" y="27315"/>
                    <a:pt x="10152" y="27467"/>
                  </a:cubicBezTo>
                  <a:cubicBezTo>
                    <a:pt x="10000" y="27802"/>
                    <a:pt x="9818" y="28106"/>
                    <a:pt x="9666" y="28440"/>
                  </a:cubicBezTo>
                  <a:cubicBezTo>
                    <a:pt x="9666" y="28440"/>
                    <a:pt x="9635" y="28440"/>
                    <a:pt x="9635" y="28470"/>
                  </a:cubicBezTo>
                  <a:cubicBezTo>
                    <a:pt x="9605" y="28470"/>
                    <a:pt x="9605" y="28470"/>
                    <a:pt x="9575" y="28440"/>
                  </a:cubicBezTo>
                  <a:cubicBezTo>
                    <a:pt x="9514" y="28349"/>
                    <a:pt x="9423" y="28257"/>
                    <a:pt x="9331" y="28166"/>
                  </a:cubicBezTo>
                  <a:cubicBezTo>
                    <a:pt x="9423" y="27862"/>
                    <a:pt x="9544" y="27619"/>
                    <a:pt x="9696" y="27346"/>
                  </a:cubicBezTo>
                  <a:cubicBezTo>
                    <a:pt x="9818" y="27102"/>
                    <a:pt x="9970" y="26859"/>
                    <a:pt x="10122" y="26616"/>
                  </a:cubicBezTo>
                  <a:cubicBezTo>
                    <a:pt x="10274" y="26373"/>
                    <a:pt x="10426" y="26130"/>
                    <a:pt x="10608" y="25887"/>
                  </a:cubicBezTo>
                  <a:cubicBezTo>
                    <a:pt x="10760" y="25643"/>
                    <a:pt x="10942" y="25431"/>
                    <a:pt x="11125" y="25188"/>
                  </a:cubicBezTo>
                  <a:lnTo>
                    <a:pt x="11125" y="25188"/>
                  </a:lnTo>
                  <a:cubicBezTo>
                    <a:pt x="10942" y="25279"/>
                    <a:pt x="10760" y="25491"/>
                    <a:pt x="10365" y="26039"/>
                  </a:cubicBezTo>
                  <a:cubicBezTo>
                    <a:pt x="10152" y="26343"/>
                    <a:pt x="9939" y="26677"/>
                    <a:pt x="9757" y="27011"/>
                  </a:cubicBezTo>
                  <a:cubicBezTo>
                    <a:pt x="9575" y="27346"/>
                    <a:pt x="9423" y="27680"/>
                    <a:pt x="9240" y="28045"/>
                  </a:cubicBezTo>
                  <a:cubicBezTo>
                    <a:pt x="9210" y="28014"/>
                    <a:pt x="9149" y="27984"/>
                    <a:pt x="9149" y="27954"/>
                  </a:cubicBezTo>
                  <a:cubicBezTo>
                    <a:pt x="8784" y="27528"/>
                    <a:pt x="8572" y="27042"/>
                    <a:pt x="8480" y="26495"/>
                  </a:cubicBezTo>
                  <a:cubicBezTo>
                    <a:pt x="8389" y="26069"/>
                    <a:pt x="8420" y="25643"/>
                    <a:pt x="8480" y="25218"/>
                  </a:cubicBezTo>
                  <a:cubicBezTo>
                    <a:pt x="8541" y="24732"/>
                    <a:pt x="8632" y="24245"/>
                    <a:pt x="8815" y="23759"/>
                  </a:cubicBezTo>
                  <a:cubicBezTo>
                    <a:pt x="8997" y="23181"/>
                    <a:pt x="9301" y="22665"/>
                    <a:pt x="9696" y="22178"/>
                  </a:cubicBezTo>
                  <a:cubicBezTo>
                    <a:pt x="10213" y="21570"/>
                    <a:pt x="10790" y="20993"/>
                    <a:pt x="11398" y="20507"/>
                  </a:cubicBezTo>
                  <a:cubicBezTo>
                    <a:pt x="12037" y="20020"/>
                    <a:pt x="12614" y="19473"/>
                    <a:pt x="13131" y="18865"/>
                  </a:cubicBezTo>
                  <a:cubicBezTo>
                    <a:pt x="13465" y="18501"/>
                    <a:pt x="13830" y="18136"/>
                    <a:pt x="14195" y="17801"/>
                  </a:cubicBezTo>
                  <a:cubicBezTo>
                    <a:pt x="14894" y="17163"/>
                    <a:pt x="15623" y="16586"/>
                    <a:pt x="16444" y="16099"/>
                  </a:cubicBezTo>
                  <a:cubicBezTo>
                    <a:pt x="17082" y="15735"/>
                    <a:pt x="17782" y="15491"/>
                    <a:pt x="18511" y="15370"/>
                  </a:cubicBezTo>
                  <a:cubicBezTo>
                    <a:pt x="18819" y="15312"/>
                    <a:pt x="19140" y="15291"/>
                    <a:pt x="19457" y="15291"/>
                  </a:cubicBezTo>
                  <a:close/>
                  <a:moveTo>
                    <a:pt x="40730" y="27315"/>
                  </a:moveTo>
                  <a:cubicBezTo>
                    <a:pt x="40791" y="27346"/>
                    <a:pt x="40761" y="27376"/>
                    <a:pt x="40730" y="27406"/>
                  </a:cubicBezTo>
                  <a:cubicBezTo>
                    <a:pt x="40517" y="27923"/>
                    <a:pt x="40305" y="28440"/>
                    <a:pt x="40153" y="28957"/>
                  </a:cubicBezTo>
                  <a:cubicBezTo>
                    <a:pt x="40001" y="29413"/>
                    <a:pt x="39879" y="29838"/>
                    <a:pt x="39818" y="30324"/>
                  </a:cubicBezTo>
                  <a:cubicBezTo>
                    <a:pt x="39758" y="30659"/>
                    <a:pt x="39727" y="30993"/>
                    <a:pt x="39697" y="31327"/>
                  </a:cubicBezTo>
                  <a:cubicBezTo>
                    <a:pt x="39666" y="31875"/>
                    <a:pt x="39606" y="32422"/>
                    <a:pt x="39545" y="32938"/>
                  </a:cubicBezTo>
                  <a:cubicBezTo>
                    <a:pt x="39454" y="33486"/>
                    <a:pt x="39332" y="34033"/>
                    <a:pt x="39241" y="34580"/>
                  </a:cubicBezTo>
                  <a:cubicBezTo>
                    <a:pt x="39089" y="35157"/>
                    <a:pt x="38937" y="35735"/>
                    <a:pt x="38755" y="36282"/>
                  </a:cubicBezTo>
                  <a:cubicBezTo>
                    <a:pt x="38481" y="37042"/>
                    <a:pt x="38116" y="37771"/>
                    <a:pt x="37691" y="38470"/>
                  </a:cubicBezTo>
                  <a:cubicBezTo>
                    <a:pt x="37539" y="38714"/>
                    <a:pt x="37387" y="38957"/>
                    <a:pt x="37204" y="39200"/>
                  </a:cubicBezTo>
                  <a:cubicBezTo>
                    <a:pt x="37204" y="39200"/>
                    <a:pt x="37174" y="39230"/>
                    <a:pt x="37144" y="39261"/>
                  </a:cubicBezTo>
                  <a:cubicBezTo>
                    <a:pt x="37144" y="39200"/>
                    <a:pt x="37144" y="39170"/>
                    <a:pt x="37144" y="39139"/>
                  </a:cubicBezTo>
                  <a:cubicBezTo>
                    <a:pt x="37387" y="38562"/>
                    <a:pt x="37539" y="37954"/>
                    <a:pt x="37660" y="37376"/>
                  </a:cubicBezTo>
                  <a:cubicBezTo>
                    <a:pt x="37782" y="36859"/>
                    <a:pt x="37873" y="36343"/>
                    <a:pt x="37873" y="35826"/>
                  </a:cubicBezTo>
                  <a:cubicBezTo>
                    <a:pt x="37873" y="35248"/>
                    <a:pt x="37873" y="34701"/>
                    <a:pt x="37873" y="34124"/>
                  </a:cubicBezTo>
                  <a:cubicBezTo>
                    <a:pt x="37903" y="33273"/>
                    <a:pt x="38055" y="32452"/>
                    <a:pt x="38359" y="31631"/>
                  </a:cubicBezTo>
                  <a:cubicBezTo>
                    <a:pt x="38633" y="30963"/>
                    <a:pt x="38937" y="30294"/>
                    <a:pt x="39302" y="29656"/>
                  </a:cubicBezTo>
                  <a:cubicBezTo>
                    <a:pt x="39727" y="28865"/>
                    <a:pt x="40244" y="28136"/>
                    <a:pt x="40700" y="27346"/>
                  </a:cubicBezTo>
                  <a:cubicBezTo>
                    <a:pt x="40700" y="27346"/>
                    <a:pt x="40730" y="27315"/>
                    <a:pt x="40730" y="27315"/>
                  </a:cubicBezTo>
                  <a:close/>
                  <a:moveTo>
                    <a:pt x="37630" y="35856"/>
                  </a:moveTo>
                  <a:cubicBezTo>
                    <a:pt x="37660" y="36039"/>
                    <a:pt x="37660" y="36191"/>
                    <a:pt x="37630" y="36343"/>
                  </a:cubicBezTo>
                  <a:cubicBezTo>
                    <a:pt x="37599" y="36738"/>
                    <a:pt x="37508" y="37103"/>
                    <a:pt x="37417" y="37467"/>
                  </a:cubicBezTo>
                  <a:cubicBezTo>
                    <a:pt x="37296" y="37954"/>
                    <a:pt x="37204" y="38410"/>
                    <a:pt x="37052" y="38866"/>
                  </a:cubicBezTo>
                  <a:cubicBezTo>
                    <a:pt x="36961" y="39109"/>
                    <a:pt x="36840" y="39382"/>
                    <a:pt x="36748" y="39625"/>
                  </a:cubicBezTo>
                  <a:cubicBezTo>
                    <a:pt x="36657" y="39929"/>
                    <a:pt x="36475" y="40173"/>
                    <a:pt x="36262" y="40416"/>
                  </a:cubicBezTo>
                  <a:cubicBezTo>
                    <a:pt x="35837" y="40872"/>
                    <a:pt x="35411" y="41328"/>
                    <a:pt x="34955" y="41784"/>
                  </a:cubicBezTo>
                  <a:cubicBezTo>
                    <a:pt x="34925" y="41814"/>
                    <a:pt x="34864" y="41844"/>
                    <a:pt x="34833" y="41905"/>
                  </a:cubicBezTo>
                  <a:cubicBezTo>
                    <a:pt x="34773" y="41844"/>
                    <a:pt x="34803" y="41814"/>
                    <a:pt x="34833" y="41784"/>
                  </a:cubicBezTo>
                  <a:cubicBezTo>
                    <a:pt x="35046" y="41419"/>
                    <a:pt x="35259" y="41054"/>
                    <a:pt x="35502" y="40689"/>
                  </a:cubicBezTo>
                  <a:cubicBezTo>
                    <a:pt x="35867" y="40051"/>
                    <a:pt x="36201" y="39352"/>
                    <a:pt x="36505" y="38683"/>
                  </a:cubicBezTo>
                  <a:cubicBezTo>
                    <a:pt x="36840" y="37923"/>
                    <a:pt x="37144" y="37163"/>
                    <a:pt x="37417" y="36404"/>
                  </a:cubicBezTo>
                  <a:cubicBezTo>
                    <a:pt x="37478" y="36221"/>
                    <a:pt x="37569" y="36069"/>
                    <a:pt x="37630" y="35856"/>
                  </a:cubicBezTo>
                  <a:close/>
                  <a:moveTo>
                    <a:pt x="38907" y="29808"/>
                  </a:moveTo>
                  <a:cubicBezTo>
                    <a:pt x="38937" y="29838"/>
                    <a:pt x="38937" y="29868"/>
                    <a:pt x="38937" y="29868"/>
                  </a:cubicBezTo>
                  <a:cubicBezTo>
                    <a:pt x="38907" y="29960"/>
                    <a:pt x="38846" y="30051"/>
                    <a:pt x="38815" y="30112"/>
                  </a:cubicBezTo>
                  <a:cubicBezTo>
                    <a:pt x="38572" y="30568"/>
                    <a:pt x="38359" y="31023"/>
                    <a:pt x="38177" y="31479"/>
                  </a:cubicBezTo>
                  <a:cubicBezTo>
                    <a:pt x="37995" y="31905"/>
                    <a:pt x="37782" y="32361"/>
                    <a:pt x="37569" y="32817"/>
                  </a:cubicBezTo>
                  <a:cubicBezTo>
                    <a:pt x="37204" y="33577"/>
                    <a:pt x="36840" y="34367"/>
                    <a:pt x="36536" y="35157"/>
                  </a:cubicBezTo>
                  <a:cubicBezTo>
                    <a:pt x="36262" y="35796"/>
                    <a:pt x="35989" y="36404"/>
                    <a:pt x="35745" y="37042"/>
                  </a:cubicBezTo>
                  <a:cubicBezTo>
                    <a:pt x="35533" y="37498"/>
                    <a:pt x="35381" y="37954"/>
                    <a:pt x="35198" y="38379"/>
                  </a:cubicBezTo>
                  <a:cubicBezTo>
                    <a:pt x="34894" y="39109"/>
                    <a:pt x="34621" y="39808"/>
                    <a:pt x="34286" y="40507"/>
                  </a:cubicBezTo>
                  <a:cubicBezTo>
                    <a:pt x="34134" y="40872"/>
                    <a:pt x="33922" y="41236"/>
                    <a:pt x="33709" y="41571"/>
                  </a:cubicBezTo>
                  <a:cubicBezTo>
                    <a:pt x="33496" y="41935"/>
                    <a:pt x="33283" y="42270"/>
                    <a:pt x="33071" y="42604"/>
                  </a:cubicBezTo>
                  <a:cubicBezTo>
                    <a:pt x="32919" y="42787"/>
                    <a:pt x="32767" y="42999"/>
                    <a:pt x="32615" y="43182"/>
                  </a:cubicBezTo>
                  <a:cubicBezTo>
                    <a:pt x="32311" y="43607"/>
                    <a:pt x="32007" y="44002"/>
                    <a:pt x="31733" y="44458"/>
                  </a:cubicBezTo>
                  <a:lnTo>
                    <a:pt x="31703" y="44519"/>
                  </a:lnTo>
                  <a:lnTo>
                    <a:pt x="31672" y="44519"/>
                  </a:lnTo>
                  <a:cubicBezTo>
                    <a:pt x="31672" y="44489"/>
                    <a:pt x="31672" y="44458"/>
                    <a:pt x="31672" y="44428"/>
                  </a:cubicBezTo>
                  <a:cubicBezTo>
                    <a:pt x="31794" y="44246"/>
                    <a:pt x="31885" y="44063"/>
                    <a:pt x="32007" y="43881"/>
                  </a:cubicBezTo>
                  <a:cubicBezTo>
                    <a:pt x="32675" y="42756"/>
                    <a:pt x="33223" y="41601"/>
                    <a:pt x="33678" y="40385"/>
                  </a:cubicBezTo>
                  <a:cubicBezTo>
                    <a:pt x="34013" y="39473"/>
                    <a:pt x="34317" y="38562"/>
                    <a:pt x="34682" y="37680"/>
                  </a:cubicBezTo>
                  <a:cubicBezTo>
                    <a:pt x="34925" y="37133"/>
                    <a:pt x="35168" y="36555"/>
                    <a:pt x="35411" y="35978"/>
                  </a:cubicBezTo>
                  <a:cubicBezTo>
                    <a:pt x="35685" y="35370"/>
                    <a:pt x="35928" y="34762"/>
                    <a:pt x="36232" y="34185"/>
                  </a:cubicBezTo>
                  <a:cubicBezTo>
                    <a:pt x="36475" y="33698"/>
                    <a:pt x="36748" y="33212"/>
                    <a:pt x="37022" y="32726"/>
                  </a:cubicBezTo>
                  <a:cubicBezTo>
                    <a:pt x="37569" y="31753"/>
                    <a:pt x="38207" y="30811"/>
                    <a:pt x="38846" y="29899"/>
                  </a:cubicBezTo>
                  <a:cubicBezTo>
                    <a:pt x="38876" y="29868"/>
                    <a:pt x="38876" y="29838"/>
                    <a:pt x="38907" y="29808"/>
                  </a:cubicBezTo>
                  <a:close/>
                  <a:moveTo>
                    <a:pt x="41855" y="24884"/>
                  </a:moveTo>
                  <a:cubicBezTo>
                    <a:pt x="41916" y="24914"/>
                    <a:pt x="41885" y="24975"/>
                    <a:pt x="41885" y="25005"/>
                  </a:cubicBezTo>
                  <a:cubicBezTo>
                    <a:pt x="41733" y="25248"/>
                    <a:pt x="41612" y="25522"/>
                    <a:pt x="41460" y="25765"/>
                  </a:cubicBezTo>
                  <a:cubicBezTo>
                    <a:pt x="41217" y="26160"/>
                    <a:pt x="40973" y="26555"/>
                    <a:pt x="40730" y="26950"/>
                  </a:cubicBezTo>
                  <a:cubicBezTo>
                    <a:pt x="40578" y="27163"/>
                    <a:pt x="40426" y="27406"/>
                    <a:pt x="40274" y="27619"/>
                  </a:cubicBezTo>
                  <a:cubicBezTo>
                    <a:pt x="39910" y="28136"/>
                    <a:pt x="39575" y="28653"/>
                    <a:pt x="39210" y="29169"/>
                  </a:cubicBezTo>
                  <a:cubicBezTo>
                    <a:pt x="38724" y="29868"/>
                    <a:pt x="38238" y="30568"/>
                    <a:pt x="37782" y="31267"/>
                  </a:cubicBezTo>
                  <a:cubicBezTo>
                    <a:pt x="37052" y="32361"/>
                    <a:pt x="36384" y="33516"/>
                    <a:pt x="35837" y="34732"/>
                  </a:cubicBezTo>
                  <a:cubicBezTo>
                    <a:pt x="35533" y="35400"/>
                    <a:pt x="35229" y="36039"/>
                    <a:pt x="34955" y="36677"/>
                  </a:cubicBezTo>
                  <a:cubicBezTo>
                    <a:pt x="34712" y="37255"/>
                    <a:pt x="34499" y="37802"/>
                    <a:pt x="34286" y="38379"/>
                  </a:cubicBezTo>
                  <a:cubicBezTo>
                    <a:pt x="34043" y="38957"/>
                    <a:pt x="33830" y="39565"/>
                    <a:pt x="33618" y="40173"/>
                  </a:cubicBezTo>
                  <a:cubicBezTo>
                    <a:pt x="33344" y="40932"/>
                    <a:pt x="33040" y="41662"/>
                    <a:pt x="32706" y="42361"/>
                  </a:cubicBezTo>
                  <a:cubicBezTo>
                    <a:pt x="32463" y="42847"/>
                    <a:pt x="32189" y="43303"/>
                    <a:pt x="31916" y="43790"/>
                  </a:cubicBezTo>
                  <a:cubicBezTo>
                    <a:pt x="31612" y="44246"/>
                    <a:pt x="31368" y="44701"/>
                    <a:pt x="31156" y="45218"/>
                  </a:cubicBezTo>
                  <a:cubicBezTo>
                    <a:pt x="31125" y="45279"/>
                    <a:pt x="31095" y="45340"/>
                    <a:pt x="31064" y="45431"/>
                  </a:cubicBezTo>
                  <a:cubicBezTo>
                    <a:pt x="31004" y="45340"/>
                    <a:pt x="31034" y="45279"/>
                    <a:pt x="31064" y="45218"/>
                  </a:cubicBezTo>
                  <a:cubicBezTo>
                    <a:pt x="31186" y="44823"/>
                    <a:pt x="31308" y="44428"/>
                    <a:pt x="31460" y="44033"/>
                  </a:cubicBezTo>
                  <a:cubicBezTo>
                    <a:pt x="31672" y="43394"/>
                    <a:pt x="31946" y="42756"/>
                    <a:pt x="32250" y="42148"/>
                  </a:cubicBezTo>
                  <a:cubicBezTo>
                    <a:pt x="32584" y="41540"/>
                    <a:pt x="32858" y="40902"/>
                    <a:pt x="33071" y="40233"/>
                  </a:cubicBezTo>
                  <a:cubicBezTo>
                    <a:pt x="33253" y="39656"/>
                    <a:pt x="33405" y="39048"/>
                    <a:pt x="33557" y="38440"/>
                  </a:cubicBezTo>
                  <a:cubicBezTo>
                    <a:pt x="33648" y="38045"/>
                    <a:pt x="33739" y="37650"/>
                    <a:pt x="33830" y="37224"/>
                  </a:cubicBezTo>
                  <a:cubicBezTo>
                    <a:pt x="34013" y="36525"/>
                    <a:pt x="34226" y="35856"/>
                    <a:pt x="34530" y="35188"/>
                  </a:cubicBezTo>
                  <a:cubicBezTo>
                    <a:pt x="35077" y="33972"/>
                    <a:pt x="35715" y="32817"/>
                    <a:pt x="36414" y="31692"/>
                  </a:cubicBezTo>
                  <a:cubicBezTo>
                    <a:pt x="36657" y="31297"/>
                    <a:pt x="36931" y="30902"/>
                    <a:pt x="37204" y="30507"/>
                  </a:cubicBezTo>
                  <a:cubicBezTo>
                    <a:pt x="37235" y="30476"/>
                    <a:pt x="37265" y="30416"/>
                    <a:pt x="37265" y="30355"/>
                  </a:cubicBezTo>
                  <a:lnTo>
                    <a:pt x="37265" y="30355"/>
                  </a:lnTo>
                  <a:cubicBezTo>
                    <a:pt x="37204" y="30385"/>
                    <a:pt x="37174" y="30416"/>
                    <a:pt x="37144" y="30476"/>
                  </a:cubicBezTo>
                  <a:cubicBezTo>
                    <a:pt x="36627" y="31145"/>
                    <a:pt x="36171" y="31875"/>
                    <a:pt x="35745" y="32604"/>
                  </a:cubicBezTo>
                  <a:cubicBezTo>
                    <a:pt x="35593" y="32878"/>
                    <a:pt x="35411" y="33151"/>
                    <a:pt x="35259" y="33425"/>
                  </a:cubicBezTo>
                  <a:cubicBezTo>
                    <a:pt x="35229" y="33364"/>
                    <a:pt x="35229" y="33334"/>
                    <a:pt x="35259" y="33303"/>
                  </a:cubicBezTo>
                  <a:cubicBezTo>
                    <a:pt x="35472" y="32847"/>
                    <a:pt x="35685" y="32391"/>
                    <a:pt x="35928" y="31935"/>
                  </a:cubicBezTo>
                  <a:cubicBezTo>
                    <a:pt x="36141" y="31510"/>
                    <a:pt x="36384" y="31084"/>
                    <a:pt x="36627" y="30689"/>
                  </a:cubicBezTo>
                  <a:cubicBezTo>
                    <a:pt x="36992" y="30142"/>
                    <a:pt x="37356" y="29625"/>
                    <a:pt x="37812" y="29169"/>
                  </a:cubicBezTo>
                  <a:cubicBezTo>
                    <a:pt x="38268" y="28683"/>
                    <a:pt x="38724" y="28257"/>
                    <a:pt x="39180" y="27802"/>
                  </a:cubicBezTo>
                  <a:cubicBezTo>
                    <a:pt x="39545" y="27467"/>
                    <a:pt x="39879" y="27133"/>
                    <a:pt x="40214" y="26829"/>
                  </a:cubicBezTo>
                  <a:cubicBezTo>
                    <a:pt x="40791" y="26282"/>
                    <a:pt x="41247" y="25674"/>
                    <a:pt x="41703" y="25066"/>
                  </a:cubicBezTo>
                  <a:lnTo>
                    <a:pt x="41855" y="24884"/>
                  </a:lnTo>
                  <a:close/>
                  <a:moveTo>
                    <a:pt x="37782" y="32604"/>
                  </a:moveTo>
                  <a:cubicBezTo>
                    <a:pt x="37812" y="32665"/>
                    <a:pt x="37812" y="32695"/>
                    <a:pt x="37812" y="32695"/>
                  </a:cubicBezTo>
                  <a:cubicBezTo>
                    <a:pt x="37721" y="33090"/>
                    <a:pt x="37691" y="33455"/>
                    <a:pt x="37691" y="33850"/>
                  </a:cubicBezTo>
                  <a:cubicBezTo>
                    <a:pt x="37691" y="34337"/>
                    <a:pt x="37660" y="34823"/>
                    <a:pt x="37660" y="35309"/>
                  </a:cubicBezTo>
                  <a:cubicBezTo>
                    <a:pt x="37660" y="35461"/>
                    <a:pt x="37599" y="35613"/>
                    <a:pt x="37569" y="35735"/>
                  </a:cubicBezTo>
                  <a:cubicBezTo>
                    <a:pt x="37417" y="36160"/>
                    <a:pt x="37265" y="36586"/>
                    <a:pt x="37083" y="36981"/>
                  </a:cubicBezTo>
                  <a:cubicBezTo>
                    <a:pt x="36718" y="37923"/>
                    <a:pt x="36323" y="38835"/>
                    <a:pt x="35867" y="39747"/>
                  </a:cubicBezTo>
                  <a:cubicBezTo>
                    <a:pt x="35593" y="40325"/>
                    <a:pt x="35259" y="40902"/>
                    <a:pt x="34894" y="41449"/>
                  </a:cubicBezTo>
                  <a:cubicBezTo>
                    <a:pt x="34712" y="41753"/>
                    <a:pt x="34530" y="42057"/>
                    <a:pt x="34317" y="42361"/>
                  </a:cubicBezTo>
                  <a:cubicBezTo>
                    <a:pt x="34256" y="42452"/>
                    <a:pt x="34195" y="42543"/>
                    <a:pt x="34104" y="42635"/>
                  </a:cubicBezTo>
                  <a:cubicBezTo>
                    <a:pt x="33922" y="42847"/>
                    <a:pt x="33709" y="43030"/>
                    <a:pt x="33526" y="43243"/>
                  </a:cubicBezTo>
                  <a:cubicBezTo>
                    <a:pt x="33071" y="43729"/>
                    <a:pt x="32645" y="44246"/>
                    <a:pt x="32250" y="44793"/>
                  </a:cubicBezTo>
                  <a:cubicBezTo>
                    <a:pt x="31642" y="45583"/>
                    <a:pt x="31156" y="46434"/>
                    <a:pt x="30730" y="47346"/>
                  </a:cubicBezTo>
                  <a:cubicBezTo>
                    <a:pt x="30639" y="47528"/>
                    <a:pt x="30548" y="47771"/>
                    <a:pt x="30457" y="47984"/>
                  </a:cubicBezTo>
                  <a:cubicBezTo>
                    <a:pt x="30457" y="47984"/>
                    <a:pt x="30426" y="47954"/>
                    <a:pt x="30426" y="47954"/>
                  </a:cubicBezTo>
                  <a:cubicBezTo>
                    <a:pt x="30426" y="47893"/>
                    <a:pt x="30426" y="47832"/>
                    <a:pt x="30457" y="47771"/>
                  </a:cubicBezTo>
                  <a:cubicBezTo>
                    <a:pt x="30517" y="47467"/>
                    <a:pt x="30608" y="47164"/>
                    <a:pt x="30700" y="46860"/>
                  </a:cubicBezTo>
                  <a:cubicBezTo>
                    <a:pt x="31125" y="45826"/>
                    <a:pt x="31612" y="44793"/>
                    <a:pt x="32280" y="43881"/>
                  </a:cubicBezTo>
                  <a:cubicBezTo>
                    <a:pt x="32523" y="43546"/>
                    <a:pt x="32767" y="43212"/>
                    <a:pt x="33010" y="42878"/>
                  </a:cubicBezTo>
                  <a:cubicBezTo>
                    <a:pt x="33587" y="42087"/>
                    <a:pt x="34104" y="41267"/>
                    <a:pt x="34499" y="40355"/>
                  </a:cubicBezTo>
                  <a:cubicBezTo>
                    <a:pt x="34712" y="39899"/>
                    <a:pt x="34894" y="39443"/>
                    <a:pt x="35077" y="38957"/>
                  </a:cubicBezTo>
                  <a:cubicBezTo>
                    <a:pt x="35502" y="37923"/>
                    <a:pt x="35928" y="36890"/>
                    <a:pt x="36353" y="35856"/>
                  </a:cubicBezTo>
                  <a:cubicBezTo>
                    <a:pt x="36657" y="35127"/>
                    <a:pt x="36961" y="34428"/>
                    <a:pt x="37265" y="33729"/>
                  </a:cubicBezTo>
                  <a:cubicBezTo>
                    <a:pt x="37417" y="33364"/>
                    <a:pt x="37599" y="32999"/>
                    <a:pt x="37782" y="32604"/>
                  </a:cubicBezTo>
                  <a:close/>
                  <a:moveTo>
                    <a:pt x="27166" y="0"/>
                  </a:moveTo>
                  <a:cubicBezTo>
                    <a:pt x="27003" y="0"/>
                    <a:pt x="26835" y="15"/>
                    <a:pt x="26657" y="50"/>
                  </a:cubicBezTo>
                  <a:cubicBezTo>
                    <a:pt x="26262" y="111"/>
                    <a:pt x="25867" y="202"/>
                    <a:pt x="25472" y="385"/>
                  </a:cubicBezTo>
                  <a:cubicBezTo>
                    <a:pt x="24742" y="689"/>
                    <a:pt x="24104" y="1175"/>
                    <a:pt x="23587" y="1813"/>
                  </a:cubicBezTo>
                  <a:cubicBezTo>
                    <a:pt x="23101" y="2421"/>
                    <a:pt x="22766" y="3090"/>
                    <a:pt x="22584" y="3819"/>
                  </a:cubicBezTo>
                  <a:cubicBezTo>
                    <a:pt x="22523" y="4093"/>
                    <a:pt x="22493" y="4336"/>
                    <a:pt x="22462" y="4610"/>
                  </a:cubicBezTo>
                  <a:cubicBezTo>
                    <a:pt x="22402" y="4974"/>
                    <a:pt x="22402" y="5370"/>
                    <a:pt x="22432" y="5734"/>
                  </a:cubicBezTo>
                  <a:cubicBezTo>
                    <a:pt x="22432" y="6008"/>
                    <a:pt x="22493" y="6281"/>
                    <a:pt x="22523" y="6585"/>
                  </a:cubicBezTo>
                  <a:cubicBezTo>
                    <a:pt x="22554" y="6829"/>
                    <a:pt x="22554" y="7102"/>
                    <a:pt x="22584" y="7345"/>
                  </a:cubicBezTo>
                  <a:cubicBezTo>
                    <a:pt x="22614" y="7588"/>
                    <a:pt x="22645" y="7801"/>
                    <a:pt x="22675" y="8044"/>
                  </a:cubicBezTo>
                  <a:cubicBezTo>
                    <a:pt x="22736" y="8531"/>
                    <a:pt x="22766" y="9017"/>
                    <a:pt x="22493" y="9443"/>
                  </a:cubicBezTo>
                  <a:cubicBezTo>
                    <a:pt x="22462" y="9473"/>
                    <a:pt x="22462" y="9503"/>
                    <a:pt x="22462" y="9534"/>
                  </a:cubicBezTo>
                  <a:cubicBezTo>
                    <a:pt x="22280" y="9959"/>
                    <a:pt x="22158" y="10385"/>
                    <a:pt x="22189" y="10871"/>
                  </a:cubicBezTo>
                  <a:cubicBezTo>
                    <a:pt x="22189" y="11297"/>
                    <a:pt x="22219" y="11692"/>
                    <a:pt x="22310" y="12117"/>
                  </a:cubicBezTo>
                  <a:cubicBezTo>
                    <a:pt x="22614" y="13333"/>
                    <a:pt x="23070" y="14519"/>
                    <a:pt x="23769" y="15552"/>
                  </a:cubicBezTo>
                  <a:cubicBezTo>
                    <a:pt x="24043" y="15947"/>
                    <a:pt x="24256" y="16312"/>
                    <a:pt x="24499" y="16677"/>
                  </a:cubicBezTo>
                  <a:cubicBezTo>
                    <a:pt x="24529" y="16707"/>
                    <a:pt x="24560" y="16738"/>
                    <a:pt x="24499" y="16768"/>
                  </a:cubicBezTo>
                  <a:cubicBezTo>
                    <a:pt x="24469" y="16738"/>
                    <a:pt x="24438" y="16707"/>
                    <a:pt x="24377" y="16646"/>
                  </a:cubicBezTo>
                  <a:cubicBezTo>
                    <a:pt x="23982" y="16221"/>
                    <a:pt x="23587" y="15765"/>
                    <a:pt x="23192" y="15339"/>
                  </a:cubicBezTo>
                  <a:cubicBezTo>
                    <a:pt x="22949" y="15066"/>
                    <a:pt x="22706" y="14792"/>
                    <a:pt x="22462" y="14519"/>
                  </a:cubicBezTo>
                  <a:cubicBezTo>
                    <a:pt x="21976" y="13880"/>
                    <a:pt x="21490" y="13242"/>
                    <a:pt x="21064" y="12543"/>
                  </a:cubicBezTo>
                  <a:cubicBezTo>
                    <a:pt x="20912" y="12269"/>
                    <a:pt x="20730" y="11996"/>
                    <a:pt x="20548" y="11722"/>
                  </a:cubicBezTo>
                  <a:cubicBezTo>
                    <a:pt x="20244" y="11327"/>
                    <a:pt x="19879" y="10962"/>
                    <a:pt x="19453" y="10658"/>
                  </a:cubicBezTo>
                  <a:cubicBezTo>
                    <a:pt x="19028" y="10354"/>
                    <a:pt x="18541" y="10142"/>
                    <a:pt x="18085" y="9899"/>
                  </a:cubicBezTo>
                  <a:cubicBezTo>
                    <a:pt x="17538" y="9655"/>
                    <a:pt x="16961" y="9564"/>
                    <a:pt x="16383" y="9473"/>
                  </a:cubicBezTo>
                  <a:cubicBezTo>
                    <a:pt x="16110" y="9412"/>
                    <a:pt x="15836" y="9382"/>
                    <a:pt x="15563" y="9321"/>
                  </a:cubicBezTo>
                  <a:cubicBezTo>
                    <a:pt x="15228" y="9291"/>
                    <a:pt x="14924" y="9230"/>
                    <a:pt x="14620" y="9169"/>
                  </a:cubicBezTo>
                  <a:cubicBezTo>
                    <a:pt x="14316" y="9139"/>
                    <a:pt x="14012" y="9108"/>
                    <a:pt x="13708" y="9047"/>
                  </a:cubicBezTo>
                  <a:cubicBezTo>
                    <a:pt x="13283" y="9017"/>
                    <a:pt x="12888" y="8956"/>
                    <a:pt x="12493" y="8926"/>
                  </a:cubicBezTo>
                  <a:cubicBezTo>
                    <a:pt x="12219" y="8896"/>
                    <a:pt x="11915" y="8865"/>
                    <a:pt x="11642" y="8835"/>
                  </a:cubicBezTo>
                  <a:cubicBezTo>
                    <a:pt x="11429" y="8835"/>
                    <a:pt x="11246" y="8804"/>
                    <a:pt x="11034" y="8774"/>
                  </a:cubicBezTo>
                  <a:cubicBezTo>
                    <a:pt x="10821" y="8744"/>
                    <a:pt x="10578" y="8713"/>
                    <a:pt x="10365" y="8683"/>
                  </a:cubicBezTo>
                  <a:cubicBezTo>
                    <a:pt x="10091" y="8652"/>
                    <a:pt x="9787" y="8622"/>
                    <a:pt x="9514" y="8561"/>
                  </a:cubicBezTo>
                  <a:cubicBezTo>
                    <a:pt x="8784" y="8379"/>
                    <a:pt x="8055" y="8196"/>
                    <a:pt x="7325" y="8044"/>
                  </a:cubicBezTo>
                  <a:cubicBezTo>
                    <a:pt x="6778" y="7923"/>
                    <a:pt x="6262" y="7801"/>
                    <a:pt x="5714" y="7710"/>
                  </a:cubicBezTo>
                  <a:cubicBezTo>
                    <a:pt x="5441" y="7680"/>
                    <a:pt x="5137" y="7619"/>
                    <a:pt x="4833" y="7588"/>
                  </a:cubicBezTo>
                  <a:cubicBezTo>
                    <a:pt x="4529" y="7588"/>
                    <a:pt x="4255" y="7528"/>
                    <a:pt x="3951" y="7528"/>
                  </a:cubicBezTo>
                  <a:cubicBezTo>
                    <a:pt x="3845" y="7520"/>
                    <a:pt x="3739" y="7516"/>
                    <a:pt x="3632" y="7516"/>
                  </a:cubicBezTo>
                  <a:cubicBezTo>
                    <a:pt x="3313" y="7516"/>
                    <a:pt x="2994" y="7551"/>
                    <a:pt x="2675" y="7619"/>
                  </a:cubicBezTo>
                  <a:cubicBezTo>
                    <a:pt x="2128" y="7740"/>
                    <a:pt x="1611" y="7953"/>
                    <a:pt x="1155" y="8288"/>
                  </a:cubicBezTo>
                  <a:cubicBezTo>
                    <a:pt x="669" y="8652"/>
                    <a:pt x="334" y="9078"/>
                    <a:pt x="152" y="9655"/>
                  </a:cubicBezTo>
                  <a:cubicBezTo>
                    <a:pt x="0" y="10142"/>
                    <a:pt x="30" y="10628"/>
                    <a:pt x="304" y="11114"/>
                  </a:cubicBezTo>
                  <a:cubicBezTo>
                    <a:pt x="578" y="11540"/>
                    <a:pt x="912" y="11905"/>
                    <a:pt x="1337" y="12209"/>
                  </a:cubicBezTo>
                  <a:cubicBezTo>
                    <a:pt x="1733" y="12513"/>
                    <a:pt x="2158" y="12756"/>
                    <a:pt x="2614" y="12938"/>
                  </a:cubicBezTo>
                  <a:cubicBezTo>
                    <a:pt x="3040" y="13120"/>
                    <a:pt x="3404" y="13333"/>
                    <a:pt x="3799" y="13576"/>
                  </a:cubicBezTo>
                  <a:cubicBezTo>
                    <a:pt x="4073" y="13759"/>
                    <a:pt x="4316" y="14002"/>
                    <a:pt x="4468" y="14306"/>
                  </a:cubicBezTo>
                  <a:cubicBezTo>
                    <a:pt x="4742" y="14731"/>
                    <a:pt x="5046" y="15127"/>
                    <a:pt x="5441" y="15491"/>
                  </a:cubicBezTo>
                  <a:cubicBezTo>
                    <a:pt x="5562" y="15583"/>
                    <a:pt x="5654" y="15674"/>
                    <a:pt x="5775" y="15765"/>
                  </a:cubicBezTo>
                  <a:cubicBezTo>
                    <a:pt x="6444" y="16282"/>
                    <a:pt x="7173" y="16646"/>
                    <a:pt x="7964" y="16859"/>
                  </a:cubicBezTo>
                  <a:cubicBezTo>
                    <a:pt x="8480" y="16981"/>
                    <a:pt x="8997" y="17102"/>
                    <a:pt x="9483" y="17224"/>
                  </a:cubicBezTo>
                  <a:cubicBezTo>
                    <a:pt x="10213" y="17345"/>
                    <a:pt x="10882" y="17437"/>
                    <a:pt x="11611" y="17437"/>
                  </a:cubicBezTo>
                  <a:cubicBezTo>
                    <a:pt x="12158" y="17406"/>
                    <a:pt x="12675" y="17376"/>
                    <a:pt x="13222" y="17345"/>
                  </a:cubicBezTo>
                  <a:cubicBezTo>
                    <a:pt x="13435" y="17345"/>
                    <a:pt x="13617" y="17315"/>
                    <a:pt x="13830" y="17285"/>
                  </a:cubicBezTo>
                  <a:cubicBezTo>
                    <a:pt x="13860" y="17285"/>
                    <a:pt x="13921" y="17285"/>
                    <a:pt x="13952" y="17254"/>
                  </a:cubicBezTo>
                  <a:cubicBezTo>
                    <a:pt x="14053" y="17254"/>
                    <a:pt x="14154" y="17241"/>
                    <a:pt x="14256" y="17241"/>
                  </a:cubicBezTo>
                  <a:cubicBezTo>
                    <a:pt x="14306" y="17241"/>
                    <a:pt x="14357" y="17244"/>
                    <a:pt x="14408" y="17254"/>
                  </a:cubicBezTo>
                  <a:cubicBezTo>
                    <a:pt x="14377" y="17315"/>
                    <a:pt x="14377" y="17315"/>
                    <a:pt x="14347" y="17345"/>
                  </a:cubicBezTo>
                  <a:cubicBezTo>
                    <a:pt x="13891" y="17710"/>
                    <a:pt x="13465" y="18136"/>
                    <a:pt x="13070" y="18592"/>
                  </a:cubicBezTo>
                  <a:cubicBezTo>
                    <a:pt x="12523" y="19200"/>
                    <a:pt x="11915" y="19777"/>
                    <a:pt x="11277" y="20294"/>
                  </a:cubicBezTo>
                  <a:cubicBezTo>
                    <a:pt x="10669" y="20780"/>
                    <a:pt x="10122" y="21327"/>
                    <a:pt x="9605" y="21905"/>
                  </a:cubicBezTo>
                  <a:cubicBezTo>
                    <a:pt x="9149" y="22482"/>
                    <a:pt x="8784" y="23121"/>
                    <a:pt x="8541" y="23820"/>
                  </a:cubicBezTo>
                  <a:cubicBezTo>
                    <a:pt x="8389" y="24306"/>
                    <a:pt x="8298" y="24762"/>
                    <a:pt x="8237" y="25248"/>
                  </a:cubicBezTo>
                  <a:cubicBezTo>
                    <a:pt x="8207" y="25674"/>
                    <a:pt x="8176" y="26099"/>
                    <a:pt x="8268" y="26495"/>
                  </a:cubicBezTo>
                  <a:cubicBezTo>
                    <a:pt x="8389" y="27163"/>
                    <a:pt x="8632" y="27771"/>
                    <a:pt x="9119" y="28257"/>
                  </a:cubicBezTo>
                  <a:cubicBezTo>
                    <a:pt x="9483" y="28622"/>
                    <a:pt x="9787" y="29048"/>
                    <a:pt x="10091" y="29473"/>
                  </a:cubicBezTo>
                  <a:cubicBezTo>
                    <a:pt x="10335" y="29868"/>
                    <a:pt x="10608" y="30203"/>
                    <a:pt x="10912" y="30537"/>
                  </a:cubicBezTo>
                  <a:cubicBezTo>
                    <a:pt x="11186" y="30811"/>
                    <a:pt x="11490" y="31054"/>
                    <a:pt x="11824" y="31236"/>
                  </a:cubicBezTo>
                  <a:cubicBezTo>
                    <a:pt x="12310" y="31510"/>
                    <a:pt x="12857" y="31631"/>
                    <a:pt x="13405" y="31692"/>
                  </a:cubicBezTo>
                  <a:cubicBezTo>
                    <a:pt x="13598" y="31714"/>
                    <a:pt x="13792" y="31724"/>
                    <a:pt x="13986" y="31724"/>
                  </a:cubicBezTo>
                  <a:cubicBezTo>
                    <a:pt x="14339" y="31724"/>
                    <a:pt x="14693" y="31690"/>
                    <a:pt x="15046" y="31631"/>
                  </a:cubicBezTo>
                  <a:cubicBezTo>
                    <a:pt x="15623" y="31540"/>
                    <a:pt x="16201" y="31358"/>
                    <a:pt x="16748" y="31145"/>
                  </a:cubicBezTo>
                  <a:cubicBezTo>
                    <a:pt x="17326" y="30902"/>
                    <a:pt x="17903" y="30628"/>
                    <a:pt x="18450" y="30355"/>
                  </a:cubicBezTo>
                  <a:cubicBezTo>
                    <a:pt x="19089" y="30020"/>
                    <a:pt x="19727" y="29716"/>
                    <a:pt x="20365" y="29382"/>
                  </a:cubicBezTo>
                  <a:cubicBezTo>
                    <a:pt x="21134" y="29012"/>
                    <a:pt x="21930" y="28802"/>
                    <a:pt x="22802" y="28802"/>
                  </a:cubicBezTo>
                  <a:cubicBezTo>
                    <a:pt x="22861" y="28802"/>
                    <a:pt x="22920" y="28803"/>
                    <a:pt x="22979" y="28805"/>
                  </a:cubicBezTo>
                  <a:cubicBezTo>
                    <a:pt x="23162" y="28805"/>
                    <a:pt x="23357" y="28791"/>
                    <a:pt x="23549" y="28791"/>
                  </a:cubicBezTo>
                  <a:cubicBezTo>
                    <a:pt x="23644" y="28791"/>
                    <a:pt x="23739" y="28794"/>
                    <a:pt x="23830" y="28805"/>
                  </a:cubicBezTo>
                  <a:cubicBezTo>
                    <a:pt x="24286" y="28805"/>
                    <a:pt x="24742" y="28744"/>
                    <a:pt x="25168" y="28683"/>
                  </a:cubicBezTo>
                  <a:cubicBezTo>
                    <a:pt x="25684" y="28592"/>
                    <a:pt x="26232" y="28501"/>
                    <a:pt x="26718" y="28318"/>
                  </a:cubicBezTo>
                  <a:cubicBezTo>
                    <a:pt x="26991" y="28227"/>
                    <a:pt x="27235" y="28106"/>
                    <a:pt x="27508" y="27984"/>
                  </a:cubicBezTo>
                  <a:cubicBezTo>
                    <a:pt x="27576" y="27957"/>
                    <a:pt x="27651" y="27942"/>
                    <a:pt x="27726" y="27942"/>
                  </a:cubicBezTo>
                  <a:cubicBezTo>
                    <a:pt x="27818" y="27942"/>
                    <a:pt x="27911" y="27964"/>
                    <a:pt x="27994" y="28014"/>
                  </a:cubicBezTo>
                  <a:cubicBezTo>
                    <a:pt x="28086" y="28075"/>
                    <a:pt x="28177" y="28136"/>
                    <a:pt x="28238" y="28197"/>
                  </a:cubicBezTo>
                  <a:cubicBezTo>
                    <a:pt x="28542" y="28470"/>
                    <a:pt x="28663" y="28805"/>
                    <a:pt x="28694" y="29200"/>
                  </a:cubicBezTo>
                  <a:cubicBezTo>
                    <a:pt x="28724" y="29321"/>
                    <a:pt x="28724" y="29443"/>
                    <a:pt x="28754" y="29564"/>
                  </a:cubicBezTo>
                  <a:cubicBezTo>
                    <a:pt x="28754" y="29777"/>
                    <a:pt x="28815" y="30020"/>
                    <a:pt x="28815" y="30264"/>
                  </a:cubicBezTo>
                  <a:cubicBezTo>
                    <a:pt x="28815" y="30537"/>
                    <a:pt x="28846" y="30841"/>
                    <a:pt x="28815" y="31115"/>
                  </a:cubicBezTo>
                  <a:cubicBezTo>
                    <a:pt x="28815" y="31571"/>
                    <a:pt x="28815" y="32027"/>
                    <a:pt x="28785" y="32482"/>
                  </a:cubicBezTo>
                  <a:cubicBezTo>
                    <a:pt x="28754" y="32756"/>
                    <a:pt x="28754" y="33030"/>
                    <a:pt x="28724" y="33334"/>
                  </a:cubicBezTo>
                  <a:cubicBezTo>
                    <a:pt x="28663" y="33881"/>
                    <a:pt x="28633" y="34428"/>
                    <a:pt x="28602" y="35005"/>
                  </a:cubicBezTo>
                  <a:cubicBezTo>
                    <a:pt x="28572" y="35370"/>
                    <a:pt x="28572" y="35765"/>
                    <a:pt x="28542" y="36160"/>
                  </a:cubicBezTo>
                  <a:cubicBezTo>
                    <a:pt x="28511" y="36647"/>
                    <a:pt x="28511" y="37133"/>
                    <a:pt x="28511" y="37619"/>
                  </a:cubicBezTo>
                  <a:cubicBezTo>
                    <a:pt x="28450" y="38349"/>
                    <a:pt x="28481" y="39078"/>
                    <a:pt x="28450" y="39838"/>
                  </a:cubicBezTo>
                  <a:cubicBezTo>
                    <a:pt x="28420" y="40173"/>
                    <a:pt x="28450" y="40507"/>
                    <a:pt x="28450" y="40841"/>
                  </a:cubicBezTo>
                  <a:cubicBezTo>
                    <a:pt x="28511" y="41267"/>
                    <a:pt x="28481" y="41723"/>
                    <a:pt x="28511" y="42148"/>
                  </a:cubicBezTo>
                  <a:cubicBezTo>
                    <a:pt x="28572" y="42604"/>
                    <a:pt x="28602" y="43091"/>
                    <a:pt x="28633" y="43577"/>
                  </a:cubicBezTo>
                  <a:cubicBezTo>
                    <a:pt x="28663" y="43972"/>
                    <a:pt x="28694" y="44367"/>
                    <a:pt x="28754" y="44762"/>
                  </a:cubicBezTo>
                  <a:cubicBezTo>
                    <a:pt x="28815" y="45157"/>
                    <a:pt x="28846" y="45583"/>
                    <a:pt x="28876" y="45978"/>
                  </a:cubicBezTo>
                  <a:cubicBezTo>
                    <a:pt x="28906" y="46160"/>
                    <a:pt x="28937" y="46343"/>
                    <a:pt x="28937" y="46525"/>
                  </a:cubicBezTo>
                  <a:cubicBezTo>
                    <a:pt x="28967" y="46768"/>
                    <a:pt x="29028" y="47042"/>
                    <a:pt x="29028" y="47285"/>
                  </a:cubicBezTo>
                  <a:cubicBezTo>
                    <a:pt x="29058" y="47528"/>
                    <a:pt x="29089" y="47741"/>
                    <a:pt x="29119" y="47984"/>
                  </a:cubicBezTo>
                  <a:cubicBezTo>
                    <a:pt x="29149" y="48379"/>
                    <a:pt x="29210" y="48775"/>
                    <a:pt x="29241" y="49139"/>
                  </a:cubicBezTo>
                  <a:cubicBezTo>
                    <a:pt x="29301" y="49534"/>
                    <a:pt x="29332" y="49930"/>
                    <a:pt x="29393" y="50325"/>
                  </a:cubicBezTo>
                  <a:cubicBezTo>
                    <a:pt x="29393" y="50477"/>
                    <a:pt x="29423" y="50659"/>
                    <a:pt x="29453" y="50811"/>
                  </a:cubicBezTo>
                  <a:cubicBezTo>
                    <a:pt x="29484" y="51024"/>
                    <a:pt x="29514" y="51267"/>
                    <a:pt x="29545" y="51480"/>
                  </a:cubicBezTo>
                  <a:cubicBezTo>
                    <a:pt x="29575" y="51966"/>
                    <a:pt x="29605" y="52422"/>
                    <a:pt x="29636" y="52908"/>
                  </a:cubicBezTo>
                  <a:cubicBezTo>
                    <a:pt x="29666" y="53182"/>
                    <a:pt x="29666" y="53486"/>
                    <a:pt x="29697" y="53790"/>
                  </a:cubicBezTo>
                  <a:cubicBezTo>
                    <a:pt x="29727" y="54215"/>
                    <a:pt x="29727" y="54671"/>
                    <a:pt x="29757" y="55097"/>
                  </a:cubicBezTo>
                  <a:cubicBezTo>
                    <a:pt x="29757" y="55492"/>
                    <a:pt x="29757" y="55917"/>
                    <a:pt x="29788" y="56313"/>
                  </a:cubicBezTo>
                  <a:cubicBezTo>
                    <a:pt x="29849" y="56738"/>
                    <a:pt x="29849" y="57194"/>
                    <a:pt x="29849" y="57620"/>
                  </a:cubicBezTo>
                  <a:cubicBezTo>
                    <a:pt x="29909" y="58775"/>
                    <a:pt x="29849" y="59930"/>
                    <a:pt x="29909" y="61054"/>
                  </a:cubicBezTo>
                  <a:cubicBezTo>
                    <a:pt x="29909" y="63881"/>
                    <a:pt x="29940" y="66677"/>
                    <a:pt x="29940" y="69504"/>
                  </a:cubicBezTo>
                  <a:lnTo>
                    <a:pt x="29940" y="73547"/>
                  </a:lnTo>
                  <a:cubicBezTo>
                    <a:pt x="29940" y="73638"/>
                    <a:pt x="29909" y="73760"/>
                    <a:pt x="29970" y="73881"/>
                  </a:cubicBezTo>
                  <a:cubicBezTo>
                    <a:pt x="29970" y="73881"/>
                    <a:pt x="30031" y="73912"/>
                    <a:pt x="30061" y="73942"/>
                  </a:cubicBezTo>
                  <a:cubicBezTo>
                    <a:pt x="30244" y="73851"/>
                    <a:pt x="30305" y="73668"/>
                    <a:pt x="30396" y="73517"/>
                  </a:cubicBezTo>
                  <a:cubicBezTo>
                    <a:pt x="30426" y="73456"/>
                    <a:pt x="30517" y="73395"/>
                    <a:pt x="30457" y="73273"/>
                  </a:cubicBezTo>
                  <a:lnTo>
                    <a:pt x="30457" y="73273"/>
                  </a:lnTo>
                  <a:cubicBezTo>
                    <a:pt x="30365" y="73395"/>
                    <a:pt x="30305" y="73486"/>
                    <a:pt x="30183" y="73608"/>
                  </a:cubicBezTo>
                  <a:cubicBezTo>
                    <a:pt x="30153" y="73486"/>
                    <a:pt x="30153" y="73365"/>
                    <a:pt x="30153" y="73243"/>
                  </a:cubicBezTo>
                  <a:cubicBezTo>
                    <a:pt x="30153" y="68440"/>
                    <a:pt x="30213" y="63608"/>
                    <a:pt x="30122" y="58805"/>
                  </a:cubicBezTo>
                  <a:cubicBezTo>
                    <a:pt x="30092" y="58167"/>
                    <a:pt x="30122" y="57528"/>
                    <a:pt x="30061" y="56890"/>
                  </a:cubicBezTo>
                  <a:cubicBezTo>
                    <a:pt x="30031" y="56495"/>
                    <a:pt x="30031" y="56100"/>
                    <a:pt x="30001" y="55705"/>
                  </a:cubicBezTo>
                  <a:cubicBezTo>
                    <a:pt x="29970" y="55127"/>
                    <a:pt x="29970" y="54550"/>
                    <a:pt x="29940" y="53972"/>
                  </a:cubicBezTo>
                  <a:cubicBezTo>
                    <a:pt x="29909" y="53547"/>
                    <a:pt x="29879" y="53091"/>
                    <a:pt x="29849" y="52665"/>
                  </a:cubicBezTo>
                  <a:cubicBezTo>
                    <a:pt x="29849" y="52635"/>
                    <a:pt x="29849" y="52604"/>
                    <a:pt x="29849" y="52574"/>
                  </a:cubicBezTo>
                  <a:cubicBezTo>
                    <a:pt x="29788" y="52209"/>
                    <a:pt x="29818" y="51844"/>
                    <a:pt x="29879" y="51480"/>
                  </a:cubicBezTo>
                  <a:cubicBezTo>
                    <a:pt x="29940" y="51115"/>
                    <a:pt x="30031" y="50720"/>
                    <a:pt x="30092" y="50325"/>
                  </a:cubicBezTo>
                  <a:cubicBezTo>
                    <a:pt x="30183" y="49838"/>
                    <a:pt x="30274" y="49352"/>
                    <a:pt x="30426" y="48866"/>
                  </a:cubicBezTo>
                  <a:cubicBezTo>
                    <a:pt x="30730" y="47802"/>
                    <a:pt x="31216" y="46829"/>
                    <a:pt x="31794" y="45887"/>
                  </a:cubicBezTo>
                  <a:cubicBezTo>
                    <a:pt x="32463" y="44823"/>
                    <a:pt x="33253" y="43850"/>
                    <a:pt x="34104" y="42939"/>
                  </a:cubicBezTo>
                  <a:cubicBezTo>
                    <a:pt x="34682" y="42361"/>
                    <a:pt x="35259" y="41784"/>
                    <a:pt x="35837" y="41236"/>
                  </a:cubicBezTo>
                  <a:cubicBezTo>
                    <a:pt x="36080" y="40993"/>
                    <a:pt x="36292" y="40750"/>
                    <a:pt x="36505" y="40507"/>
                  </a:cubicBezTo>
                  <a:cubicBezTo>
                    <a:pt x="36992" y="39899"/>
                    <a:pt x="37478" y="39291"/>
                    <a:pt x="37873" y="38622"/>
                  </a:cubicBezTo>
                  <a:cubicBezTo>
                    <a:pt x="38390" y="37802"/>
                    <a:pt x="38785" y="36951"/>
                    <a:pt x="39089" y="36039"/>
                  </a:cubicBezTo>
                  <a:cubicBezTo>
                    <a:pt x="39271" y="35492"/>
                    <a:pt x="39393" y="34975"/>
                    <a:pt x="39514" y="34428"/>
                  </a:cubicBezTo>
                  <a:cubicBezTo>
                    <a:pt x="39636" y="33881"/>
                    <a:pt x="39727" y="33334"/>
                    <a:pt x="39788" y="32786"/>
                  </a:cubicBezTo>
                  <a:cubicBezTo>
                    <a:pt x="39818" y="32604"/>
                    <a:pt x="39849" y="32452"/>
                    <a:pt x="39849" y="32270"/>
                  </a:cubicBezTo>
                  <a:cubicBezTo>
                    <a:pt x="39879" y="31996"/>
                    <a:pt x="39940" y="31723"/>
                    <a:pt x="39940" y="31419"/>
                  </a:cubicBezTo>
                  <a:cubicBezTo>
                    <a:pt x="39970" y="31084"/>
                    <a:pt x="40001" y="30780"/>
                    <a:pt x="40062" y="30446"/>
                  </a:cubicBezTo>
                  <a:cubicBezTo>
                    <a:pt x="40122" y="29777"/>
                    <a:pt x="40305" y="29169"/>
                    <a:pt x="40517" y="28561"/>
                  </a:cubicBezTo>
                  <a:cubicBezTo>
                    <a:pt x="40761" y="27893"/>
                    <a:pt x="41065" y="27224"/>
                    <a:pt x="41369" y="26586"/>
                  </a:cubicBezTo>
                  <a:cubicBezTo>
                    <a:pt x="41794" y="25674"/>
                    <a:pt x="42220" y="24762"/>
                    <a:pt x="42676" y="23820"/>
                  </a:cubicBezTo>
                  <a:cubicBezTo>
                    <a:pt x="42767" y="23607"/>
                    <a:pt x="42888" y="23364"/>
                    <a:pt x="42980" y="23151"/>
                  </a:cubicBezTo>
                  <a:cubicBezTo>
                    <a:pt x="43040" y="22999"/>
                    <a:pt x="43101" y="22877"/>
                    <a:pt x="43132" y="22725"/>
                  </a:cubicBezTo>
                  <a:cubicBezTo>
                    <a:pt x="43132" y="22695"/>
                    <a:pt x="43132" y="22665"/>
                    <a:pt x="43132" y="22604"/>
                  </a:cubicBezTo>
                  <a:cubicBezTo>
                    <a:pt x="43071" y="22634"/>
                    <a:pt x="43040" y="22634"/>
                    <a:pt x="43010" y="22665"/>
                  </a:cubicBezTo>
                  <a:cubicBezTo>
                    <a:pt x="42949" y="22756"/>
                    <a:pt x="42919" y="22847"/>
                    <a:pt x="42858" y="22908"/>
                  </a:cubicBezTo>
                  <a:cubicBezTo>
                    <a:pt x="42615" y="23303"/>
                    <a:pt x="42402" y="23698"/>
                    <a:pt x="42159" y="24063"/>
                  </a:cubicBezTo>
                  <a:cubicBezTo>
                    <a:pt x="41733" y="24701"/>
                    <a:pt x="41277" y="25309"/>
                    <a:pt x="40761" y="25887"/>
                  </a:cubicBezTo>
                  <a:cubicBezTo>
                    <a:pt x="40487" y="26221"/>
                    <a:pt x="40214" y="26525"/>
                    <a:pt x="39910" y="26798"/>
                  </a:cubicBezTo>
                  <a:cubicBezTo>
                    <a:pt x="39575" y="27102"/>
                    <a:pt x="39241" y="27406"/>
                    <a:pt x="38907" y="27710"/>
                  </a:cubicBezTo>
                  <a:cubicBezTo>
                    <a:pt x="38481" y="28166"/>
                    <a:pt x="38025" y="28592"/>
                    <a:pt x="37599" y="29048"/>
                  </a:cubicBezTo>
                  <a:cubicBezTo>
                    <a:pt x="37356" y="29291"/>
                    <a:pt x="37113" y="29564"/>
                    <a:pt x="36900" y="29868"/>
                  </a:cubicBezTo>
                  <a:cubicBezTo>
                    <a:pt x="36566" y="30324"/>
                    <a:pt x="36262" y="30811"/>
                    <a:pt x="35989" y="31297"/>
                  </a:cubicBezTo>
                  <a:cubicBezTo>
                    <a:pt x="35593" y="31966"/>
                    <a:pt x="35259" y="32665"/>
                    <a:pt x="34955" y="33394"/>
                  </a:cubicBezTo>
                  <a:cubicBezTo>
                    <a:pt x="34712" y="34033"/>
                    <a:pt x="34438" y="34671"/>
                    <a:pt x="34195" y="35340"/>
                  </a:cubicBezTo>
                  <a:cubicBezTo>
                    <a:pt x="33861" y="36221"/>
                    <a:pt x="33587" y="37163"/>
                    <a:pt x="33374" y="38106"/>
                  </a:cubicBezTo>
                  <a:cubicBezTo>
                    <a:pt x="33253" y="38774"/>
                    <a:pt x="33071" y="39443"/>
                    <a:pt x="32858" y="40112"/>
                  </a:cubicBezTo>
                  <a:cubicBezTo>
                    <a:pt x="32645" y="40750"/>
                    <a:pt x="32371" y="41328"/>
                    <a:pt x="32067" y="41935"/>
                  </a:cubicBezTo>
                  <a:cubicBezTo>
                    <a:pt x="31855" y="42361"/>
                    <a:pt x="31672" y="42817"/>
                    <a:pt x="31490" y="43243"/>
                  </a:cubicBezTo>
                  <a:cubicBezTo>
                    <a:pt x="31216" y="43911"/>
                    <a:pt x="30973" y="44610"/>
                    <a:pt x="30791" y="45279"/>
                  </a:cubicBezTo>
                  <a:cubicBezTo>
                    <a:pt x="30669" y="45674"/>
                    <a:pt x="30548" y="46069"/>
                    <a:pt x="30457" y="46464"/>
                  </a:cubicBezTo>
                  <a:cubicBezTo>
                    <a:pt x="30335" y="47072"/>
                    <a:pt x="30213" y="47650"/>
                    <a:pt x="30092" y="48227"/>
                  </a:cubicBezTo>
                  <a:cubicBezTo>
                    <a:pt x="30001" y="48714"/>
                    <a:pt x="29940" y="49230"/>
                    <a:pt x="29879" y="49747"/>
                  </a:cubicBezTo>
                  <a:cubicBezTo>
                    <a:pt x="29849" y="49960"/>
                    <a:pt x="29818" y="50203"/>
                    <a:pt x="29788" y="50446"/>
                  </a:cubicBezTo>
                  <a:cubicBezTo>
                    <a:pt x="29788" y="50507"/>
                    <a:pt x="29757" y="50598"/>
                    <a:pt x="29757" y="50659"/>
                  </a:cubicBezTo>
                  <a:cubicBezTo>
                    <a:pt x="29757" y="50720"/>
                    <a:pt x="29727" y="50781"/>
                    <a:pt x="29727" y="50841"/>
                  </a:cubicBezTo>
                  <a:cubicBezTo>
                    <a:pt x="29666" y="50720"/>
                    <a:pt x="29666" y="50568"/>
                    <a:pt x="29636" y="50446"/>
                  </a:cubicBezTo>
                  <a:cubicBezTo>
                    <a:pt x="29605" y="50233"/>
                    <a:pt x="29575" y="50021"/>
                    <a:pt x="29575" y="49808"/>
                  </a:cubicBezTo>
                  <a:cubicBezTo>
                    <a:pt x="29545" y="49565"/>
                    <a:pt x="29484" y="49352"/>
                    <a:pt x="29484" y="49109"/>
                  </a:cubicBezTo>
                  <a:cubicBezTo>
                    <a:pt x="29453" y="48896"/>
                    <a:pt x="29423" y="48653"/>
                    <a:pt x="29393" y="48440"/>
                  </a:cubicBezTo>
                  <a:cubicBezTo>
                    <a:pt x="29362" y="48045"/>
                    <a:pt x="29301" y="47619"/>
                    <a:pt x="29241" y="47224"/>
                  </a:cubicBezTo>
                  <a:cubicBezTo>
                    <a:pt x="29210" y="46829"/>
                    <a:pt x="29180" y="46404"/>
                    <a:pt x="29119" y="46009"/>
                  </a:cubicBezTo>
                  <a:cubicBezTo>
                    <a:pt x="29089" y="45613"/>
                    <a:pt x="29028" y="45249"/>
                    <a:pt x="28967" y="44853"/>
                  </a:cubicBezTo>
                  <a:cubicBezTo>
                    <a:pt x="28937" y="44398"/>
                    <a:pt x="28906" y="43942"/>
                    <a:pt x="28846" y="43486"/>
                  </a:cubicBezTo>
                  <a:cubicBezTo>
                    <a:pt x="28815" y="43212"/>
                    <a:pt x="28815" y="42939"/>
                    <a:pt x="28785" y="42695"/>
                  </a:cubicBezTo>
                  <a:cubicBezTo>
                    <a:pt x="28724" y="42239"/>
                    <a:pt x="28724" y="41814"/>
                    <a:pt x="28694" y="41358"/>
                  </a:cubicBezTo>
                  <a:cubicBezTo>
                    <a:pt x="28663" y="40780"/>
                    <a:pt x="28663" y="40233"/>
                    <a:pt x="28694" y="39656"/>
                  </a:cubicBezTo>
                  <a:cubicBezTo>
                    <a:pt x="28694" y="38957"/>
                    <a:pt x="28694" y="38258"/>
                    <a:pt x="28724" y="37559"/>
                  </a:cubicBezTo>
                  <a:cubicBezTo>
                    <a:pt x="28754" y="37103"/>
                    <a:pt x="28754" y="36647"/>
                    <a:pt x="28785" y="36191"/>
                  </a:cubicBezTo>
                  <a:cubicBezTo>
                    <a:pt x="28815" y="35704"/>
                    <a:pt x="28815" y="35248"/>
                    <a:pt x="28846" y="34762"/>
                  </a:cubicBezTo>
                  <a:cubicBezTo>
                    <a:pt x="28876" y="34337"/>
                    <a:pt x="28906" y="33911"/>
                    <a:pt x="28906" y="33486"/>
                  </a:cubicBezTo>
                  <a:cubicBezTo>
                    <a:pt x="28937" y="33455"/>
                    <a:pt x="28937" y="33455"/>
                    <a:pt x="28937" y="33455"/>
                  </a:cubicBezTo>
                  <a:cubicBezTo>
                    <a:pt x="28967" y="33090"/>
                    <a:pt x="28998" y="32695"/>
                    <a:pt x="29028" y="32330"/>
                  </a:cubicBezTo>
                  <a:cubicBezTo>
                    <a:pt x="29028" y="31966"/>
                    <a:pt x="29028" y="31571"/>
                    <a:pt x="29058" y="31206"/>
                  </a:cubicBezTo>
                  <a:cubicBezTo>
                    <a:pt x="29089" y="30780"/>
                    <a:pt x="29119" y="30355"/>
                    <a:pt x="29180" y="29929"/>
                  </a:cubicBezTo>
                  <a:cubicBezTo>
                    <a:pt x="29241" y="29564"/>
                    <a:pt x="29332" y="29200"/>
                    <a:pt x="29484" y="28865"/>
                  </a:cubicBezTo>
                  <a:cubicBezTo>
                    <a:pt x="29605" y="28561"/>
                    <a:pt x="29757" y="28288"/>
                    <a:pt x="29879" y="28014"/>
                  </a:cubicBezTo>
                  <a:cubicBezTo>
                    <a:pt x="30061" y="27589"/>
                    <a:pt x="30244" y="27194"/>
                    <a:pt x="30305" y="26738"/>
                  </a:cubicBezTo>
                  <a:cubicBezTo>
                    <a:pt x="30365" y="26312"/>
                    <a:pt x="30396" y="25887"/>
                    <a:pt x="30426" y="25461"/>
                  </a:cubicBezTo>
                  <a:cubicBezTo>
                    <a:pt x="30457" y="25218"/>
                    <a:pt x="30487" y="24975"/>
                    <a:pt x="30548" y="24732"/>
                  </a:cubicBezTo>
                  <a:cubicBezTo>
                    <a:pt x="30639" y="24488"/>
                    <a:pt x="30730" y="24245"/>
                    <a:pt x="30760" y="24002"/>
                  </a:cubicBezTo>
                  <a:cubicBezTo>
                    <a:pt x="30821" y="23729"/>
                    <a:pt x="30852" y="23485"/>
                    <a:pt x="30882" y="23212"/>
                  </a:cubicBezTo>
                  <a:cubicBezTo>
                    <a:pt x="30943" y="22786"/>
                    <a:pt x="30943" y="22391"/>
                    <a:pt x="30912" y="21966"/>
                  </a:cubicBezTo>
                  <a:cubicBezTo>
                    <a:pt x="30882" y="21662"/>
                    <a:pt x="30821" y="21388"/>
                    <a:pt x="30791" y="21054"/>
                  </a:cubicBezTo>
                  <a:cubicBezTo>
                    <a:pt x="30821" y="21054"/>
                    <a:pt x="30882" y="21023"/>
                    <a:pt x="30943" y="20993"/>
                  </a:cubicBezTo>
                  <a:cubicBezTo>
                    <a:pt x="31156" y="20902"/>
                    <a:pt x="31368" y="20811"/>
                    <a:pt x="31581" y="20689"/>
                  </a:cubicBezTo>
                  <a:cubicBezTo>
                    <a:pt x="32219" y="20294"/>
                    <a:pt x="32827" y="19868"/>
                    <a:pt x="33405" y="19412"/>
                  </a:cubicBezTo>
                  <a:cubicBezTo>
                    <a:pt x="33770" y="19108"/>
                    <a:pt x="34043" y="18744"/>
                    <a:pt x="34317" y="18379"/>
                  </a:cubicBezTo>
                  <a:cubicBezTo>
                    <a:pt x="34530" y="18014"/>
                    <a:pt x="34712" y="17649"/>
                    <a:pt x="34864" y="17254"/>
                  </a:cubicBezTo>
                  <a:cubicBezTo>
                    <a:pt x="35077" y="17102"/>
                    <a:pt x="35320" y="16981"/>
                    <a:pt x="35533" y="16859"/>
                  </a:cubicBezTo>
                  <a:cubicBezTo>
                    <a:pt x="35958" y="16616"/>
                    <a:pt x="36414" y="16434"/>
                    <a:pt x="36840" y="16282"/>
                  </a:cubicBezTo>
                  <a:cubicBezTo>
                    <a:pt x="36964" y="16232"/>
                    <a:pt x="37088" y="16182"/>
                    <a:pt x="37212" y="16182"/>
                  </a:cubicBezTo>
                  <a:cubicBezTo>
                    <a:pt x="37240" y="16182"/>
                    <a:pt x="37268" y="16185"/>
                    <a:pt x="37296" y="16190"/>
                  </a:cubicBezTo>
                  <a:cubicBezTo>
                    <a:pt x="37478" y="16190"/>
                    <a:pt x="37691" y="16221"/>
                    <a:pt x="37873" y="16251"/>
                  </a:cubicBezTo>
                  <a:cubicBezTo>
                    <a:pt x="38390" y="16342"/>
                    <a:pt x="38907" y="16525"/>
                    <a:pt x="39362" y="16768"/>
                  </a:cubicBezTo>
                  <a:cubicBezTo>
                    <a:pt x="40183" y="17163"/>
                    <a:pt x="40882" y="17710"/>
                    <a:pt x="41521" y="18349"/>
                  </a:cubicBezTo>
                  <a:cubicBezTo>
                    <a:pt x="41885" y="18683"/>
                    <a:pt x="42220" y="19078"/>
                    <a:pt x="42554" y="19443"/>
                  </a:cubicBezTo>
                  <a:cubicBezTo>
                    <a:pt x="42706" y="19625"/>
                    <a:pt x="42858" y="19808"/>
                    <a:pt x="43010" y="19990"/>
                  </a:cubicBezTo>
                  <a:cubicBezTo>
                    <a:pt x="43283" y="20294"/>
                    <a:pt x="43527" y="20598"/>
                    <a:pt x="43831" y="20871"/>
                  </a:cubicBezTo>
                  <a:cubicBezTo>
                    <a:pt x="44408" y="21479"/>
                    <a:pt x="45077" y="21935"/>
                    <a:pt x="45837" y="22270"/>
                  </a:cubicBezTo>
                  <a:cubicBezTo>
                    <a:pt x="46421" y="22520"/>
                    <a:pt x="47005" y="22669"/>
                    <a:pt x="47636" y="22669"/>
                  </a:cubicBezTo>
                  <a:cubicBezTo>
                    <a:pt x="47695" y="22669"/>
                    <a:pt x="47753" y="22667"/>
                    <a:pt x="47812" y="22665"/>
                  </a:cubicBezTo>
                  <a:cubicBezTo>
                    <a:pt x="48025" y="22665"/>
                    <a:pt x="48238" y="22665"/>
                    <a:pt x="48420" y="22634"/>
                  </a:cubicBezTo>
                  <a:cubicBezTo>
                    <a:pt x="48998" y="22543"/>
                    <a:pt x="49545" y="22361"/>
                    <a:pt x="50001" y="22026"/>
                  </a:cubicBezTo>
                  <a:cubicBezTo>
                    <a:pt x="50305" y="21814"/>
                    <a:pt x="50548" y="21601"/>
                    <a:pt x="50700" y="21267"/>
                  </a:cubicBezTo>
                  <a:cubicBezTo>
                    <a:pt x="50943" y="20841"/>
                    <a:pt x="51004" y="20385"/>
                    <a:pt x="50822" y="19929"/>
                  </a:cubicBezTo>
                  <a:cubicBezTo>
                    <a:pt x="50730" y="19686"/>
                    <a:pt x="50548" y="19473"/>
                    <a:pt x="50366" y="19321"/>
                  </a:cubicBezTo>
                  <a:cubicBezTo>
                    <a:pt x="50092" y="19108"/>
                    <a:pt x="49788" y="18896"/>
                    <a:pt x="49515" y="18713"/>
                  </a:cubicBezTo>
                  <a:cubicBezTo>
                    <a:pt x="49211" y="18531"/>
                    <a:pt x="48998" y="18257"/>
                    <a:pt x="48876" y="17953"/>
                  </a:cubicBezTo>
                  <a:cubicBezTo>
                    <a:pt x="48876" y="17893"/>
                    <a:pt x="48846" y="17862"/>
                    <a:pt x="48846" y="17801"/>
                  </a:cubicBezTo>
                  <a:cubicBezTo>
                    <a:pt x="48724" y="17528"/>
                    <a:pt x="48633" y="17224"/>
                    <a:pt x="48481" y="16950"/>
                  </a:cubicBezTo>
                  <a:cubicBezTo>
                    <a:pt x="48147" y="16342"/>
                    <a:pt x="47721" y="15795"/>
                    <a:pt x="47235" y="15309"/>
                  </a:cubicBezTo>
                  <a:cubicBezTo>
                    <a:pt x="46840" y="14914"/>
                    <a:pt x="46384" y="14579"/>
                    <a:pt x="45958" y="14245"/>
                  </a:cubicBezTo>
                  <a:cubicBezTo>
                    <a:pt x="45502" y="13911"/>
                    <a:pt x="45016" y="13637"/>
                    <a:pt x="44499" y="13424"/>
                  </a:cubicBezTo>
                  <a:cubicBezTo>
                    <a:pt x="43983" y="13212"/>
                    <a:pt x="43466" y="13060"/>
                    <a:pt x="42949" y="12938"/>
                  </a:cubicBezTo>
                  <a:cubicBezTo>
                    <a:pt x="42528" y="12859"/>
                    <a:pt x="42107" y="12780"/>
                    <a:pt x="41686" y="12780"/>
                  </a:cubicBezTo>
                  <a:cubicBezTo>
                    <a:pt x="41620" y="12780"/>
                    <a:pt x="41555" y="12782"/>
                    <a:pt x="41490" y="12786"/>
                  </a:cubicBezTo>
                  <a:cubicBezTo>
                    <a:pt x="41338" y="12786"/>
                    <a:pt x="41186" y="12786"/>
                    <a:pt x="41065" y="12817"/>
                  </a:cubicBezTo>
                  <a:cubicBezTo>
                    <a:pt x="40517" y="12847"/>
                    <a:pt x="40001" y="12938"/>
                    <a:pt x="39454" y="13060"/>
                  </a:cubicBezTo>
                  <a:cubicBezTo>
                    <a:pt x="38907" y="13212"/>
                    <a:pt x="38359" y="13394"/>
                    <a:pt x="37812" y="13607"/>
                  </a:cubicBezTo>
                  <a:cubicBezTo>
                    <a:pt x="37022" y="13911"/>
                    <a:pt x="36262" y="14184"/>
                    <a:pt x="35472" y="14488"/>
                  </a:cubicBezTo>
                  <a:cubicBezTo>
                    <a:pt x="35457" y="14488"/>
                    <a:pt x="35434" y="14496"/>
                    <a:pt x="35411" y="14496"/>
                  </a:cubicBezTo>
                  <a:cubicBezTo>
                    <a:pt x="35388" y="14496"/>
                    <a:pt x="35365" y="14488"/>
                    <a:pt x="35350" y="14458"/>
                  </a:cubicBezTo>
                  <a:cubicBezTo>
                    <a:pt x="35350" y="14336"/>
                    <a:pt x="35350" y="14215"/>
                    <a:pt x="35381" y="14124"/>
                  </a:cubicBezTo>
                  <a:cubicBezTo>
                    <a:pt x="35411" y="13911"/>
                    <a:pt x="35441" y="13698"/>
                    <a:pt x="35472" y="13485"/>
                  </a:cubicBezTo>
                  <a:cubicBezTo>
                    <a:pt x="35533" y="12969"/>
                    <a:pt x="35624" y="12452"/>
                    <a:pt x="35715" y="11965"/>
                  </a:cubicBezTo>
                  <a:cubicBezTo>
                    <a:pt x="35837" y="11479"/>
                    <a:pt x="35928" y="11023"/>
                    <a:pt x="36019" y="10537"/>
                  </a:cubicBezTo>
                  <a:cubicBezTo>
                    <a:pt x="36141" y="9777"/>
                    <a:pt x="36323" y="8987"/>
                    <a:pt x="36505" y="8227"/>
                  </a:cubicBezTo>
                  <a:cubicBezTo>
                    <a:pt x="36596" y="7771"/>
                    <a:pt x="36718" y="7285"/>
                    <a:pt x="36748" y="6829"/>
                  </a:cubicBezTo>
                  <a:cubicBezTo>
                    <a:pt x="36779" y="6616"/>
                    <a:pt x="36809" y="6433"/>
                    <a:pt x="36840" y="6251"/>
                  </a:cubicBezTo>
                  <a:cubicBezTo>
                    <a:pt x="36900" y="5704"/>
                    <a:pt x="36870" y="5187"/>
                    <a:pt x="36870" y="4640"/>
                  </a:cubicBezTo>
                  <a:cubicBezTo>
                    <a:pt x="36840" y="4458"/>
                    <a:pt x="36809" y="4275"/>
                    <a:pt x="36718" y="4093"/>
                  </a:cubicBezTo>
                  <a:cubicBezTo>
                    <a:pt x="36627" y="3850"/>
                    <a:pt x="36444" y="3667"/>
                    <a:pt x="36141" y="3637"/>
                  </a:cubicBezTo>
                  <a:cubicBezTo>
                    <a:pt x="36100" y="3629"/>
                    <a:pt x="36059" y="3625"/>
                    <a:pt x="36018" y="3625"/>
                  </a:cubicBezTo>
                  <a:cubicBezTo>
                    <a:pt x="35905" y="3625"/>
                    <a:pt x="35788" y="3653"/>
                    <a:pt x="35654" y="3698"/>
                  </a:cubicBezTo>
                  <a:cubicBezTo>
                    <a:pt x="35472" y="3759"/>
                    <a:pt x="35320" y="3880"/>
                    <a:pt x="35168" y="4002"/>
                  </a:cubicBezTo>
                  <a:cubicBezTo>
                    <a:pt x="35107" y="3759"/>
                    <a:pt x="35016" y="3546"/>
                    <a:pt x="34925" y="3303"/>
                  </a:cubicBezTo>
                  <a:cubicBezTo>
                    <a:pt x="34773" y="2999"/>
                    <a:pt x="34530" y="2725"/>
                    <a:pt x="34226" y="2543"/>
                  </a:cubicBezTo>
                  <a:cubicBezTo>
                    <a:pt x="33739" y="2269"/>
                    <a:pt x="33223" y="2087"/>
                    <a:pt x="32645" y="2057"/>
                  </a:cubicBezTo>
                  <a:lnTo>
                    <a:pt x="31612" y="2057"/>
                  </a:lnTo>
                  <a:cubicBezTo>
                    <a:pt x="31584" y="2060"/>
                    <a:pt x="31558" y="2062"/>
                    <a:pt x="31532" y="2062"/>
                  </a:cubicBezTo>
                  <a:cubicBezTo>
                    <a:pt x="31360" y="2062"/>
                    <a:pt x="31231" y="1976"/>
                    <a:pt x="31125" y="1844"/>
                  </a:cubicBezTo>
                  <a:cubicBezTo>
                    <a:pt x="31034" y="1753"/>
                    <a:pt x="30943" y="1692"/>
                    <a:pt x="30852" y="1601"/>
                  </a:cubicBezTo>
                  <a:cubicBezTo>
                    <a:pt x="30760" y="1509"/>
                    <a:pt x="30669" y="1418"/>
                    <a:pt x="30578" y="1327"/>
                  </a:cubicBezTo>
                  <a:cubicBezTo>
                    <a:pt x="30213" y="1023"/>
                    <a:pt x="29818" y="780"/>
                    <a:pt x="29393" y="537"/>
                  </a:cubicBezTo>
                  <a:cubicBezTo>
                    <a:pt x="28815" y="233"/>
                    <a:pt x="28177" y="81"/>
                    <a:pt x="27508" y="20"/>
                  </a:cubicBezTo>
                  <a:cubicBezTo>
                    <a:pt x="27395" y="7"/>
                    <a:pt x="27282" y="0"/>
                    <a:pt x="27166"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flipH="1" rot="899887">
              <a:off x="4070878" y="4659623"/>
              <a:ext cx="9917" cy="8972"/>
            </a:xfrm>
            <a:custGeom>
              <a:rect b="b" l="l" r="r" t="t"/>
              <a:pathLst>
                <a:path extrusionOk="0" h="579" w="640">
                  <a:moveTo>
                    <a:pt x="639" y="1"/>
                  </a:moveTo>
                  <a:cubicBezTo>
                    <a:pt x="609" y="1"/>
                    <a:pt x="548" y="1"/>
                    <a:pt x="518" y="31"/>
                  </a:cubicBezTo>
                  <a:cubicBezTo>
                    <a:pt x="366" y="183"/>
                    <a:pt x="214" y="335"/>
                    <a:pt x="62" y="487"/>
                  </a:cubicBezTo>
                  <a:cubicBezTo>
                    <a:pt x="31" y="517"/>
                    <a:pt x="1" y="548"/>
                    <a:pt x="62" y="578"/>
                  </a:cubicBezTo>
                  <a:cubicBezTo>
                    <a:pt x="153" y="517"/>
                    <a:pt x="214" y="426"/>
                    <a:pt x="305" y="335"/>
                  </a:cubicBezTo>
                  <a:cubicBezTo>
                    <a:pt x="396" y="244"/>
                    <a:pt x="487" y="183"/>
                    <a:pt x="579" y="92"/>
                  </a:cubicBezTo>
                  <a:cubicBezTo>
                    <a:pt x="609" y="61"/>
                    <a:pt x="609" y="31"/>
                    <a:pt x="639"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rot="899887">
              <a:off x="3974459" y="4625353"/>
              <a:ext cx="2371" cy="2836"/>
            </a:xfrm>
            <a:custGeom>
              <a:rect b="b" l="l" r="r" t="t"/>
              <a:pathLst>
                <a:path extrusionOk="0" h="183" w="153">
                  <a:moveTo>
                    <a:pt x="153" y="1"/>
                  </a:moveTo>
                  <a:lnTo>
                    <a:pt x="153" y="1"/>
                  </a:lnTo>
                  <a:cubicBezTo>
                    <a:pt x="92" y="61"/>
                    <a:pt x="61" y="122"/>
                    <a:pt x="1" y="183"/>
                  </a:cubicBezTo>
                  <a:cubicBezTo>
                    <a:pt x="122" y="122"/>
                    <a:pt x="122" y="122"/>
                    <a:pt x="15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flipH="1" rot="899887">
              <a:off x="3923426" y="4501752"/>
              <a:ext cx="480" cy="4726"/>
            </a:xfrm>
            <a:custGeom>
              <a:rect b="b" l="l" r="r" t="t"/>
              <a:pathLst>
                <a:path extrusionOk="0" h="305" w="31">
                  <a:moveTo>
                    <a:pt x="0" y="1"/>
                  </a:moveTo>
                  <a:cubicBezTo>
                    <a:pt x="0" y="92"/>
                    <a:pt x="0" y="153"/>
                    <a:pt x="0" y="244"/>
                  </a:cubicBezTo>
                  <a:cubicBezTo>
                    <a:pt x="0" y="274"/>
                    <a:pt x="31" y="274"/>
                    <a:pt x="31" y="305"/>
                  </a:cubicBezTo>
                  <a:cubicBezTo>
                    <a:pt x="31" y="183"/>
                    <a:pt x="31" y="92"/>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flipH="1" rot="899887">
              <a:off x="4010570" y="4541632"/>
              <a:ext cx="7546" cy="3316"/>
            </a:xfrm>
            <a:custGeom>
              <a:rect b="b" l="l" r="r" t="t"/>
              <a:pathLst>
                <a:path extrusionOk="0" h="214" w="487">
                  <a:moveTo>
                    <a:pt x="31" y="0"/>
                  </a:moveTo>
                  <a:cubicBezTo>
                    <a:pt x="31" y="0"/>
                    <a:pt x="0" y="0"/>
                    <a:pt x="0" y="31"/>
                  </a:cubicBezTo>
                  <a:cubicBezTo>
                    <a:pt x="122" y="61"/>
                    <a:pt x="213" y="152"/>
                    <a:pt x="335" y="183"/>
                  </a:cubicBezTo>
                  <a:cubicBezTo>
                    <a:pt x="360" y="208"/>
                    <a:pt x="406" y="212"/>
                    <a:pt x="456" y="213"/>
                  </a:cubicBezTo>
                  <a:lnTo>
                    <a:pt x="456" y="213"/>
                  </a:lnTo>
                  <a:cubicBezTo>
                    <a:pt x="334" y="91"/>
                    <a:pt x="182" y="61"/>
                    <a:pt x="31" y="0"/>
                  </a:cubicBezTo>
                  <a:close/>
                  <a:moveTo>
                    <a:pt x="456" y="213"/>
                  </a:moveTo>
                  <a:cubicBezTo>
                    <a:pt x="456" y="213"/>
                    <a:pt x="456" y="213"/>
                    <a:pt x="456" y="213"/>
                  </a:cubicBezTo>
                  <a:lnTo>
                    <a:pt x="486" y="213"/>
                  </a:lnTo>
                  <a:cubicBezTo>
                    <a:pt x="476" y="213"/>
                    <a:pt x="466" y="213"/>
                    <a:pt x="456" y="213"/>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flipH="1" rot="899887">
              <a:off x="4263850" y="4512655"/>
              <a:ext cx="5671" cy="1147"/>
            </a:xfrm>
            <a:custGeom>
              <a:rect b="b" l="l" r="r" t="t"/>
              <a:pathLst>
                <a:path extrusionOk="0" h="74" w="366">
                  <a:moveTo>
                    <a:pt x="31" y="1"/>
                  </a:moveTo>
                  <a:lnTo>
                    <a:pt x="1" y="31"/>
                  </a:lnTo>
                  <a:lnTo>
                    <a:pt x="72" y="31"/>
                  </a:lnTo>
                  <a:cubicBezTo>
                    <a:pt x="60" y="23"/>
                    <a:pt x="47" y="13"/>
                    <a:pt x="31" y="1"/>
                  </a:cubicBezTo>
                  <a:close/>
                  <a:moveTo>
                    <a:pt x="72" y="31"/>
                  </a:moveTo>
                  <a:cubicBezTo>
                    <a:pt x="113" y="60"/>
                    <a:pt x="139" y="74"/>
                    <a:pt x="177" y="74"/>
                  </a:cubicBezTo>
                  <a:cubicBezTo>
                    <a:pt x="217" y="74"/>
                    <a:pt x="270" y="59"/>
                    <a:pt x="365" y="3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flipH="1" rot="899887">
              <a:off x="4082987" y="4504979"/>
              <a:ext cx="4246" cy="1550"/>
            </a:xfrm>
            <a:custGeom>
              <a:rect b="b" l="l" r="r" t="t"/>
              <a:pathLst>
                <a:path extrusionOk="0" h="100" w="274">
                  <a:moveTo>
                    <a:pt x="0" y="0"/>
                  </a:moveTo>
                  <a:cubicBezTo>
                    <a:pt x="75" y="50"/>
                    <a:pt x="149" y="99"/>
                    <a:pt x="224" y="99"/>
                  </a:cubicBezTo>
                  <a:cubicBezTo>
                    <a:pt x="240" y="99"/>
                    <a:pt x="257" y="97"/>
                    <a:pt x="274" y="91"/>
                  </a:cubicBezTo>
                  <a:cubicBezTo>
                    <a:pt x="183" y="0"/>
                    <a:pt x="183" y="0"/>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flipH="1" rot="899887">
              <a:off x="3692792" y="4695326"/>
              <a:ext cx="3301" cy="3781"/>
            </a:xfrm>
            <a:custGeom>
              <a:rect b="b" l="l" r="r" t="t"/>
              <a:pathLst>
                <a:path extrusionOk="0" h="244" w="213">
                  <a:moveTo>
                    <a:pt x="213" y="0"/>
                  </a:moveTo>
                  <a:lnTo>
                    <a:pt x="213" y="0"/>
                  </a:lnTo>
                  <a:cubicBezTo>
                    <a:pt x="30" y="122"/>
                    <a:pt x="30" y="122"/>
                    <a:pt x="0" y="244"/>
                  </a:cubicBezTo>
                  <a:cubicBezTo>
                    <a:pt x="91" y="152"/>
                    <a:pt x="152" y="92"/>
                    <a:pt x="21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flipH="1" rot="899887">
              <a:off x="3695589" y="4701025"/>
              <a:ext cx="3781" cy="4261"/>
            </a:xfrm>
            <a:custGeom>
              <a:rect b="b" l="l" r="r" t="t"/>
              <a:pathLst>
                <a:path extrusionOk="0" h="275" w="244">
                  <a:moveTo>
                    <a:pt x="182" y="0"/>
                  </a:moveTo>
                  <a:cubicBezTo>
                    <a:pt x="122" y="92"/>
                    <a:pt x="31" y="152"/>
                    <a:pt x="0" y="274"/>
                  </a:cubicBezTo>
                  <a:cubicBezTo>
                    <a:pt x="122" y="244"/>
                    <a:pt x="152" y="152"/>
                    <a:pt x="213" y="92"/>
                  </a:cubicBezTo>
                  <a:cubicBezTo>
                    <a:pt x="213" y="61"/>
                    <a:pt x="243" y="31"/>
                    <a:pt x="18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flipH="1" rot="899887">
              <a:off x="3698275" y="4705934"/>
              <a:ext cx="2371" cy="3301"/>
            </a:xfrm>
            <a:custGeom>
              <a:rect b="b" l="l" r="r" t="t"/>
              <a:pathLst>
                <a:path extrusionOk="0" h="213" w="153">
                  <a:moveTo>
                    <a:pt x="152" y="0"/>
                  </a:moveTo>
                  <a:cubicBezTo>
                    <a:pt x="61" y="30"/>
                    <a:pt x="0" y="122"/>
                    <a:pt x="0" y="213"/>
                  </a:cubicBezTo>
                  <a:cubicBezTo>
                    <a:pt x="91" y="182"/>
                    <a:pt x="152" y="91"/>
                    <a:pt x="15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rot="899887">
              <a:off x="3685468" y="3418756"/>
              <a:ext cx="705550" cy="789644"/>
            </a:xfrm>
            <a:custGeom>
              <a:rect b="b" l="l" r="r" t="t"/>
              <a:pathLst>
                <a:path extrusionOk="0" h="50960" w="45533">
                  <a:moveTo>
                    <a:pt x="16886" y="1038"/>
                  </a:moveTo>
                  <a:cubicBezTo>
                    <a:pt x="16981" y="1038"/>
                    <a:pt x="17076" y="1041"/>
                    <a:pt x="17174" y="1049"/>
                  </a:cubicBezTo>
                  <a:cubicBezTo>
                    <a:pt x="17539" y="1110"/>
                    <a:pt x="17934" y="1171"/>
                    <a:pt x="18298" y="1262"/>
                  </a:cubicBezTo>
                  <a:cubicBezTo>
                    <a:pt x="18450" y="1293"/>
                    <a:pt x="18572" y="1323"/>
                    <a:pt x="18694" y="1384"/>
                  </a:cubicBezTo>
                  <a:cubicBezTo>
                    <a:pt x="19514" y="1718"/>
                    <a:pt x="20274" y="2113"/>
                    <a:pt x="20943" y="2721"/>
                  </a:cubicBezTo>
                  <a:cubicBezTo>
                    <a:pt x="20973" y="2752"/>
                    <a:pt x="21004" y="2782"/>
                    <a:pt x="21064" y="2782"/>
                  </a:cubicBezTo>
                  <a:cubicBezTo>
                    <a:pt x="20943" y="2600"/>
                    <a:pt x="20882" y="2508"/>
                    <a:pt x="20487" y="2235"/>
                  </a:cubicBezTo>
                  <a:cubicBezTo>
                    <a:pt x="20244" y="2083"/>
                    <a:pt x="20031" y="1931"/>
                    <a:pt x="19788" y="1779"/>
                  </a:cubicBezTo>
                  <a:cubicBezTo>
                    <a:pt x="19545" y="1657"/>
                    <a:pt x="19301" y="1536"/>
                    <a:pt x="19028" y="1384"/>
                  </a:cubicBezTo>
                  <a:cubicBezTo>
                    <a:pt x="19362" y="1353"/>
                    <a:pt x="19636" y="1293"/>
                    <a:pt x="19940" y="1262"/>
                  </a:cubicBezTo>
                  <a:cubicBezTo>
                    <a:pt x="20153" y="1293"/>
                    <a:pt x="20365" y="1445"/>
                    <a:pt x="20578" y="1536"/>
                  </a:cubicBezTo>
                  <a:cubicBezTo>
                    <a:pt x="20578" y="1445"/>
                    <a:pt x="20517" y="1445"/>
                    <a:pt x="20457" y="1414"/>
                  </a:cubicBezTo>
                  <a:cubicBezTo>
                    <a:pt x="20426" y="1384"/>
                    <a:pt x="20365" y="1353"/>
                    <a:pt x="20335" y="1323"/>
                  </a:cubicBezTo>
                  <a:cubicBezTo>
                    <a:pt x="20274" y="1293"/>
                    <a:pt x="20213" y="1262"/>
                    <a:pt x="20122" y="1232"/>
                  </a:cubicBezTo>
                  <a:cubicBezTo>
                    <a:pt x="20534" y="1114"/>
                    <a:pt x="20921" y="1047"/>
                    <a:pt x="21307" y="1047"/>
                  </a:cubicBezTo>
                  <a:cubicBezTo>
                    <a:pt x="21519" y="1047"/>
                    <a:pt x="21731" y="1067"/>
                    <a:pt x="21946" y="1110"/>
                  </a:cubicBezTo>
                  <a:cubicBezTo>
                    <a:pt x="22706" y="1293"/>
                    <a:pt x="23375" y="1597"/>
                    <a:pt x="23982" y="2113"/>
                  </a:cubicBezTo>
                  <a:cubicBezTo>
                    <a:pt x="24195" y="2296"/>
                    <a:pt x="24378" y="2508"/>
                    <a:pt x="24530" y="2752"/>
                  </a:cubicBezTo>
                  <a:cubicBezTo>
                    <a:pt x="24560" y="2812"/>
                    <a:pt x="24590" y="2873"/>
                    <a:pt x="24621" y="2904"/>
                  </a:cubicBezTo>
                  <a:cubicBezTo>
                    <a:pt x="24590" y="2934"/>
                    <a:pt x="24590" y="2995"/>
                    <a:pt x="24560" y="3025"/>
                  </a:cubicBezTo>
                  <a:cubicBezTo>
                    <a:pt x="24256" y="3603"/>
                    <a:pt x="24074" y="4211"/>
                    <a:pt x="23922" y="4849"/>
                  </a:cubicBezTo>
                  <a:cubicBezTo>
                    <a:pt x="23800" y="5457"/>
                    <a:pt x="23739" y="6095"/>
                    <a:pt x="23648" y="6703"/>
                  </a:cubicBezTo>
                  <a:cubicBezTo>
                    <a:pt x="23648" y="6764"/>
                    <a:pt x="23648" y="6825"/>
                    <a:pt x="23618" y="6916"/>
                  </a:cubicBezTo>
                  <a:cubicBezTo>
                    <a:pt x="23587" y="6825"/>
                    <a:pt x="23557" y="6764"/>
                    <a:pt x="23527" y="6703"/>
                  </a:cubicBezTo>
                  <a:cubicBezTo>
                    <a:pt x="23405" y="6338"/>
                    <a:pt x="22736" y="5183"/>
                    <a:pt x="22523" y="4910"/>
                  </a:cubicBezTo>
                  <a:cubicBezTo>
                    <a:pt x="22311" y="4606"/>
                    <a:pt x="22068" y="4363"/>
                    <a:pt x="21794" y="4150"/>
                  </a:cubicBezTo>
                  <a:cubicBezTo>
                    <a:pt x="21335" y="3812"/>
                    <a:pt x="20799" y="3665"/>
                    <a:pt x="20248" y="3665"/>
                  </a:cubicBezTo>
                  <a:cubicBezTo>
                    <a:pt x="20105" y="3665"/>
                    <a:pt x="19962" y="3675"/>
                    <a:pt x="19818" y="3694"/>
                  </a:cubicBezTo>
                  <a:cubicBezTo>
                    <a:pt x="19453" y="3724"/>
                    <a:pt x="19089" y="3846"/>
                    <a:pt x="18754" y="3937"/>
                  </a:cubicBezTo>
                  <a:cubicBezTo>
                    <a:pt x="18329" y="4059"/>
                    <a:pt x="17934" y="4180"/>
                    <a:pt x="17508" y="4271"/>
                  </a:cubicBezTo>
                  <a:cubicBezTo>
                    <a:pt x="17478" y="4302"/>
                    <a:pt x="17417" y="4302"/>
                    <a:pt x="17356" y="4302"/>
                  </a:cubicBezTo>
                  <a:cubicBezTo>
                    <a:pt x="17113" y="3967"/>
                    <a:pt x="16900" y="3603"/>
                    <a:pt x="16627" y="3299"/>
                  </a:cubicBezTo>
                  <a:cubicBezTo>
                    <a:pt x="16566" y="3329"/>
                    <a:pt x="16596" y="3360"/>
                    <a:pt x="16627" y="3390"/>
                  </a:cubicBezTo>
                  <a:cubicBezTo>
                    <a:pt x="16779" y="3633"/>
                    <a:pt x="16961" y="3876"/>
                    <a:pt x="17113" y="4119"/>
                  </a:cubicBezTo>
                  <a:cubicBezTo>
                    <a:pt x="17174" y="4180"/>
                    <a:pt x="17235" y="4241"/>
                    <a:pt x="17204" y="4332"/>
                  </a:cubicBezTo>
                  <a:cubicBezTo>
                    <a:pt x="17075" y="4354"/>
                    <a:pt x="16931" y="4375"/>
                    <a:pt x="16782" y="4375"/>
                  </a:cubicBezTo>
                  <a:cubicBezTo>
                    <a:pt x="16721" y="4375"/>
                    <a:pt x="16659" y="4372"/>
                    <a:pt x="16596" y="4363"/>
                  </a:cubicBezTo>
                  <a:cubicBezTo>
                    <a:pt x="16171" y="4332"/>
                    <a:pt x="15806" y="4241"/>
                    <a:pt x="15411" y="4119"/>
                  </a:cubicBezTo>
                  <a:cubicBezTo>
                    <a:pt x="14955" y="3998"/>
                    <a:pt x="14529" y="3907"/>
                    <a:pt x="14073" y="3876"/>
                  </a:cubicBezTo>
                  <a:cubicBezTo>
                    <a:pt x="14013" y="3846"/>
                    <a:pt x="13952" y="3846"/>
                    <a:pt x="13891" y="3815"/>
                  </a:cubicBezTo>
                  <a:cubicBezTo>
                    <a:pt x="13830" y="2995"/>
                    <a:pt x="14043" y="2296"/>
                    <a:pt x="14712" y="1779"/>
                  </a:cubicBezTo>
                  <a:cubicBezTo>
                    <a:pt x="15137" y="1445"/>
                    <a:pt x="15593" y="1201"/>
                    <a:pt x="16110" y="1110"/>
                  </a:cubicBezTo>
                  <a:cubicBezTo>
                    <a:pt x="16377" y="1066"/>
                    <a:pt x="16628" y="1038"/>
                    <a:pt x="16886" y="1038"/>
                  </a:cubicBezTo>
                  <a:close/>
                  <a:moveTo>
                    <a:pt x="9983" y="5635"/>
                  </a:moveTo>
                  <a:cubicBezTo>
                    <a:pt x="10140" y="5635"/>
                    <a:pt x="10298" y="5652"/>
                    <a:pt x="10456" y="5670"/>
                  </a:cubicBezTo>
                  <a:cubicBezTo>
                    <a:pt x="10851" y="5761"/>
                    <a:pt x="11155" y="5943"/>
                    <a:pt x="11429" y="6217"/>
                  </a:cubicBezTo>
                  <a:cubicBezTo>
                    <a:pt x="11824" y="6612"/>
                    <a:pt x="12159" y="7007"/>
                    <a:pt x="12462" y="7433"/>
                  </a:cubicBezTo>
                  <a:cubicBezTo>
                    <a:pt x="12614" y="7706"/>
                    <a:pt x="12797" y="7949"/>
                    <a:pt x="12949" y="8192"/>
                  </a:cubicBezTo>
                  <a:cubicBezTo>
                    <a:pt x="12979" y="8223"/>
                    <a:pt x="13010" y="8253"/>
                    <a:pt x="13040" y="8314"/>
                  </a:cubicBezTo>
                  <a:cubicBezTo>
                    <a:pt x="12979" y="8314"/>
                    <a:pt x="12949" y="8344"/>
                    <a:pt x="12918" y="8344"/>
                  </a:cubicBezTo>
                  <a:cubicBezTo>
                    <a:pt x="12554" y="8314"/>
                    <a:pt x="12159" y="8314"/>
                    <a:pt x="11794" y="8284"/>
                  </a:cubicBezTo>
                  <a:cubicBezTo>
                    <a:pt x="11581" y="8284"/>
                    <a:pt x="11399" y="8223"/>
                    <a:pt x="11216" y="8132"/>
                  </a:cubicBezTo>
                  <a:cubicBezTo>
                    <a:pt x="10851" y="7949"/>
                    <a:pt x="10456" y="7767"/>
                    <a:pt x="10122" y="7554"/>
                  </a:cubicBezTo>
                  <a:cubicBezTo>
                    <a:pt x="9696" y="7311"/>
                    <a:pt x="9241" y="7129"/>
                    <a:pt x="8785" y="6946"/>
                  </a:cubicBezTo>
                  <a:cubicBezTo>
                    <a:pt x="8693" y="6916"/>
                    <a:pt x="8602" y="6885"/>
                    <a:pt x="8511" y="6855"/>
                  </a:cubicBezTo>
                  <a:cubicBezTo>
                    <a:pt x="8450" y="6703"/>
                    <a:pt x="8511" y="6551"/>
                    <a:pt x="8572" y="6430"/>
                  </a:cubicBezTo>
                  <a:cubicBezTo>
                    <a:pt x="8845" y="6065"/>
                    <a:pt x="9180" y="5791"/>
                    <a:pt x="9636" y="5670"/>
                  </a:cubicBezTo>
                  <a:cubicBezTo>
                    <a:pt x="9751" y="5644"/>
                    <a:pt x="9867" y="5635"/>
                    <a:pt x="9983" y="5635"/>
                  </a:cubicBezTo>
                  <a:close/>
                  <a:moveTo>
                    <a:pt x="34703" y="226"/>
                  </a:moveTo>
                  <a:cubicBezTo>
                    <a:pt x="34873" y="226"/>
                    <a:pt x="35049" y="247"/>
                    <a:pt x="35229" y="290"/>
                  </a:cubicBezTo>
                  <a:cubicBezTo>
                    <a:pt x="35320" y="320"/>
                    <a:pt x="35411" y="350"/>
                    <a:pt x="35502" y="381"/>
                  </a:cubicBezTo>
                  <a:cubicBezTo>
                    <a:pt x="36141" y="594"/>
                    <a:pt x="36445" y="989"/>
                    <a:pt x="36475" y="1657"/>
                  </a:cubicBezTo>
                  <a:cubicBezTo>
                    <a:pt x="36475" y="1901"/>
                    <a:pt x="36414" y="2113"/>
                    <a:pt x="36384" y="2326"/>
                  </a:cubicBezTo>
                  <a:cubicBezTo>
                    <a:pt x="36232" y="2843"/>
                    <a:pt x="35989" y="3299"/>
                    <a:pt x="35746" y="3755"/>
                  </a:cubicBezTo>
                  <a:cubicBezTo>
                    <a:pt x="35685" y="3846"/>
                    <a:pt x="35594" y="3907"/>
                    <a:pt x="35502" y="3967"/>
                  </a:cubicBezTo>
                  <a:cubicBezTo>
                    <a:pt x="35229" y="4150"/>
                    <a:pt x="34955" y="4332"/>
                    <a:pt x="34712" y="4515"/>
                  </a:cubicBezTo>
                  <a:cubicBezTo>
                    <a:pt x="34074" y="5001"/>
                    <a:pt x="33436" y="5487"/>
                    <a:pt x="32828" y="5974"/>
                  </a:cubicBezTo>
                  <a:cubicBezTo>
                    <a:pt x="32524" y="6186"/>
                    <a:pt x="32220" y="6430"/>
                    <a:pt x="31916" y="6642"/>
                  </a:cubicBezTo>
                  <a:cubicBezTo>
                    <a:pt x="31733" y="6794"/>
                    <a:pt x="31521" y="6855"/>
                    <a:pt x="31277" y="6885"/>
                  </a:cubicBezTo>
                  <a:cubicBezTo>
                    <a:pt x="31277" y="6855"/>
                    <a:pt x="31277" y="6825"/>
                    <a:pt x="31277" y="6794"/>
                  </a:cubicBezTo>
                  <a:cubicBezTo>
                    <a:pt x="31794" y="5822"/>
                    <a:pt x="32311" y="4849"/>
                    <a:pt x="32919" y="3907"/>
                  </a:cubicBezTo>
                  <a:cubicBezTo>
                    <a:pt x="32949" y="3846"/>
                    <a:pt x="32980" y="3785"/>
                    <a:pt x="32980" y="3724"/>
                  </a:cubicBezTo>
                  <a:cubicBezTo>
                    <a:pt x="32919" y="3724"/>
                    <a:pt x="32888" y="3785"/>
                    <a:pt x="32858" y="3815"/>
                  </a:cubicBezTo>
                  <a:cubicBezTo>
                    <a:pt x="32402" y="4545"/>
                    <a:pt x="31946" y="5305"/>
                    <a:pt x="31551" y="6065"/>
                  </a:cubicBezTo>
                  <a:cubicBezTo>
                    <a:pt x="31460" y="6278"/>
                    <a:pt x="31338" y="6521"/>
                    <a:pt x="31217" y="6733"/>
                  </a:cubicBezTo>
                  <a:cubicBezTo>
                    <a:pt x="31186" y="6794"/>
                    <a:pt x="31156" y="6855"/>
                    <a:pt x="31095" y="6916"/>
                  </a:cubicBezTo>
                  <a:cubicBezTo>
                    <a:pt x="30973" y="6977"/>
                    <a:pt x="30852" y="7007"/>
                    <a:pt x="30730" y="7037"/>
                  </a:cubicBezTo>
                  <a:cubicBezTo>
                    <a:pt x="30730" y="6916"/>
                    <a:pt x="30791" y="6825"/>
                    <a:pt x="30821" y="6733"/>
                  </a:cubicBezTo>
                  <a:cubicBezTo>
                    <a:pt x="30882" y="6642"/>
                    <a:pt x="30913" y="6551"/>
                    <a:pt x="30973" y="6430"/>
                  </a:cubicBezTo>
                  <a:cubicBezTo>
                    <a:pt x="31034" y="6338"/>
                    <a:pt x="31065" y="6247"/>
                    <a:pt x="31095" y="6156"/>
                  </a:cubicBezTo>
                  <a:cubicBezTo>
                    <a:pt x="31156" y="6065"/>
                    <a:pt x="31217" y="5974"/>
                    <a:pt x="31247" y="5852"/>
                  </a:cubicBezTo>
                  <a:cubicBezTo>
                    <a:pt x="31277" y="5761"/>
                    <a:pt x="31369" y="5700"/>
                    <a:pt x="31338" y="5548"/>
                  </a:cubicBezTo>
                  <a:lnTo>
                    <a:pt x="31338" y="5548"/>
                  </a:lnTo>
                  <a:cubicBezTo>
                    <a:pt x="31186" y="5822"/>
                    <a:pt x="31065" y="6095"/>
                    <a:pt x="30943" y="6338"/>
                  </a:cubicBezTo>
                  <a:cubicBezTo>
                    <a:pt x="30821" y="6581"/>
                    <a:pt x="30700" y="6825"/>
                    <a:pt x="30578" y="7098"/>
                  </a:cubicBezTo>
                  <a:cubicBezTo>
                    <a:pt x="30274" y="7220"/>
                    <a:pt x="29970" y="7311"/>
                    <a:pt x="29666" y="7433"/>
                  </a:cubicBezTo>
                  <a:cubicBezTo>
                    <a:pt x="29393" y="7585"/>
                    <a:pt x="29089" y="7737"/>
                    <a:pt x="28815" y="7888"/>
                  </a:cubicBezTo>
                  <a:cubicBezTo>
                    <a:pt x="28511" y="8040"/>
                    <a:pt x="28268" y="8192"/>
                    <a:pt x="27995" y="8375"/>
                  </a:cubicBezTo>
                  <a:cubicBezTo>
                    <a:pt x="27964" y="8314"/>
                    <a:pt x="27964" y="8284"/>
                    <a:pt x="27995" y="8253"/>
                  </a:cubicBezTo>
                  <a:cubicBezTo>
                    <a:pt x="28086" y="8040"/>
                    <a:pt x="28207" y="7858"/>
                    <a:pt x="28299" y="7645"/>
                  </a:cubicBezTo>
                  <a:cubicBezTo>
                    <a:pt x="28329" y="7585"/>
                    <a:pt x="28359" y="7524"/>
                    <a:pt x="28390" y="7463"/>
                  </a:cubicBezTo>
                  <a:cubicBezTo>
                    <a:pt x="28372" y="7457"/>
                    <a:pt x="28358" y="7455"/>
                    <a:pt x="28347" y="7455"/>
                  </a:cubicBezTo>
                  <a:cubicBezTo>
                    <a:pt x="28299" y="7455"/>
                    <a:pt x="28299" y="7499"/>
                    <a:pt x="28299" y="7524"/>
                  </a:cubicBezTo>
                  <a:cubicBezTo>
                    <a:pt x="28116" y="7828"/>
                    <a:pt x="27964" y="8132"/>
                    <a:pt x="27812" y="8436"/>
                  </a:cubicBezTo>
                  <a:cubicBezTo>
                    <a:pt x="27752" y="8527"/>
                    <a:pt x="27691" y="8618"/>
                    <a:pt x="27630" y="8679"/>
                  </a:cubicBezTo>
                  <a:cubicBezTo>
                    <a:pt x="26870" y="9317"/>
                    <a:pt x="26293" y="10107"/>
                    <a:pt x="25745" y="10928"/>
                  </a:cubicBezTo>
                  <a:cubicBezTo>
                    <a:pt x="25381" y="11566"/>
                    <a:pt x="25046" y="12205"/>
                    <a:pt x="24742" y="12873"/>
                  </a:cubicBezTo>
                  <a:cubicBezTo>
                    <a:pt x="24712" y="12965"/>
                    <a:pt x="24651" y="13056"/>
                    <a:pt x="24621" y="13147"/>
                  </a:cubicBezTo>
                  <a:lnTo>
                    <a:pt x="24590" y="13147"/>
                  </a:lnTo>
                  <a:cubicBezTo>
                    <a:pt x="24590" y="13117"/>
                    <a:pt x="24590" y="13117"/>
                    <a:pt x="24590" y="13117"/>
                  </a:cubicBezTo>
                  <a:cubicBezTo>
                    <a:pt x="24590" y="12995"/>
                    <a:pt x="24590" y="12904"/>
                    <a:pt x="24590" y="12782"/>
                  </a:cubicBezTo>
                  <a:cubicBezTo>
                    <a:pt x="24590" y="12721"/>
                    <a:pt x="24590" y="12661"/>
                    <a:pt x="24621" y="12600"/>
                  </a:cubicBezTo>
                  <a:cubicBezTo>
                    <a:pt x="24621" y="12478"/>
                    <a:pt x="24621" y="12326"/>
                    <a:pt x="24651" y="12205"/>
                  </a:cubicBezTo>
                  <a:cubicBezTo>
                    <a:pt x="24682" y="11779"/>
                    <a:pt x="24742" y="11354"/>
                    <a:pt x="24803" y="10958"/>
                  </a:cubicBezTo>
                  <a:cubicBezTo>
                    <a:pt x="24834" y="10594"/>
                    <a:pt x="24894" y="10229"/>
                    <a:pt x="24955" y="9895"/>
                  </a:cubicBezTo>
                  <a:cubicBezTo>
                    <a:pt x="25077" y="9044"/>
                    <a:pt x="25229" y="8223"/>
                    <a:pt x="25441" y="7402"/>
                  </a:cubicBezTo>
                  <a:cubicBezTo>
                    <a:pt x="25563" y="7037"/>
                    <a:pt x="25654" y="6703"/>
                    <a:pt x="25745" y="6338"/>
                  </a:cubicBezTo>
                  <a:cubicBezTo>
                    <a:pt x="25776" y="6278"/>
                    <a:pt x="25776" y="6186"/>
                    <a:pt x="25806" y="6126"/>
                  </a:cubicBezTo>
                  <a:cubicBezTo>
                    <a:pt x="25745" y="6126"/>
                    <a:pt x="25745" y="6156"/>
                    <a:pt x="25745" y="6186"/>
                  </a:cubicBezTo>
                  <a:cubicBezTo>
                    <a:pt x="25563" y="6673"/>
                    <a:pt x="25411" y="7189"/>
                    <a:pt x="25289" y="7676"/>
                  </a:cubicBezTo>
                  <a:cubicBezTo>
                    <a:pt x="25107" y="8466"/>
                    <a:pt x="24955" y="9226"/>
                    <a:pt x="24834" y="10016"/>
                  </a:cubicBezTo>
                  <a:cubicBezTo>
                    <a:pt x="24742" y="10594"/>
                    <a:pt x="24651" y="11141"/>
                    <a:pt x="24590" y="11688"/>
                  </a:cubicBezTo>
                  <a:cubicBezTo>
                    <a:pt x="24560" y="12265"/>
                    <a:pt x="24499" y="12843"/>
                    <a:pt x="24469" y="13420"/>
                  </a:cubicBezTo>
                  <a:cubicBezTo>
                    <a:pt x="24438" y="13481"/>
                    <a:pt x="24438" y="13542"/>
                    <a:pt x="24438" y="13603"/>
                  </a:cubicBezTo>
                  <a:cubicBezTo>
                    <a:pt x="24347" y="13876"/>
                    <a:pt x="24226" y="14150"/>
                    <a:pt x="24104" y="14424"/>
                  </a:cubicBezTo>
                  <a:cubicBezTo>
                    <a:pt x="24074" y="14332"/>
                    <a:pt x="24043" y="14241"/>
                    <a:pt x="24043" y="14180"/>
                  </a:cubicBezTo>
                  <a:cubicBezTo>
                    <a:pt x="24013" y="13664"/>
                    <a:pt x="23952" y="13147"/>
                    <a:pt x="23922" y="12630"/>
                  </a:cubicBezTo>
                  <a:cubicBezTo>
                    <a:pt x="23861" y="11901"/>
                    <a:pt x="23830" y="11141"/>
                    <a:pt x="23800" y="10411"/>
                  </a:cubicBezTo>
                  <a:cubicBezTo>
                    <a:pt x="23770" y="9591"/>
                    <a:pt x="23739" y="8770"/>
                    <a:pt x="23800" y="7980"/>
                  </a:cubicBezTo>
                  <a:cubicBezTo>
                    <a:pt x="23830" y="7463"/>
                    <a:pt x="23891" y="6946"/>
                    <a:pt x="23922" y="6399"/>
                  </a:cubicBezTo>
                  <a:cubicBezTo>
                    <a:pt x="23952" y="6004"/>
                    <a:pt x="24013" y="5609"/>
                    <a:pt x="24074" y="5183"/>
                  </a:cubicBezTo>
                  <a:cubicBezTo>
                    <a:pt x="24165" y="4667"/>
                    <a:pt x="24286" y="4180"/>
                    <a:pt x="24469" y="3694"/>
                  </a:cubicBezTo>
                  <a:cubicBezTo>
                    <a:pt x="24742" y="2995"/>
                    <a:pt x="25198" y="2387"/>
                    <a:pt x="25776" y="1931"/>
                  </a:cubicBezTo>
                  <a:cubicBezTo>
                    <a:pt x="26171" y="1597"/>
                    <a:pt x="26627" y="1445"/>
                    <a:pt x="27113" y="1323"/>
                  </a:cubicBezTo>
                  <a:cubicBezTo>
                    <a:pt x="27387" y="1293"/>
                    <a:pt x="27660" y="1293"/>
                    <a:pt x="27934" y="1262"/>
                  </a:cubicBezTo>
                  <a:cubicBezTo>
                    <a:pt x="28268" y="1262"/>
                    <a:pt x="28603" y="1201"/>
                    <a:pt x="28937" y="1141"/>
                  </a:cubicBezTo>
                  <a:lnTo>
                    <a:pt x="29059" y="1141"/>
                  </a:lnTo>
                  <a:cubicBezTo>
                    <a:pt x="28876" y="1566"/>
                    <a:pt x="28724" y="1992"/>
                    <a:pt x="28572" y="2417"/>
                  </a:cubicBezTo>
                  <a:cubicBezTo>
                    <a:pt x="28420" y="2843"/>
                    <a:pt x="28299" y="3299"/>
                    <a:pt x="28238" y="3724"/>
                  </a:cubicBezTo>
                  <a:cubicBezTo>
                    <a:pt x="28359" y="3451"/>
                    <a:pt x="28420" y="3147"/>
                    <a:pt x="28511" y="2873"/>
                  </a:cubicBezTo>
                  <a:cubicBezTo>
                    <a:pt x="28603" y="2569"/>
                    <a:pt x="28724" y="2265"/>
                    <a:pt x="28815" y="1961"/>
                  </a:cubicBezTo>
                  <a:cubicBezTo>
                    <a:pt x="28937" y="1688"/>
                    <a:pt x="29059" y="1384"/>
                    <a:pt x="29210" y="1080"/>
                  </a:cubicBezTo>
                  <a:cubicBezTo>
                    <a:pt x="29362" y="1049"/>
                    <a:pt x="29514" y="989"/>
                    <a:pt x="29666" y="928"/>
                  </a:cubicBezTo>
                  <a:cubicBezTo>
                    <a:pt x="29727" y="989"/>
                    <a:pt x="29666" y="1019"/>
                    <a:pt x="29666" y="1049"/>
                  </a:cubicBezTo>
                  <a:cubicBezTo>
                    <a:pt x="29545" y="1323"/>
                    <a:pt x="29423" y="1597"/>
                    <a:pt x="29302" y="1870"/>
                  </a:cubicBezTo>
                  <a:cubicBezTo>
                    <a:pt x="29302" y="1901"/>
                    <a:pt x="29271" y="1961"/>
                    <a:pt x="29302" y="2022"/>
                  </a:cubicBezTo>
                  <a:cubicBezTo>
                    <a:pt x="29514" y="1627"/>
                    <a:pt x="29636" y="1232"/>
                    <a:pt x="29879" y="898"/>
                  </a:cubicBezTo>
                  <a:cubicBezTo>
                    <a:pt x="30031" y="806"/>
                    <a:pt x="30214" y="776"/>
                    <a:pt x="30396" y="746"/>
                  </a:cubicBezTo>
                  <a:cubicBezTo>
                    <a:pt x="30700" y="746"/>
                    <a:pt x="30943" y="898"/>
                    <a:pt x="31095" y="1171"/>
                  </a:cubicBezTo>
                  <a:cubicBezTo>
                    <a:pt x="31186" y="1353"/>
                    <a:pt x="31247" y="1566"/>
                    <a:pt x="31247" y="1779"/>
                  </a:cubicBezTo>
                  <a:cubicBezTo>
                    <a:pt x="31277" y="2174"/>
                    <a:pt x="31247" y="2569"/>
                    <a:pt x="31186" y="2934"/>
                  </a:cubicBezTo>
                  <a:cubicBezTo>
                    <a:pt x="31156" y="3177"/>
                    <a:pt x="31095" y="3390"/>
                    <a:pt x="31034" y="3633"/>
                  </a:cubicBezTo>
                  <a:cubicBezTo>
                    <a:pt x="31034" y="3724"/>
                    <a:pt x="31034" y="3815"/>
                    <a:pt x="31156" y="3846"/>
                  </a:cubicBezTo>
                  <a:cubicBezTo>
                    <a:pt x="31247" y="3846"/>
                    <a:pt x="31277" y="3785"/>
                    <a:pt x="31308" y="3724"/>
                  </a:cubicBezTo>
                  <a:cubicBezTo>
                    <a:pt x="31460" y="3451"/>
                    <a:pt x="31581" y="3208"/>
                    <a:pt x="31733" y="2964"/>
                  </a:cubicBezTo>
                  <a:cubicBezTo>
                    <a:pt x="31916" y="2630"/>
                    <a:pt x="32098" y="2296"/>
                    <a:pt x="32311" y="1961"/>
                  </a:cubicBezTo>
                  <a:cubicBezTo>
                    <a:pt x="32554" y="1566"/>
                    <a:pt x="32858" y="1201"/>
                    <a:pt x="33192" y="898"/>
                  </a:cubicBezTo>
                  <a:cubicBezTo>
                    <a:pt x="33284" y="806"/>
                    <a:pt x="33405" y="715"/>
                    <a:pt x="33496" y="624"/>
                  </a:cubicBezTo>
                  <a:cubicBezTo>
                    <a:pt x="33867" y="362"/>
                    <a:pt x="34269" y="226"/>
                    <a:pt x="34703" y="226"/>
                  </a:cubicBezTo>
                  <a:close/>
                  <a:moveTo>
                    <a:pt x="40001" y="2417"/>
                  </a:moveTo>
                  <a:cubicBezTo>
                    <a:pt x="40305" y="2417"/>
                    <a:pt x="40609" y="2417"/>
                    <a:pt x="40913" y="2448"/>
                  </a:cubicBezTo>
                  <a:cubicBezTo>
                    <a:pt x="41186" y="2508"/>
                    <a:pt x="41460" y="2569"/>
                    <a:pt x="41734" y="2691"/>
                  </a:cubicBezTo>
                  <a:cubicBezTo>
                    <a:pt x="41977" y="2812"/>
                    <a:pt x="42159" y="2995"/>
                    <a:pt x="42281" y="3208"/>
                  </a:cubicBezTo>
                  <a:cubicBezTo>
                    <a:pt x="42585" y="3724"/>
                    <a:pt x="42706" y="4302"/>
                    <a:pt x="42645" y="4910"/>
                  </a:cubicBezTo>
                  <a:cubicBezTo>
                    <a:pt x="42585" y="5244"/>
                    <a:pt x="42463" y="5548"/>
                    <a:pt x="42311" y="5852"/>
                  </a:cubicBezTo>
                  <a:lnTo>
                    <a:pt x="42189" y="6186"/>
                  </a:lnTo>
                  <a:cubicBezTo>
                    <a:pt x="42098" y="6338"/>
                    <a:pt x="42159" y="6460"/>
                    <a:pt x="42281" y="6551"/>
                  </a:cubicBezTo>
                  <a:cubicBezTo>
                    <a:pt x="42372" y="6612"/>
                    <a:pt x="42433" y="6703"/>
                    <a:pt x="42524" y="6764"/>
                  </a:cubicBezTo>
                  <a:cubicBezTo>
                    <a:pt x="42858" y="6977"/>
                    <a:pt x="43162" y="7189"/>
                    <a:pt x="43496" y="7402"/>
                  </a:cubicBezTo>
                  <a:cubicBezTo>
                    <a:pt x="43831" y="7615"/>
                    <a:pt x="44104" y="7858"/>
                    <a:pt x="44378" y="8162"/>
                  </a:cubicBezTo>
                  <a:cubicBezTo>
                    <a:pt x="44712" y="8527"/>
                    <a:pt x="44955" y="8952"/>
                    <a:pt x="45138" y="9408"/>
                  </a:cubicBezTo>
                  <a:cubicBezTo>
                    <a:pt x="45259" y="9712"/>
                    <a:pt x="45320" y="10047"/>
                    <a:pt x="45290" y="10411"/>
                  </a:cubicBezTo>
                  <a:cubicBezTo>
                    <a:pt x="45259" y="10715"/>
                    <a:pt x="45107" y="10958"/>
                    <a:pt x="44925" y="11171"/>
                  </a:cubicBezTo>
                  <a:cubicBezTo>
                    <a:pt x="44834" y="11232"/>
                    <a:pt x="44773" y="11293"/>
                    <a:pt x="44712" y="11354"/>
                  </a:cubicBezTo>
                  <a:cubicBezTo>
                    <a:pt x="44074" y="11779"/>
                    <a:pt x="43405" y="12113"/>
                    <a:pt x="42615" y="12205"/>
                  </a:cubicBezTo>
                  <a:cubicBezTo>
                    <a:pt x="42463" y="12235"/>
                    <a:pt x="42281" y="12265"/>
                    <a:pt x="42129" y="12296"/>
                  </a:cubicBezTo>
                  <a:cubicBezTo>
                    <a:pt x="41825" y="12357"/>
                    <a:pt x="41551" y="12509"/>
                    <a:pt x="41308" y="12721"/>
                  </a:cubicBezTo>
                  <a:cubicBezTo>
                    <a:pt x="41278" y="12721"/>
                    <a:pt x="41247" y="12752"/>
                    <a:pt x="41247" y="12782"/>
                  </a:cubicBezTo>
                  <a:cubicBezTo>
                    <a:pt x="40882" y="13117"/>
                    <a:pt x="40457" y="13360"/>
                    <a:pt x="39971" y="13512"/>
                  </a:cubicBezTo>
                  <a:cubicBezTo>
                    <a:pt x="39363" y="13694"/>
                    <a:pt x="38724" y="13846"/>
                    <a:pt x="38086" y="13907"/>
                  </a:cubicBezTo>
                  <a:cubicBezTo>
                    <a:pt x="37630" y="13968"/>
                    <a:pt x="37174" y="13998"/>
                    <a:pt x="36718" y="14028"/>
                  </a:cubicBezTo>
                  <a:cubicBezTo>
                    <a:pt x="36323" y="14028"/>
                    <a:pt x="35928" y="13968"/>
                    <a:pt x="35533" y="13907"/>
                  </a:cubicBezTo>
                  <a:cubicBezTo>
                    <a:pt x="34834" y="13785"/>
                    <a:pt x="34135" y="13572"/>
                    <a:pt x="33436" y="13390"/>
                  </a:cubicBezTo>
                  <a:cubicBezTo>
                    <a:pt x="32493" y="13177"/>
                    <a:pt x="31551" y="12934"/>
                    <a:pt x="30609" y="12691"/>
                  </a:cubicBezTo>
                  <a:cubicBezTo>
                    <a:pt x="29940" y="12539"/>
                    <a:pt x="29241" y="12417"/>
                    <a:pt x="28572" y="12357"/>
                  </a:cubicBezTo>
                  <a:cubicBezTo>
                    <a:pt x="28457" y="12349"/>
                    <a:pt x="28343" y="12345"/>
                    <a:pt x="28230" y="12345"/>
                  </a:cubicBezTo>
                  <a:cubicBezTo>
                    <a:pt x="27446" y="12345"/>
                    <a:pt x="26706" y="12528"/>
                    <a:pt x="25989" y="12873"/>
                  </a:cubicBezTo>
                  <a:cubicBezTo>
                    <a:pt x="25685" y="13025"/>
                    <a:pt x="25411" y="13238"/>
                    <a:pt x="25198" y="13481"/>
                  </a:cubicBezTo>
                  <a:cubicBezTo>
                    <a:pt x="24925" y="13785"/>
                    <a:pt x="24682" y="14089"/>
                    <a:pt x="24499" y="14454"/>
                  </a:cubicBezTo>
                  <a:cubicBezTo>
                    <a:pt x="24408" y="14636"/>
                    <a:pt x="24317" y="14788"/>
                    <a:pt x="24195" y="15001"/>
                  </a:cubicBezTo>
                  <a:cubicBezTo>
                    <a:pt x="24195" y="14910"/>
                    <a:pt x="24195" y="14879"/>
                    <a:pt x="24195" y="14879"/>
                  </a:cubicBezTo>
                  <a:cubicBezTo>
                    <a:pt x="24682" y="13572"/>
                    <a:pt x="25198" y="12296"/>
                    <a:pt x="25928" y="11110"/>
                  </a:cubicBezTo>
                  <a:cubicBezTo>
                    <a:pt x="26262" y="10533"/>
                    <a:pt x="26688" y="9986"/>
                    <a:pt x="27144" y="9499"/>
                  </a:cubicBezTo>
                  <a:cubicBezTo>
                    <a:pt x="27752" y="8800"/>
                    <a:pt x="28511" y="8284"/>
                    <a:pt x="29332" y="7888"/>
                  </a:cubicBezTo>
                  <a:cubicBezTo>
                    <a:pt x="30214" y="7463"/>
                    <a:pt x="31125" y="7159"/>
                    <a:pt x="32068" y="6946"/>
                  </a:cubicBezTo>
                  <a:cubicBezTo>
                    <a:pt x="32706" y="6825"/>
                    <a:pt x="33344" y="6733"/>
                    <a:pt x="33952" y="6581"/>
                  </a:cubicBezTo>
                  <a:cubicBezTo>
                    <a:pt x="35077" y="6278"/>
                    <a:pt x="36171" y="5882"/>
                    <a:pt x="37235" y="5366"/>
                  </a:cubicBezTo>
                  <a:cubicBezTo>
                    <a:pt x="37387" y="5305"/>
                    <a:pt x="37539" y="5183"/>
                    <a:pt x="37721" y="5122"/>
                  </a:cubicBezTo>
                  <a:cubicBezTo>
                    <a:pt x="37752" y="5092"/>
                    <a:pt x="37782" y="5062"/>
                    <a:pt x="37843" y="5031"/>
                  </a:cubicBezTo>
                  <a:cubicBezTo>
                    <a:pt x="37815" y="5012"/>
                    <a:pt x="37789" y="5005"/>
                    <a:pt x="37766" y="5005"/>
                  </a:cubicBezTo>
                  <a:cubicBezTo>
                    <a:pt x="37714" y="5005"/>
                    <a:pt x="37672" y="5041"/>
                    <a:pt x="37630" y="5062"/>
                  </a:cubicBezTo>
                  <a:cubicBezTo>
                    <a:pt x="36961" y="5335"/>
                    <a:pt x="36262" y="5609"/>
                    <a:pt x="35563" y="5852"/>
                  </a:cubicBezTo>
                  <a:cubicBezTo>
                    <a:pt x="34773" y="6126"/>
                    <a:pt x="34013" y="6369"/>
                    <a:pt x="33223" y="6521"/>
                  </a:cubicBezTo>
                  <a:cubicBezTo>
                    <a:pt x="32919" y="6581"/>
                    <a:pt x="32645" y="6612"/>
                    <a:pt x="32372" y="6673"/>
                  </a:cubicBezTo>
                  <a:lnTo>
                    <a:pt x="32220" y="6673"/>
                  </a:lnTo>
                  <a:cubicBezTo>
                    <a:pt x="32280" y="6612"/>
                    <a:pt x="32311" y="6581"/>
                    <a:pt x="32341" y="6581"/>
                  </a:cubicBezTo>
                  <a:cubicBezTo>
                    <a:pt x="32858" y="6186"/>
                    <a:pt x="33375" y="5791"/>
                    <a:pt x="33891" y="5396"/>
                  </a:cubicBezTo>
                  <a:cubicBezTo>
                    <a:pt x="34743" y="4727"/>
                    <a:pt x="35624" y="4119"/>
                    <a:pt x="36566" y="3572"/>
                  </a:cubicBezTo>
                  <a:cubicBezTo>
                    <a:pt x="37296" y="3147"/>
                    <a:pt x="38056" y="2812"/>
                    <a:pt x="38876" y="2600"/>
                  </a:cubicBezTo>
                  <a:cubicBezTo>
                    <a:pt x="39241" y="2508"/>
                    <a:pt x="39636" y="2448"/>
                    <a:pt x="40001" y="2417"/>
                  </a:cubicBezTo>
                  <a:close/>
                  <a:moveTo>
                    <a:pt x="7154" y="6896"/>
                  </a:moveTo>
                  <a:cubicBezTo>
                    <a:pt x="7406" y="6896"/>
                    <a:pt x="7659" y="6928"/>
                    <a:pt x="7903" y="6977"/>
                  </a:cubicBezTo>
                  <a:cubicBezTo>
                    <a:pt x="8420" y="7068"/>
                    <a:pt x="8906" y="7250"/>
                    <a:pt x="9393" y="7463"/>
                  </a:cubicBezTo>
                  <a:cubicBezTo>
                    <a:pt x="9544" y="7524"/>
                    <a:pt x="9696" y="7585"/>
                    <a:pt x="9848" y="7676"/>
                  </a:cubicBezTo>
                  <a:cubicBezTo>
                    <a:pt x="10244" y="7949"/>
                    <a:pt x="10669" y="8132"/>
                    <a:pt x="11095" y="8344"/>
                  </a:cubicBezTo>
                  <a:cubicBezTo>
                    <a:pt x="11307" y="8436"/>
                    <a:pt x="11490" y="8496"/>
                    <a:pt x="11733" y="8527"/>
                  </a:cubicBezTo>
                  <a:cubicBezTo>
                    <a:pt x="12128" y="8557"/>
                    <a:pt x="12554" y="8557"/>
                    <a:pt x="12949" y="8588"/>
                  </a:cubicBezTo>
                  <a:lnTo>
                    <a:pt x="13344" y="8588"/>
                  </a:lnTo>
                  <a:cubicBezTo>
                    <a:pt x="14165" y="8648"/>
                    <a:pt x="14955" y="8861"/>
                    <a:pt x="15715" y="9226"/>
                  </a:cubicBezTo>
                  <a:cubicBezTo>
                    <a:pt x="16444" y="9621"/>
                    <a:pt x="17143" y="10107"/>
                    <a:pt x="17812" y="10624"/>
                  </a:cubicBezTo>
                  <a:cubicBezTo>
                    <a:pt x="18511" y="11171"/>
                    <a:pt x="19150" y="11840"/>
                    <a:pt x="19666" y="12600"/>
                  </a:cubicBezTo>
                  <a:cubicBezTo>
                    <a:pt x="20305" y="13542"/>
                    <a:pt x="20912" y="14484"/>
                    <a:pt x="21429" y="15518"/>
                  </a:cubicBezTo>
                  <a:cubicBezTo>
                    <a:pt x="21520" y="15670"/>
                    <a:pt x="21612" y="15852"/>
                    <a:pt x="21672" y="16035"/>
                  </a:cubicBezTo>
                  <a:cubicBezTo>
                    <a:pt x="21700" y="16062"/>
                    <a:pt x="21703" y="16116"/>
                    <a:pt x="21726" y="16148"/>
                  </a:cubicBezTo>
                  <a:lnTo>
                    <a:pt x="21726" y="16148"/>
                  </a:lnTo>
                  <a:cubicBezTo>
                    <a:pt x="21029" y="15331"/>
                    <a:pt x="20240" y="14696"/>
                    <a:pt x="19271" y="14241"/>
                  </a:cubicBezTo>
                  <a:cubicBezTo>
                    <a:pt x="18724" y="13968"/>
                    <a:pt x="18177" y="13694"/>
                    <a:pt x="17569" y="13542"/>
                  </a:cubicBezTo>
                  <a:cubicBezTo>
                    <a:pt x="17265" y="13481"/>
                    <a:pt x="16991" y="13420"/>
                    <a:pt x="16687" y="13329"/>
                  </a:cubicBezTo>
                  <a:cubicBezTo>
                    <a:pt x="16292" y="13238"/>
                    <a:pt x="15867" y="13086"/>
                    <a:pt x="15502" y="12904"/>
                  </a:cubicBezTo>
                  <a:cubicBezTo>
                    <a:pt x="15228" y="12782"/>
                    <a:pt x="14985" y="12691"/>
                    <a:pt x="14712" y="12569"/>
                  </a:cubicBezTo>
                  <a:cubicBezTo>
                    <a:pt x="14529" y="12478"/>
                    <a:pt x="14347" y="12417"/>
                    <a:pt x="14134" y="12387"/>
                  </a:cubicBezTo>
                  <a:cubicBezTo>
                    <a:pt x="13998" y="12360"/>
                    <a:pt x="13855" y="12345"/>
                    <a:pt x="13711" y="12345"/>
                  </a:cubicBezTo>
                  <a:cubicBezTo>
                    <a:pt x="13536" y="12345"/>
                    <a:pt x="13359" y="12367"/>
                    <a:pt x="13192" y="12417"/>
                  </a:cubicBezTo>
                  <a:cubicBezTo>
                    <a:pt x="13010" y="12448"/>
                    <a:pt x="12858" y="12509"/>
                    <a:pt x="12675" y="12569"/>
                  </a:cubicBezTo>
                  <a:cubicBezTo>
                    <a:pt x="11946" y="12843"/>
                    <a:pt x="11247" y="13238"/>
                    <a:pt x="10578" y="13633"/>
                  </a:cubicBezTo>
                  <a:cubicBezTo>
                    <a:pt x="10213" y="13846"/>
                    <a:pt x="9879" y="14059"/>
                    <a:pt x="9544" y="14241"/>
                  </a:cubicBezTo>
                  <a:cubicBezTo>
                    <a:pt x="8967" y="14545"/>
                    <a:pt x="8359" y="14758"/>
                    <a:pt x="7721" y="14879"/>
                  </a:cubicBezTo>
                  <a:cubicBezTo>
                    <a:pt x="7543" y="14907"/>
                    <a:pt x="7372" y="14922"/>
                    <a:pt x="7204" y="14922"/>
                  </a:cubicBezTo>
                  <a:cubicBezTo>
                    <a:pt x="6998" y="14922"/>
                    <a:pt x="6797" y="14899"/>
                    <a:pt x="6596" y="14849"/>
                  </a:cubicBezTo>
                  <a:cubicBezTo>
                    <a:pt x="6444" y="14819"/>
                    <a:pt x="6323" y="14758"/>
                    <a:pt x="6171" y="14697"/>
                  </a:cubicBezTo>
                  <a:cubicBezTo>
                    <a:pt x="5684" y="14454"/>
                    <a:pt x="5228" y="14180"/>
                    <a:pt x="4742" y="13876"/>
                  </a:cubicBezTo>
                  <a:cubicBezTo>
                    <a:pt x="4468" y="13724"/>
                    <a:pt x="4256" y="13481"/>
                    <a:pt x="4012" y="13269"/>
                  </a:cubicBezTo>
                  <a:cubicBezTo>
                    <a:pt x="3952" y="13238"/>
                    <a:pt x="3921" y="13177"/>
                    <a:pt x="3921" y="13117"/>
                  </a:cubicBezTo>
                  <a:cubicBezTo>
                    <a:pt x="3952" y="12965"/>
                    <a:pt x="4012" y="12843"/>
                    <a:pt x="4104" y="12752"/>
                  </a:cubicBezTo>
                  <a:cubicBezTo>
                    <a:pt x="4164" y="12691"/>
                    <a:pt x="4195" y="12661"/>
                    <a:pt x="4256" y="12600"/>
                  </a:cubicBezTo>
                  <a:cubicBezTo>
                    <a:pt x="4286" y="12539"/>
                    <a:pt x="4286" y="12478"/>
                    <a:pt x="4195" y="12417"/>
                  </a:cubicBezTo>
                  <a:cubicBezTo>
                    <a:pt x="4168" y="12409"/>
                    <a:pt x="4144" y="12405"/>
                    <a:pt x="4121" y="12405"/>
                  </a:cubicBezTo>
                  <a:cubicBezTo>
                    <a:pt x="4065" y="12405"/>
                    <a:pt x="4016" y="12426"/>
                    <a:pt x="3952" y="12448"/>
                  </a:cubicBezTo>
                  <a:cubicBezTo>
                    <a:pt x="3405" y="12600"/>
                    <a:pt x="2888" y="12752"/>
                    <a:pt x="2341" y="12904"/>
                  </a:cubicBezTo>
                  <a:cubicBezTo>
                    <a:pt x="2250" y="12934"/>
                    <a:pt x="2128" y="12965"/>
                    <a:pt x="2037" y="12965"/>
                  </a:cubicBezTo>
                  <a:cubicBezTo>
                    <a:pt x="1972" y="12972"/>
                    <a:pt x="1908" y="12976"/>
                    <a:pt x="1843" y="12976"/>
                  </a:cubicBezTo>
                  <a:cubicBezTo>
                    <a:pt x="1634" y="12976"/>
                    <a:pt x="1425" y="12936"/>
                    <a:pt x="1216" y="12843"/>
                  </a:cubicBezTo>
                  <a:cubicBezTo>
                    <a:pt x="973" y="12752"/>
                    <a:pt x="730" y="12600"/>
                    <a:pt x="547" y="12387"/>
                  </a:cubicBezTo>
                  <a:cubicBezTo>
                    <a:pt x="487" y="12296"/>
                    <a:pt x="426" y="12205"/>
                    <a:pt x="365" y="12144"/>
                  </a:cubicBezTo>
                  <a:cubicBezTo>
                    <a:pt x="274" y="11931"/>
                    <a:pt x="274" y="11749"/>
                    <a:pt x="365" y="11536"/>
                  </a:cubicBezTo>
                  <a:cubicBezTo>
                    <a:pt x="395" y="11475"/>
                    <a:pt x="456" y="11414"/>
                    <a:pt x="487" y="11354"/>
                  </a:cubicBezTo>
                  <a:cubicBezTo>
                    <a:pt x="608" y="11262"/>
                    <a:pt x="699" y="11141"/>
                    <a:pt x="821" y="11050"/>
                  </a:cubicBezTo>
                  <a:cubicBezTo>
                    <a:pt x="1672" y="10351"/>
                    <a:pt x="2493" y="9591"/>
                    <a:pt x="3313" y="8861"/>
                  </a:cubicBezTo>
                  <a:cubicBezTo>
                    <a:pt x="3860" y="8375"/>
                    <a:pt x="4438" y="7949"/>
                    <a:pt x="5046" y="7585"/>
                  </a:cubicBezTo>
                  <a:cubicBezTo>
                    <a:pt x="5502" y="7311"/>
                    <a:pt x="5988" y="7129"/>
                    <a:pt x="6505" y="6977"/>
                  </a:cubicBezTo>
                  <a:cubicBezTo>
                    <a:pt x="6717" y="6920"/>
                    <a:pt x="6935" y="6896"/>
                    <a:pt x="7154" y="6896"/>
                  </a:cubicBezTo>
                  <a:close/>
                  <a:moveTo>
                    <a:pt x="20335" y="3876"/>
                  </a:moveTo>
                  <a:cubicBezTo>
                    <a:pt x="21095" y="3907"/>
                    <a:pt x="21703" y="4271"/>
                    <a:pt x="22189" y="4849"/>
                  </a:cubicBezTo>
                  <a:cubicBezTo>
                    <a:pt x="22827" y="5609"/>
                    <a:pt x="23192" y="6551"/>
                    <a:pt x="23405" y="7524"/>
                  </a:cubicBezTo>
                  <a:cubicBezTo>
                    <a:pt x="23466" y="7737"/>
                    <a:pt x="23496" y="7980"/>
                    <a:pt x="23527" y="8223"/>
                  </a:cubicBezTo>
                  <a:cubicBezTo>
                    <a:pt x="23557" y="8375"/>
                    <a:pt x="23527" y="8496"/>
                    <a:pt x="23557" y="8648"/>
                  </a:cubicBezTo>
                  <a:cubicBezTo>
                    <a:pt x="23557" y="9256"/>
                    <a:pt x="23557" y="9834"/>
                    <a:pt x="23587" y="10442"/>
                  </a:cubicBezTo>
                  <a:cubicBezTo>
                    <a:pt x="23587" y="10715"/>
                    <a:pt x="23587" y="11019"/>
                    <a:pt x="23618" y="11293"/>
                  </a:cubicBezTo>
                  <a:cubicBezTo>
                    <a:pt x="23648" y="11840"/>
                    <a:pt x="23648" y="12387"/>
                    <a:pt x="23709" y="12934"/>
                  </a:cubicBezTo>
                  <a:cubicBezTo>
                    <a:pt x="23739" y="13512"/>
                    <a:pt x="23800" y="14120"/>
                    <a:pt x="23891" y="14697"/>
                  </a:cubicBezTo>
                  <a:cubicBezTo>
                    <a:pt x="23922" y="14879"/>
                    <a:pt x="23891" y="15062"/>
                    <a:pt x="23830" y="15244"/>
                  </a:cubicBezTo>
                  <a:cubicBezTo>
                    <a:pt x="23709" y="15670"/>
                    <a:pt x="23587" y="16095"/>
                    <a:pt x="23466" y="16551"/>
                  </a:cubicBezTo>
                  <a:cubicBezTo>
                    <a:pt x="23466" y="16582"/>
                    <a:pt x="23435" y="16612"/>
                    <a:pt x="23405" y="16673"/>
                  </a:cubicBezTo>
                  <a:cubicBezTo>
                    <a:pt x="23405" y="16612"/>
                    <a:pt x="23375" y="16612"/>
                    <a:pt x="23375" y="16582"/>
                  </a:cubicBezTo>
                  <a:cubicBezTo>
                    <a:pt x="23375" y="16490"/>
                    <a:pt x="23375" y="16369"/>
                    <a:pt x="23375" y="16278"/>
                  </a:cubicBezTo>
                  <a:cubicBezTo>
                    <a:pt x="23344" y="15700"/>
                    <a:pt x="23314" y="15153"/>
                    <a:pt x="23283" y="14576"/>
                  </a:cubicBezTo>
                  <a:cubicBezTo>
                    <a:pt x="23223" y="13694"/>
                    <a:pt x="23101" y="12782"/>
                    <a:pt x="22979" y="11901"/>
                  </a:cubicBezTo>
                  <a:cubicBezTo>
                    <a:pt x="22949" y="11810"/>
                    <a:pt x="22919" y="11688"/>
                    <a:pt x="22919" y="11597"/>
                  </a:cubicBezTo>
                  <a:cubicBezTo>
                    <a:pt x="22858" y="11658"/>
                    <a:pt x="22888" y="11718"/>
                    <a:pt x="22888" y="11779"/>
                  </a:cubicBezTo>
                  <a:cubicBezTo>
                    <a:pt x="22949" y="12326"/>
                    <a:pt x="23040" y="12843"/>
                    <a:pt x="23101" y="13390"/>
                  </a:cubicBezTo>
                  <a:cubicBezTo>
                    <a:pt x="23131" y="13816"/>
                    <a:pt x="23162" y="14211"/>
                    <a:pt x="23192" y="14636"/>
                  </a:cubicBezTo>
                  <a:cubicBezTo>
                    <a:pt x="23223" y="15062"/>
                    <a:pt x="23223" y="15457"/>
                    <a:pt x="23253" y="15883"/>
                  </a:cubicBezTo>
                  <a:cubicBezTo>
                    <a:pt x="23283" y="16126"/>
                    <a:pt x="23283" y="16399"/>
                    <a:pt x="23283" y="16673"/>
                  </a:cubicBezTo>
                  <a:cubicBezTo>
                    <a:pt x="23283" y="17098"/>
                    <a:pt x="23283" y="17493"/>
                    <a:pt x="23192" y="17889"/>
                  </a:cubicBezTo>
                  <a:cubicBezTo>
                    <a:pt x="23162" y="18010"/>
                    <a:pt x="23131" y="18132"/>
                    <a:pt x="23101" y="18253"/>
                  </a:cubicBezTo>
                  <a:cubicBezTo>
                    <a:pt x="23071" y="18010"/>
                    <a:pt x="23071" y="17797"/>
                    <a:pt x="23040" y="17585"/>
                  </a:cubicBezTo>
                  <a:cubicBezTo>
                    <a:pt x="23010" y="16916"/>
                    <a:pt x="22919" y="16247"/>
                    <a:pt x="22827" y="15579"/>
                  </a:cubicBezTo>
                  <a:cubicBezTo>
                    <a:pt x="22675" y="14424"/>
                    <a:pt x="22463" y="13269"/>
                    <a:pt x="22189" y="12113"/>
                  </a:cubicBezTo>
                  <a:cubicBezTo>
                    <a:pt x="21794" y="10442"/>
                    <a:pt x="21308" y="8800"/>
                    <a:pt x="20639" y="7220"/>
                  </a:cubicBezTo>
                  <a:cubicBezTo>
                    <a:pt x="20396" y="6581"/>
                    <a:pt x="20092" y="5943"/>
                    <a:pt x="19757" y="5305"/>
                  </a:cubicBezTo>
                  <a:cubicBezTo>
                    <a:pt x="19697" y="5214"/>
                    <a:pt x="19636" y="5092"/>
                    <a:pt x="19575" y="5001"/>
                  </a:cubicBezTo>
                  <a:lnTo>
                    <a:pt x="19575" y="5001"/>
                  </a:lnTo>
                  <a:cubicBezTo>
                    <a:pt x="19545" y="5092"/>
                    <a:pt x="19575" y="5122"/>
                    <a:pt x="19605" y="5153"/>
                  </a:cubicBezTo>
                  <a:cubicBezTo>
                    <a:pt x="19818" y="5609"/>
                    <a:pt x="20031" y="6034"/>
                    <a:pt x="20244" y="6460"/>
                  </a:cubicBezTo>
                  <a:cubicBezTo>
                    <a:pt x="20791" y="7676"/>
                    <a:pt x="21216" y="8922"/>
                    <a:pt x="21581" y="10168"/>
                  </a:cubicBezTo>
                  <a:cubicBezTo>
                    <a:pt x="22037" y="11718"/>
                    <a:pt x="22371" y="13269"/>
                    <a:pt x="22615" y="14879"/>
                  </a:cubicBezTo>
                  <a:cubicBezTo>
                    <a:pt x="22736" y="15579"/>
                    <a:pt x="22827" y="16278"/>
                    <a:pt x="22888" y="17007"/>
                  </a:cubicBezTo>
                  <a:cubicBezTo>
                    <a:pt x="22919" y="17372"/>
                    <a:pt x="22979" y="17737"/>
                    <a:pt x="22979" y="18101"/>
                  </a:cubicBezTo>
                  <a:cubicBezTo>
                    <a:pt x="22979" y="18223"/>
                    <a:pt x="22979" y="18314"/>
                    <a:pt x="22979" y="18466"/>
                  </a:cubicBezTo>
                  <a:cubicBezTo>
                    <a:pt x="22949" y="18405"/>
                    <a:pt x="22919" y="18345"/>
                    <a:pt x="22919" y="18284"/>
                  </a:cubicBezTo>
                  <a:cubicBezTo>
                    <a:pt x="22797" y="17493"/>
                    <a:pt x="22706" y="16703"/>
                    <a:pt x="22584" y="15913"/>
                  </a:cubicBezTo>
                  <a:cubicBezTo>
                    <a:pt x="22523" y="15609"/>
                    <a:pt x="22463" y="15305"/>
                    <a:pt x="22402" y="14971"/>
                  </a:cubicBezTo>
                  <a:cubicBezTo>
                    <a:pt x="22371" y="15062"/>
                    <a:pt x="22371" y="15123"/>
                    <a:pt x="22402" y="15214"/>
                  </a:cubicBezTo>
                  <a:cubicBezTo>
                    <a:pt x="22493" y="16004"/>
                    <a:pt x="22615" y="16794"/>
                    <a:pt x="22736" y="17615"/>
                  </a:cubicBezTo>
                  <a:cubicBezTo>
                    <a:pt x="22736" y="17645"/>
                    <a:pt x="22736" y="17706"/>
                    <a:pt x="22736" y="17828"/>
                  </a:cubicBezTo>
                  <a:cubicBezTo>
                    <a:pt x="22706" y="17737"/>
                    <a:pt x="22675" y="17706"/>
                    <a:pt x="22645" y="17676"/>
                  </a:cubicBezTo>
                  <a:cubicBezTo>
                    <a:pt x="22645" y="17645"/>
                    <a:pt x="22645" y="17645"/>
                    <a:pt x="22645" y="17615"/>
                  </a:cubicBezTo>
                  <a:cubicBezTo>
                    <a:pt x="22523" y="17342"/>
                    <a:pt x="22371" y="17068"/>
                    <a:pt x="22280" y="16794"/>
                  </a:cubicBezTo>
                  <a:cubicBezTo>
                    <a:pt x="22189" y="16521"/>
                    <a:pt x="22159" y="16217"/>
                    <a:pt x="22098" y="15943"/>
                  </a:cubicBezTo>
                  <a:cubicBezTo>
                    <a:pt x="21703" y="14028"/>
                    <a:pt x="21064" y="12205"/>
                    <a:pt x="20244" y="10442"/>
                  </a:cubicBezTo>
                  <a:cubicBezTo>
                    <a:pt x="20001" y="9864"/>
                    <a:pt x="19727" y="9317"/>
                    <a:pt x="19423" y="8770"/>
                  </a:cubicBezTo>
                  <a:cubicBezTo>
                    <a:pt x="19393" y="8679"/>
                    <a:pt x="19362" y="8618"/>
                    <a:pt x="19271" y="8557"/>
                  </a:cubicBezTo>
                  <a:lnTo>
                    <a:pt x="19271" y="8588"/>
                  </a:lnTo>
                  <a:cubicBezTo>
                    <a:pt x="19271" y="8648"/>
                    <a:pt x="19332" y="8740"/>
                    <a:pt x="19362" y="8800"/>
                  </a:cubicBezTo>
                  <a:cubicBezTo>
                    <a:pt x="20031" y="10107"/>
                    <a:pt x="20639" y="11445"/>
                    <a:pt x="21125" y="12813"/>
                  </a:cubicBezTo>
                  <a:cubicBezTo>
                    <a:pt x="21520" y="13907"/>
                    <a:pt x="21824" y="15001"/>
                    <a:pt x="22037" y="16126"/>
                  </a:cubicBezTo>
                  <a:cubicBezTo>
                    <a:pt x="22068" y="16156"/>
                    <a:pt x="22068" y="16186"/>
                    <a:pt x="22068" y="16278"/>
                  </a:cubicBezTo>
                  <a:cubicBezTo>
                    <a:pt x="22007" y="16186"/>
                    <a:pt x="21976" y="16126"/>
                    <a:pt x="21946" y="16065"/>
                  </a:cubicBezTo>
                  <a:cubicBezTo>
                    <a:pt x="21672" y="15457"/>
                    <a:pt x="21368" y="14910"/>
                    <a:pt x="21034" y="14332"/>
                  </a:cubicBezTo>
                  <a:cubicBezTo>
                    <a:pt x="20669" y="13724"/>
                    <a:pt x="20274" y="13117"/>
                    <a:pt x="19879" y="12509"/>
                  </a:cubicBezTo>
                  <a:cubicBezTo>
                    <a:pt x="19301" y="11627"/>
                    <a:pt x="18572" y="10898"/>
                    <a:pt x="17721" y="10259"/>
                  </a:cubicBezTo>
                  <a:cubicBezTo>
                    <a:pt x="17326" y="9955"/>
                    <a:pt x="16900" y="9682"/>
                    <a:pt x="16475" y="9408"/>
                  </a:cubicBezTo>
                  <a:cubicBezTo>
                    <a:pt x="16444" y="9378"/>
                    <a:pt x="16384" y="9347"/>
                    <a:pt x="16353" y="9317"/>
                  </a:cubicBezTo>
                  <a:cubicBezTo>
                    <a:pt x="15836" y="8436"/>
                    <a:pt x="15259" y="7585"/>
                    <a:pt x="14681" y="6764"/>
                  </a:cubicBezTo>
                  <a:cubicBezTo>
                    <a:pt x="14529" y="6521"/>
                    <a:pt x="14347" y="6308"/>
                    <a:pt x="14195" y="6065"/>
                  </a:cubicBezTo>
                  <a:cubicBezTo>
                    <a:pt x="14165" y="6034"/>
                    <a:pt x="14134" y="6004"/>
                    <a:pt x="14104" y="6004"/>
                  </a:cubicBezTo>
                  <a:cubicBezTo>
                    <a:pt x="14104" y="6034"/>
                    <a:pt x="14134" y="6095"/>
                    <a:pt x="14165" y="6156"/>
                  </a:cubicBezTo>
                  <a:cubicBezTo>
                    <a:pt x="14803" y="7037"/>
                    <a:pt x="15380" y="7949"/>
                    <a:pt x="15958" y="8892"/>
                  </a:cubicBezTo>
                  <a:cubicBezTo>
                    <a:pt x="16019" y="8952"/>
                    <a:pt x="16080" y="9044"/>
                    <a:pt x="16110" y="9135"/>
                  </a:cubicBezTo>
                  <a:cubicBezTo>
                    <a:pt x="16091" y="9154"/>
                    <a:pt x="16075" y="9161"/>
                    <a:pt x="16060" y="9161"/>
                  </a:cubicBezTo>
                  <a:cubicBezTo>
                    <a:pt x="16027" y="9161"/>
                    <a:pt x="16000" y="9125"/>
                    <a:pt x="15958" y="9104"/>
                  </a:cubicBezTo>
                  <a:cubicBezTo>
                    <a:pt x="15563" y="8892"/>
                    <a:pt x="15137" y="8709"/>
                    <a:pt x="14712" y="8588"/>
                  </a:cubicBezTo>
                  <a:cubicBezTo>
                    <a:pt x="14347" y="8496"/>
                    <a:pt x="14013" y="8436"/>
                    <a:pt x="13648" y="8405"/>
                  </a:cubicBezTo>
                  <a:cubicBezTo>
                    <a:pt x="13557" y="8375"/>
                    <a:pt x="13466" y="8375"/>
                    <a:pt x="13344" y="8314"/>
                  </a:cubicBezTo>
                  <a:cubicBezTo>
                    <a:pt x="13162" y="8071"/>
                    <a:pt x="12979" y="7797"/>
                    <a:pt x="12797" y="7524"/>
                  </a:cubicBezTo>
                  <a:cubicBezTo>
                    <a:pt x="12462" y="7037"/>
                    <a:pt x="12128" y="6581"/>
                    <a:pt x="11733" y="6186"/>
                  </a:cubicBezTo>
                  <a:cubicBezTo>
                    <a:pt x="11581" y="6034"/>
                    <a:pt x="11429" y="5882"/>
                    <a:pt x="11277" y="5761"/>
                  </a:cubicBezTo>
                  <a:cubicBezTo>
                    <a:pt x="10882" y="5396"/>
                    <a:pt x="10396" y="5214"/>
                    <a:pt x="9879" y="5153"/>
                  </a:cubicBezTo>
                  <a:cubicBezTo>
                    <a:pt x="9830" y="5145"/>
                    <a:pt x="9781" y="5141"/>
                    <a:pt x="9732" y="5141"/>
                  </a:cubicBezTo>
                  <a:cubicBezTo>
                    <a:pt x="9599" y="5141"/>
                    <a:pt x="9465" y="5169"/>
                    <a:pt x="9332" y="5214"/>
                  </a:cubicBezTo>
                  <a:cubicBezTo>
                    <a:pt x="9271" y="5244"/>
                    <a:pt x="9241" y="5274"/>
                    <a:pt x="9149" y="5305"/>
                  </a:cubicBezTo>
                  <a:cubicBezTo>
                    <a:pt x="9180" y="5244"/>
                    <a:pt x="9180" y="5214"/>
                    <a:pt x="9210" y="5214"/>
                  </a:cubicBezTo>
                  <a:cubicBezTo>
                    <a:pt x="9818" y="4515"/>
                    <a:pt x="10608" y="4150"/>
                    <a:pt x="11520" y="3998"/>
                  </a:cubicBezTo>
                  <a:cubicBezTo>
                    <a:pt x="11733" y="3967"/>
                    <a:pt x="11946" y="3967"/>
                    <a:pt x="12159" y="3967"/>
                  </a:cubicBezTo>
                  <a:cubicBezTo>
                    <a:pt x="12645" y="3998"/>
                    <a:pt x="13131" y="3998"/>
                    <a:pt x="13618" y="4028"/>
                  </a:cubicBezTo>
                  <a:cubicBezTo>
                    <a:pt x="14256" y="4089"/>
                    <a:pt x="14894" y="4211"/>
                    <a:pt x="15502" y="4393"/>
                  </a:cubicBezTo>
                  <a:cubicBezTo>
                    <a:pt x="15776" y="4484"/>
                    <a:pt x="16049" y="4545"/>
                    <a:pt x="16353" y="4575"/>
                  </a:cubicBezTo>
                  <a:cubicBezTo>
                    <a:pt x="16481" y="4599"/>
                    <a:pt x="16609" y="4609"/>
                    <a:pt x="16736" y="4609"/>
                  </a:cubicBezTo>
                  <a:cubicBezTo>
                    <a:pt x="16943" y="4609"/>
                    <a:pt x="17150" y="4583"/>
                    <a:pt x="17356" y="4545"/>
                  </a:cubicBezTo>
                  <a:cubicBezTo>
                    <a:pt x="17721" y="4484"/>
                    <a:pt x="18116" y="4363"/>
                    <a:pt x="18481" y="4271"/>
                  </a:cubicBezTo>
                  <a:cubicBezTo>
                    <a:pt x="18785" y="4180"/>
                    <a:pt x="19089" y="4089"/>
                    <a:pt x="19362" y="4028"/>
                  </a:cubicBezTo>
                  <a:cubicBezTo>
                    <a:pt x="19697" y="3937"/>
                    <a:pt x="20001" y="3876"/>
                    <a:pt x="20335" y="3876"/>
                  </a:cubicBezTo>
                  <a:close/>
                  <a:moveTo>
                    <a:pt x="20933" y="15643"/>
                  </a:moveTo>
                  <a:cubicBezTo>
                    <a:pt x="20960" y="15643"/>
                    <a:pt x="20973" y="15670"/>
                    <a:pt x="20973" y="15670"/>
                  </a:cubicBezTo>
                  <a:cubicBezTo>
                    <a:pt x="21338" y="16035"/>
                    <a:pt x="21642" y="16430"/>
                    <a:pt x="21885" y="16886"/>
                  </a:cubicBezTo>
                  <a:cubicBezTo>
                    <a:pt x="22371" y="17767"/>
                    <a:pt x="22675" y="18709"/>
                    <a:pt x="22858" y="19682"/>
                  </a:cubicBezTo>
                  <a:cubicBezTo>
                    <a:pt x="22919" y="19895"/>
                    <a:pt x="22919" y="20108"/>
                    <a:pt x="22888" y="20320"/>
                  </a:cubicBezTo>
                  <a:cubicBezTo>
                    <a:pt x="22858" y="20685"/>
                    <a:pt x="22858" y="21019"/>
                    <a:pt x="22827" y="21354"/>
                  </a:cubicBezTo>
                  <a:cubicBezTo>
                    <a:pt x="22797" y="21415"/>
                    <a:pt x="22797" y="21445"/>
                    <a:pt x="22767" y="21567"/>
                  </a:cubicBezTo>
                  <a:cubicBezTo>
                    <a:pt x="22402" y="19469"/>
                    <a:pt x="21733" y="17524"/>
                    <a:pt x="20882" y="15670"/>
                  </a:cubicBezTo>
                  <a:cubicBezTo>
                    <a:pt x="20902" y="15649"/>
                    <a:pt x="20919" y="15643"/>
                    <a:pt x="20933" y="15643"/>
                  </a:cubicBezTo>
                  <a:close/>
                  <a:moveTo>
                    <a:pt x="11125" y="16035"/>
                  </a:moveTo>
                  <a:cubicBezTo>
                    <a:pt x="11642" y="16673"/>
                    <a:pt x="12706" y="19074"/>
                    <a:pt x="12827" y="19864"/>
                  </a:cubicBezTo>
                  <a:cubicBezTo>
                    <a:pt x="12766" y="19864"/>
                    <a:pt x="12736" y="19804"/>
                    <a:pt x="12736" y="19773"/>
                  </a:cubicBezTo>
                  <a:cubicBezTo>
                    <a:pt x="12584" y="19560"/>
                    <a:pt x="12462" y="19348"/>
                    <a:pt x="12310" y="19135"/>
                  </a:cubicBezTo>
                  <a:cubicBezTo>
                    <a:pt x="12280" y="19074"/>
                    <a:pt x="12250" y="19013"/>
                    <a:pt x="12189" y="18983"/>
                  </a:cubicBezTo>
                  <a:lnTo>
                    <a:pt x="12189" y="18983"/>
                  </a:lnTo>
                  <a:cubicBezTo>
                    <a:pt x="12189" y="19044"/>
                    <a:pt x="12219" y="19104"/>
                    <a:pt x="12250" y="19135"/>
                  </a:cubicBezTo>
                  <a:cubicBezTo>
                    <a:pt x="12523" y="19591"/>
                    <a:pt x="12766" y="20047"/>
                    <a:pt x="13010" y="20503"/>
                  </a:cubicBezTo>
                  <a:cubicBezTo>
                    <a:pt x="13070" y="20594"/>
                    <a:pt x="13101" y="20685"/>
                    <a:pt x="13131" y="20746"/>
                  </a:cubicBezTo>
                  <a:cubicBezTo>
                    <a:pt x="13222" y="21019"/>
                    <a:pt x="13283" y="21263"/>
                    <a:pt x="13374" y="21506"/>
                  </a:cubicBezTo>
                  <a:cubicBezTo>
                    <a:pt x="13374" y="21536"/>
                    <a:pt x="13374" y="21567"/>
                    <a:pt x="13405" y="21658"/>
                  </a:cubicBezTo>
                  <a:cubicBezTo>
                    <a:pt x="13283" y="21536"/>
                    <a:pt x="13222" y="21445"/>
                    <a:pt x="13162" y="21354"/>
                  </a:cubicBezTo>
                  <a:cubicBezTo>
                    <a:pt x="13101" y="21232"/>
                    <a:pt x="13040" y="21141"/>
                    <a:pt x="12949" y="21050"/>
                  </a:cubicBezTo>
                  <a:cubicBezTo>
                    <a:pt x="12888" y="20928"/>
                    <a:pt x="12827" y="20837"/>
                    <a:pt x="12766" y="20746"/>
                  </a:cubicBezTo>
                  <a:cubicBezTo>
                    <a:pt x="12675" y="20655"/>
                    <a:pt x="12614" y="20533"/>
                    <a:pt x="12523" y="20442"/>
                  </a:cubicBezTo>
                  <a:cubicBezTo>
                    <a:pt x="12462" y="20351"/>
                    <a:pt x="12402" y="20259"/>
                    <a:pt x="12310" y="20168"/>
                  </a:cubicBezTo>
                  <a:cubicBezTo>
                    <a:pt x="12250" y="20077"/>
                    <a:pt x="12159" y="19986"/>
                    <a:pt x="12067" y="19895"/>
                  </a:cubicBezTo>
                  <a:cubicBezTo>
                    <a:pt x="12007" y="19804"/>
                    <a:pt x="11946" y="19712"/>
                    <a:pt x="11855" y="19621"/>
                  </a:cubicBezTo>
                  <a:cubicBezTo>
                    <a:pt x="11794" y="19530"/>
                    <a:pt x="11703" y="19439"/>
                    <a:pt x="11642" y="19348"/>
                  </a:cubicBezTo>
                  <a:cubicBezTo>
                    <a:pt x="11551" y="19256"/>
                    <a:pt x="11459" y="19165"/>
                    <a:pt x="11399" y="19074"/>
                  </a:cubicBezTo>
                  <a:lnTo>
                    <a:pt x="11125" y="18831"/>
                  </a:lnTo>
                  <a:cubicBezTo>
                    <a:pt x="11064" y="18740"/>
                    <a:pt x="10973" y="18649"/>
                    <a:pt x="10882" y="18557"/>
                  </a:cubicBezTo>
                  <a:cubicBezTo>
                    <a:pt x="10791" y="18497"/>
                    <a:pt x="10730" y="18375"/>
                    <a:pt x="10608" y="18314"/>
                  </a:cubicBezTo>
                  <a:lnTo>
                    <a:pt x="10608" y="18314"/>
                  </a:lnTo>
                  <a:cubicBezTo>
                    <a:pt x="10608" y="18405"/>
                    <a:pt x="10669" y="18436"/>
                    <a:pt x="10700" y="18466"/>
                  </a:cubicBezTo>
                  <a:cubicBezTo>
                    <a:pt x="10730" y="18527"/>
                    <a:pt x="10791" y="18557"/>
                    <a:pt x="10821" y="18618"/>
                  </a:cubicBezTo>
                  <a:cubicBezTo>
                    <a:pt x="10851" y="18649"/>
                    <a:pt x="10912" y="18679"/>
                    <a:pt x="10943" y="18740"/>
                  </a:cubicBezTo>
                  <a:cubicBezTo>
                    <a:pt x="10973" y="18770"/>
                    <a:pt x="11003" y="18801"/>
                    <a:pt x="11064" y="18861"/>
                  </a:cubicBezTo>
                  <a:cubicBezTo>
                    <a:pt x="11095" y="18892"/>
                    <a:pt x="11155" y="18952"/>
                    <a:pt x="11186" y="18983"/>
                  </a:cubicBezTo>
                  <a:cubicBezTo>
                    <a:pt x="11216" y="19044"/>
                    <a:pt x="11277" y="19074"/>
                    <a:pt x="11307" y="19104"/>
                  </a:cubicBezTo>
                  <a:cubicBezTo>
                    <a:pt x="11338" y="19165"/>
                    <a:pt x="11399" y="19196"/>
                    <a:pt x="11429" y="19256"/>
                  </a:cubicBezTo>
                  <a:cubicBezTo>
                    <a:pt x="11459" y="19287"/>
                    <a:pt x="11520" y="19348"/>
                    <a:pt x="11551" y="19378"/>
                  </a:cubicBezTo>
                  <a:cubicBezTo>
                    <a:pt x="11581" y="19439"/>
                    <a:pt x="11611" y="19469"/>
                    <a:pt x="11642" y="19500"/>
                  </a:cubicBezTo>
                  <a:cubicBezTo>
                    <a:pt x="11703" y="19560"/>
                    <a:pt x="11733" y="19621"/>
                    <a:pt x="11794" y="19652"/>
                  </a:cubicBezTo>
                  <a:cubicBezTo>
                    <a:pt x="11824" y="19712"/>
                    <a:pt x="11855" y="19743"/>
                    <a:pt x="11885" y="19804"/>
                  </a:cubicBezTo>
                  <a:cubicBezTo>
                    <a:pt x="11915" y="19834"/>
                    <a:pt x="11946" y="19864"/>
                    <a:pt x="12007" y="19925"/>
                  </a:cubicBezTo>
                  <a:cubicBezTo>
                    <a:pt x="12037" y="19956"/>
                    <a:pt x="12067" y="20016"/>
                    <a:pt x="12128" y="20077"/>
                  </a:cubicBezTo>
                  <a:cubicBezTo>
                    <a:pt x="12159" y="20108"/>
                    <a:pt x="12189" y="20168"/>
                    <a:pt x="12219" y="20199"/>
                  </a:cubicBezTo>
                  <a:cubicBezTo>
                    <a:pt x="12250" y="20259"/>
                    <a:pt x="12280" y="20290"/>
                    <a:pt x="12341" y="20320"/>
                  </a:cubicBezTo>
                  <a:cubicBezTo>
                    <a:pt x="12371" y="20381"/>
                    <a:pt x="12402" y="20442"/>
                    <a:pt x="12432" y="20503"/>
                  </a:cubicBezTo>
                  <a:cubicBezTo>
                    <a:pt x="12493" y="20533"/>
                    <a:pt x="12523" y="20563"/>
                    <a:pt x="12554" y="20624"/>
                  </a:cubicBezTo>
                  <a:cubicBezTo>
                    <a:pt x="12584" y="20655"/>
                    <a:pt x="12614" y="20715"/>
                    <a:pt x="12645" y="20746"/>
                  </a:cubicBezTo>
                  <a:lnTo>
                    <a:pt x="12766" y="20928"/>
                  </a:lnTo>
                  <a:cubicBezTo>
                    <a:pt x="12797" y="20959"/>
                    <a:pt x="12827" y="21019"/>
                    <a:pt x="12858" y="21050"/>
                  </a:cubicBezTo>
                  <a:cubicBezTo>
                    <a:pt x="12888" y="21111"/>
                    <a:pt x="12918" y="21171"/>
                    <a:pt x="12979" y="21202"/>
                  </a:cubicBezTo>
                  <a:cubicBezTo>
                    <a:pt x="13010" y="21263"/>
                    <a:pt x="13040" y="21323"/>
                    <a:pt x="13070" y="21354"/>
                  </a:cubicBezTo>
                  <a:cubicBezTo>
                    <a:pt x="13101" y="21415"/>
                    <a:pt x="13131" y="21445"/>
                    <a:pt x="13162" y="21506"/>
                  </a:cubicBezTo>
                  <a:cubicBezTo>
                    <a:pt x="13192" y="21536"/>
                    <a:pt x="13222" y="21597"/>
                    <a:pt x="13253" y="21658"/>
                  </a:cubicBezTo>
                  <a:cubicBezTo>
                    <a:pt x="13283" y="21718"/>
                    <a:pt x="13314" y="21749"/>
                    <a:pt x="13314" y="21810"/>
                  </a:cubicBezTo>
                  <a:cubicBezTo>
                    <a:pt x="13302" y="21815"/>
                    <a:pt x="13291" y="21818"/>
                    <a:pt x="13282" y="21818"/>
                  </a:cubicBezTo>
                  <a:cubicBezTo>
                    <a:pt x="13240" y="21818"/>
                    <a:pt x="13211" y="21773"/>
                    <a:pt x="13162" y="21749"/>
                  </a:cubicBezTo>
                  <a:cubicBezTo>
                    <a:pt x="12918" y="21567"/>
                    <a:pt x="12645" y="21384"/>
                    <a:pt x="12371" y="21232"/>
                  </a:cubicBezTo>
                  <a:cubicBezTo>
                    <a:pt x="12128" y="21080"/>
                    <a:pt x="11885" y="20989"/>
                    <a:pt x="11642" y="20898"/>
                  </a:cubicBezTo>
                  <a:cubicBezTo>
                    <a:pt x="11429" y="20867"/>
                    <a:pt x="11277" y="20746"/>
                    <a:pt x="11125" y="20624"/>
                  </a:cubicBezTo>
                  <a:cubicBezTo>
                    <a:pt x="10791" y="20320"/>
                    <a:pt x="10456" y="20047"/>
                    <a:pt x="10092" y="19773"/>
                  </a:cubicBezTo>
                  <a:cubicBezTo>
                    <a:pt x="10061" y="19743"/>
                    <a:pt x="10031" y="19743"/>
                    <a:pt x="9970" y="19712"/>
                  </a:cubicBezTo>
                  <a:lnTo>
                    <a:pt x="9970" y="19712"/>
                  </a:lnTo>
                  <a:cubicBezTo>
                    <a:pt x="10000" y="19804"/>
                    <a:pt x="10061" y="19834"/>
                    <a:pt x="10122" y="19895"/>
                  </a:cubicBezTo>
                  <a:cubicBezTo>
                    <a:pt x="10396" y="20108"/>
                    <a:pt x="10700" y="20351"/>
                    <a:pt x="10973" y="20594"/>
                  </a:cubicBezTo>
                  <a:cubicBezTo>
                    <a:pt x="11003" y="20624"/>
                    <a:pt x="11034" y="20655"/>
                    <a:pt x="11095" y="20746"/>
                  </a:cubicBezTo>
                  <a:cubicBezTo>
                    <a:pt x="10912" y="20685"/>
                    <a:pt x="10791" y="20655"/>
                    <a:pt x="10639" y="20624"/>
                  </a:cubicBezTo>
                  <a:cubicBezTo>
                    <a:pt x="10244" y="20533"/>
                    <a:pt x="9848" y="20442"/>
                    <a:pt x="9423" y="20351"/>
                  </a:cubicBezTo>
                  <a:cubicBezTo>
                    <a:pt x="8906" y="20229"/>
                    <a:pt x="8389" y="20016"/>
                    <a:pt x="7934" y="19682"/>
                  </a:cubicBezTo>
                  <a:cubicBezTo>
                    <a:pt x="7599" y="19439"/>
                    <a:pt x="7295" y="19135"/>
                    <a:pt x="7022" y="18801"/>
                  </a:cubicBezTo>
                  <a:cubicBezTo>
                    <a:pt x="6930" y="18649"/>
                    <a:pt x="6870" y="18497"/>
                    <a:pt x="6839" y="18345"/>
                  </a:cubicBezTo>
                  <a:cubicBezTo>
                    <a:pt x="6778" y="18101"/>
                    <a:pt x="6839" y="17889"/>
                    <a:pt x="7052" y="17767"/>
                  </a:cubicBezTo>
                  <a:cubicBezTo>
                    <a:pt x="7143" y="17767"/>
                    <a:pt x="7174" y="17858"/>
                    <a:pt x="7204" y="17919"/>
                  </a:cubicBezTo>
                  <a:cubicBezTo>
                    <a:pt x="7356" y="18071"/>
                    <a:pt x="7508" y="18253"/>
                    <a:pt x="7660" y="18436"/>
                  </a:cubicBezTo>
                  <a:cubicBezTo>
                    <a:pt x="7721" y="18466"/>
                    <a:pt x="7751" y="18497"/>
                    <a:pt x="7812" y="18527"/>
                  </a:cubicBezTo>
                  <a:lnTo>
                    <a:pt x="7842" y="18497"/>
                  </a:lnTo>
                  <a:cubicBezTo>
                    <a:pt x="7782" y="18436"/>
                    <a:pt x="7721" y="18375"/>
                    <a:pt x="7660" y="18314"/>
                  </a:cubicBezTo>
                  <a:cubicBezTo>
                    <a:pt x="7478" y="18132"/>
                    <a:pt x="7326" y="17919"/>
                    <a:pt x="7174" y="17706"/>
                  </a:cubicBezTo>
                  <a:cubicBezTo>
                    <a:pt x="7326" y="17585"/>
                    <a:pt x="7417" y="17585"/>
                    <a:pt x="7690" y="17585"/>
                  </a:cubicBezTo>
                  <a:cubicBezTo>
                    <a:pt x="7873" y="17767"/>
                    <a:pt x="7994" y="18041"/>
                    <a:pt x="8237" y="18193"/>
                  </a:cubicBezTo>
                  <a:cubicBezTo>
                    <a:pt x="8268" y="18132"/>
                    <a:pt x="8207" y="18101"/>
                    <a:pt x="8177" y="18071"/>
                  </a:cubicBezTo>
                  <a:cubicBezTo>
                    <a:pt x="8146" y="18041"/>
                    <a:pt x="8116" y="18010"/>
                    <a:pt x="8085" y="17949"/>
                  </a:cubicBezTo>
                  <a:cubicBezTo>
                    <a:pt x="8055" y="17919"/>
                    <a:pt x="8025" y="17889"/>
                    <a:pt x="7994" y="17858"/>
                  </a:cubicBezTo>
                  <a:cubicBezTo>
                    <a:pt x="7964" y="17797"/>
                    <a:pt x="7934" y="17767"/>
                    <a:pt x="7903" y="17706"/>
                  </a:cubicBezTo>
                  <a:cubicBezTo>
                    <a:pt x="7873" y="17676"/>
                    <a:pt x="7842" y="17645"/>
                    <a:pt x="7812" y="17585"/>
                  </a:cubicBezTo>
                  <a:cubicBezTo>
                    <a:pt x="7903" y="17585"/>
                    <a:pt x="7964" y="17554"/>
                    <a:pt x="8055" y="17554"/>
                  </a:cubicBezTo>
                  <a:cubicBezTo>
                    <a:pt x="8237" y="17585"/>
                    <a:pt x="8389" y="17585"/>
                    <a:pt x="8572" y="17585"/>
                  </a:cubicBezTo>
                  <a:cubicBezTo>
                    <a:pt x="8603" y="17588"/>
                    <a:pt x="8634" y="17589"/>
                    <a:pt x="8664" y="17589"/>
                  </a:cubicBezTo>
                  <a:cubicBezTo>
                    <a:pt x="8931" y="17589"/>
                    <a:pt x="9171" y="17472"/>
                    <a:pt x="9362" y="17281"/>
                  </a:cubicBezTo>
                  <a:cubicBezTo>
                    <a:pt x="9423" y="17190"/>
                    <a:pt x="9484" y="17129"/>
                    <a:pt x="9544" y="17038"/>
                  </a:cubicBezTo>
                  <a:cubicBezTo>
                    <a:pt x="9696" y="16886"/>
                    <a:pt x="9848" y="16734"/>
                    <a:pt x="10000" y="16612"/>
                  </a:cubicBezTo>
                  <a:cubicBezTo>
                    <a:pt x="10018" y="16606"/>
                    <a:pt x="10034" y="16604"/>
                    <a:pt x="10049" y="16604"/>
                  </a:cubicBezTo>
                  <a:cubicBezTo>
                    <a:pt x="10114" y="16604"/>
                    <a:pt x="10158" y="16648"/>
                    <a:pt x="10183" y="16673"/>
                  </a:cubicBezTo>
                  <a:cubicBezTo>
                    <a:pt x="10365" y="16825"/>
                    <a:pt x="10517" y="16977"/>
                    <a:pt x="10669" y="17129"/>
                  </a:cubicBezTo>
                  <a:cubicBezTo>
                    <a:pt x="10730" y="17190"/>
                    <a:pt x="10791" y="17250"/>
                    <a:pt x="10882" y="17311"/>
                  </a:cubicBezTo>
                  <a:cubicBezTo>
                    <a:pt x="10851" y="17220"/>
                    <a:pt x="10791" y="17159"/>
                    <a:pt x="10760" y="17098"/>
                  </a:cubicBezTo>
                  <a:cubicBezTo>
                    <a:pt x="10700" y="17068"/>
                    <a:pt x="10669" y="17007"/>
                    <a:pt x="10608" y="16977"/>
                  </a:cubicBezTo>
                  <a:cubicBezTo>
                    <a:pt x="10578" y="16916"/>
                    <a:pt x="10517" y="16855"/>
                    <a:pt x="10456" y="16794"/>
                  </a:cubicBezTo>
                  <a:cubicBezTo>
                    <a:pt x="10426" y="16764"/>
                    <a:pt x="10365" y="16734"/>
                    <a:pt x="10335" y="16673"/>
                  </a:cubicBezTo>
                  <a:cubicBezTo>
                    <a:pt x="10274" y="16642"/>
                    <a:pt x="10213" y="16582"/>
                    <a:pt x="10152" y="16521"/>
                  </a:cubicBezTo>
                  <a:cubicBezTo>
                    <a:pt x="10244" y="16399"/>
                    <a:pt x="10365" y="16308"/>
                    <a:pt x="10548" y="16217"/>
                  </a:cubicBezTo>
                  <a:cubicBezTo>
                    <a:pt x="10760" y="16126"/>
                    <a:pt x="10943" y="16035"/>
                    <a:pt x="11125" y="16035"/>
                  </a:cubicBezTo>
                  <a:close/>
                  <a:moveTo>
                    <a:pt x="7903" y="19895"/>
                  </a:moveTo>
                  <a:cubicBezTo>
                    <a:pt x="7903" y="19895"/>
                    <a:pt x="7934" y="19895"/>
                    <a:pt x="7934" y="19925"/>
                  </a:cubicBezTo>
                  <a:cubicBezTo>
                    <a:pt x="8511" y="20290"/>
                    <a:pt x="9149" y="20503"/>
                    <a:pt x="9818" y="20655"/>
                  </a:cubicBezTo>
                  <a:cubicBezTo>
                    <a:pt x="10244" y="20746"/>
                    <a:pt x="10700" y="20867"/>
                    <a:pt x="11125" y="20959"/>
                  </a:cubicBezTo>
                  <a:cubicBezTo>
                    <a:pt x="11672" y="21111"/>
                    <a:pt x="12128" y="21354"/>
                    <a:pt x="12584" y="21688"/>
                  </a:cubicBezTo>
                  <a:cubicBezTo>
                    <a:pt x="13101" y="22083"/>
                    <a:pt x="13557" y="22509"/>
                    <a:pt x="13952" y="23056"/>
                  </a:cubicBezTo>
                  <a:cubicBezTo>
                    <a:pt x="13982" y="23117"/>
                    <a:pt x="14043" y="23177"/>
                    <a:pt x="14073" y="23269"/>
                  </a:cubicBezTo>
                  <a:cubicBezTo>
                    <a:pt x="14165" y="23421"/>
                    <a:pt x="14256" y="23603"/>
                    <a:pt x="14347" y="23785"/>
                  </a:cubicBezTo>
                  <a:cubicBezTo>
                    <a:pt x="14377" y="23785"/>
                    <a:pt x="14377" y="23816"/>
                    <a:pt x="14377" y="23846"/>
                  </a:cubicBezTo>
                  <a:cubicBezTo>
                    <a:pt x="14366" y="23852"/>
                    <a:pt x="14355" y="23854"/>
                    <a:pt x="14346" y="23854"/>
                  </a:cubicBezTo>
                  <a:cubicBezTo>
                    <a:pt x="14305" y="23854"/>
                    <a:pt x="14280" y="23810"/>
                    <a:pt x="14256" y="23785"/>
                  </a:cubicBezTo>
                  <a:cubicBezTo>
                    <a:pt x="13861" y="23512"/>
                    <a:pt x="13466" y="23269"/>
                    <a:pt x="13040" y="23025"/>
                  </a:cubicBezTo>
                  <a:cubicBezTo>
                    <a:pt x="11824" y="22357"/>
                    <a:pt x="10608" y="21688"/>
                    <a:pt x="9393" y="20989"/>
                  </a:cubicBezTo>
                  <a:cubicBezTo>
                    <a:pt x="8906" y="20715"/>
                    <a:pt x="8420" y="20411"/>
                    <a:pt x="7994" y="20047"/>
                  </a:cubicBezTo>
                  <a:cubicBezTo>
                    <a:pt x="7964" y="19986"/>
                    <a:pt x="7903" y="19956"/>
                    <a:pt x="7873" y="19895"/>
                  </a:cubicBezTo>
                  <a:close/>
                  <a:moveTo>
                    <a:pt x="11095" y="13633"/>
                  </a:moveTo>
                  <a:cubicBezTo>
                    <a:pt x="11125" y="13694"/>
                    <a:pt x="11155" y="13724"/>
                    <a:pt x="11186" y="13785"/>
                  </a:cubicBezTo>
                  <a:cubicBezTo>
                    <a:pt x="11824" y="15092"/>
                    <a:pt x="12462" y="16399"/>
                    <a:pt x="13040" y="17737"/>
                  </a:cubicBezTo>
                  <a:cubicBezTo>
                    <a:pt x="13405" y="18649"/>
                    <a:pt x="13739" y="19591"/>
                    <a:pt x="14043" y="20533"/>
                  </a:cubicBezTo>
                  <a:cubicBezTo>
                    <a:pt x="14225" y="21111"/>
                    <a:pt x="14408" y="21688"/>
                    <a:pt x="14621" y="22266"/>
                  </a:cubicBezTo>
                  <a:cubicBezTo>
                    <a:pt x="14833" y="22904"/>
                    <a:pt x="15107" y="23542"/>
                    <a:pt x="15472" y="24150"/>
                  </a:cubicBezTo>
                  <a:cubicBezTo>
                    <a:pt x="15897" y="24880"/>
                    <a:pt x="16475" y="25518"/>
                    <a:pt x="17174" y="26004"/>
                  </a:cubicBezTo>
                  <a:cubicBezTo>
                    <a:pt x="17235" y="26065"/>
                    <a:pt x="17295" y="26126"/>
                    <a:pt x="17356" y="26156"/>
                  </a:cubicBezTo>
                  <a:cubicBezTo>
                    <a:pt x="17356" y="26156"/>
                    <a:pt x="17356" y="26187"/>
                    <a:pt x="17356" y="26187"/>
                  </a:cubicBezTo>
                  <a:cubicBezTo>
                    <a:pt x="17295" y="26187"/>
                    <a:pt x="17235" y="26156"/>
                    <a:pt x="17174" y="26126"/>
                  </a:cubicBezTo>
                  <a:cubicBezTo>
                    <a:pt x="16171" y="25640"/>
                    <a:pt x="15380" y="24910"/>
                    <a:pt x="14773" y="23998"/>
                  </a:cubicBezTo>
                  <a:cubicBezTo>
                    <a:pt x="14377" y="23421"/>
                    <a:pt x="14134" y="22813"/>
                    <a:pt x="13861" y="22205"/>
                  </a:cubicBezTo>
                  <a:cubicBezTo>
                    <a:pt x="13587" y="21475"/>
                    <a:pt x="13344" y="20715"/>
                    <a:pt x="13101" y="19956"/>
                  </a:cubicBezTo>
                  <a:cubicBezTo>
                    <a:pt x="12918" y="19408"/>
                    <a:pt x="12736" y="18861"/>
                    <a:pt x="12523" y="18314"/>
                  </a:cubicBezTo>
                  <a:cubicBezTo>
                    <a:pt x="12098" y="17190"/>
                    <a:pt x="11490" y="16126"/>
                    <a:pt x="10791" y="15123"/>
                  </a:cubicBezTo>
                  <a:cubicBezTo>
                    <a:pt x="10578" y="14849"/>
                    <a:pt x="10396" y="14576"/>
                    <a:pt x="10152" y="14332"/>
                  </a:cubicBezTo>
                  <a:cubicBezTo>
                    <a:pt x="10122" y="14302"/>
                    <a:pt x="10122" y="14272"/>
                    <a:pt x="10061" y="14211"/>
                  </a:cubicBezTo>
                  <a:cubicBezTo>
                    <a:pt x="10396" y="14028"/>
                    <a:pt x="10700" y="13846"/>
                    <a:pt x="11003" y="13664"/>
                  </a:cubicBezTo>
                  <a:cubicBezTo>
                    <a:pt x="11003" y="13633"/>
                    <a:pt x="11034" y="13633"/>
                    <a:pt x="11095" y="13633"/>
                  </a:cubicBezTo>
                  <a:close/>
                  <a:moveTo>
                    <a:pt x="29738" y="12747"/>
                  </a:moveTo>
                  <a:cubicBezTo>
                    <a:pt x="29779" y="12747"/>
                    <a:pt x="29814" y="12765"/>
                    <a:pt x="29849" y="12782"/>
                  </a:cubicBezTo>
                  <a:cubicBezTo>
                    <a:pt x="30335" y="12873"/>
                    <a:pt x="30821" y="12995"/>
                    <a:pt x="31308" y="13117"/>
                  </a:cubicBezTo>
                  <a:cubicBezTo>
                    <a:pt x="31885" y="13238"/>
                    <a:pt x="32463" y="13390"/>
                    <a:pt x="33040" y="13542"/>
                  </a:cubicBezTo>
                  <a:cubicBezTo>
                    <a:pt x="33132" y="13572"/>
                    <a:pt x="33223" y="13603"/>
                    <a:pt x="33314" y="13633"/>
                  </a:cubicBezTo>
                  <a:cubicBezTo>
                    <a:pt x="33284" y="13694"/>
                    <a:pt x="33253" y="13785"/>
                    <a:pt x="33223" y="13846"/>
                  </a:cubicBezTo>
                  <a:cubicBezTo>
                    <a:pt x="33010" y="14454"/>
                    <a:pt x="32858" y="15092"/>
                    <a:pt x="32797" y="15731"/>
                  </a:cubicBezTo>
                  <a:cubicBezTo>
                    <a:pt x="32706" y="16308"/>
                    <a:pt x="32676" y="16855"/>
                    <a:pt x="32676" y="17402"/>
                  </a:cubicBezTo>
                  <a:cubicBezTo>
                    <a:pt x="32645" y="18041"/>
                    <a:pt x="32615" y="18649"/>
                    <a:pt x="32554" y="19256"/>
                  </a:cubicBezTo>
                  <a:cubicBezTo>
                    <a:pt x="32493" y="20199"/>
                    <a:pt x="32372" y="21111"/>
                    <a:pt x="32098" y="22022"/>
                  </a:cubicBezTo>
                  <a:cubicBezTo>
                    <a:pt x="31855" y="22813"/>
                    <a:pt x="31490" y="23573"/>
                    <a:pt x="30973" y="24211"/>
                  </a:cubicBezTo>
                  <a:cubicBezTo>
                    <a:pt x="30761" y="24454"/>
                    <a:pt x="30548" y="24697"/>
                    <a:pt x="30305" y="24910"/>
                  </a:cubicBezTo>
                  <a:cubicBezTo>
                    <a:pt x="30274" y="24940"/>
                    <a:pt x="30244" y="24940"/>
                    <a:pt x="30214" y="24971"/>
                  </a:cubicBezTo>
                  <a:cubicBezTo>
                    <a:pt x="30183" y="24971"/>
                    <a:pt x="30183" y="24940"/>
                    <a:pt x="30183" y="24940"/>
                  </a:cubicBezTo>
                  <a:cubicBezTo>
                    <a:pt x="30183" y="24910"/>
                    <a:pt x="30183" y="24910"/>
                    <a:pt x="30183" y="24880"/>
                  </a:cubicBezTo>
                  <a:cubicBezTo>
                    <a:pt x="30669" y="24241"/>
                    <a:pt x="30973" y="23512"/>
                    <a:pt x="31156" y="22722"/>
                  </a:cubicBezTo>
                  <a:cubicBezTo>
                    <a:pt x="31308" y="22083"/>
                    <a:pt x="31429" y="21445"/>
                    <a:pt x="31521" y="20776"/>
                  </a:cubicBezTo>
                  <a:cubicBezTo>
                    <a:pt x="31612" y="19925"/>
                    <a:pt x="31642" y="19074"/>
                    <a:pt x="31642" y="18223"/>
                  </a:cubicBezTo>
                  <a:cubicBezTo>
                    <a:pt x="31642" y="17828"/>
                    <a:pt x="31612" y="17463"/>
                    <a:pt x="31642" y="17098"/>
                  </a:cubicBezTo>
                  <a:cubicBezTo>
                    <a:pt x="31642" y="16582"/>
                    <a:pt x="31673" y="16065"/>
                    <a:pt x="31673" y="15548"/>
                  </a:cubicBezTo>
                  <a:cubicBezTo>
                    <a:pt x="31673" y="15518"/>
                    <a:pt x="31673" y="15457"/>
                    <a:pt x="31703" y="15427"/>
                  </a:cubicBezTo>
                  <a:cubicBezTo>
                    <a:pt x="31733" y="15214"/>
                    <a:pt x="31733" y="15031"/>
                    <a:pt x="31733" y="14849"/>
                  </a:cubicBezTo>
                  <a:lnTo>
                    <a:pt x="31733" y="14849"/>
                  </a:lnTo>
                  <a:cubicBezTo>
                    <a:pt x="31673" y="14910"/>
                    <a:pt x="31703" y="15001"/>
                    <a:pt x="31673" y="15092"/>
                  </a:cubicBezTo>
                  <a:cubicBezTo>
                    <a:pt x="31673" y="15183"/>
                    <a:pt x="31642" y="15275"/>
                    <a:pt x="31642" y="15366"/>
                  </a:cubicBezTo>
                  <a:cubicBezTo>
                    <a:pt x="31581" y="15791"/>
                    <a:pt x="31551" y="16186"/>
                    <a:pt x="31551" y="16612"/>
                  </a:cubicBezTo>
                  <a:cubicBezTo>
                    <a:pt x="31521" y="16946"/>
                    <a:pt x="31551" y="17311"/>
                    <a:pt x="31551" y="17676"/>
                  </a:cubicBezTo>
                  <a:cubicBezTo>
                    <a:pt x="31551" y="18132"/>
                    <a:pt x="31551" y="18588"/>
                    <a:pt x="31521" y="19074"/>
                  </a:cubicBezTo>
                  <a:cubicBezTo>
                    <a:pt x="31490" y="19621"/>
                    <a:pt x="31490" y="20168"/>
                    <a:pt x="31429" y="20715"/>
                  </a:cubicBezTo>
                  <a:cubicBezTo>
                    <a:pt x="31369" y="21080"/>
                    <a:pt x="31338" y="21445"/>
                    <a:pt x="31247" y="21779"/>
                  </a:cubicBezTo>
                  <a:cubicBezTo>
                    <a:pt x="31125" y="22478"/>
                    <a:pt x="30973" y="23147"/>
                    <a:pt x="30700" y="23785"/>
                  </a:cubicBezTo>
                  <a:cubicBezTo>
                    <a:pt x="30457" y="24363"/>
                    <a:pt x="30092" y="24880"/>
                    <a:pt x="29666" y="25336"/>
                  </a:cubicBezTo>
                  <a:cubicBezTo>
                    <a:pt x="29575" y="25427"/>
                    <a:pt x="29484" y="25548"/>
                    <a:pt x="29362" y="25609"/>
                  </a:cubicBezTo>
                  <a:cubicBezTo>
                    <a:pt x="28846" y="25974"/>
                    <a:pt x="28299" y="26247"/>
                    <a:pt x="27691" y="26460"/>
                  </a:cubicBezTo>
                  <a:cubicBezTo>
                    <a:pt x="27660" y="26491"/>
                    <a:pt x="27630" y="26491"/>
                    <a:pt x="27569" y="26521"/>
                  </a:cubicBezTo>
                  <a:cubicBezTo>
                    <a:pt x="27539" y="26460"/>
                    <a:pt x="27569" y="26460"/>
                    <a:pt x="27600" y="26430"/>
                  </a:cubicBezTo>
                  <a:cubicBezTo>
                    <a:pt x="27812" y="26247"/>
                    <a:pt x="27995" y="26035"/>
                    <a:pt x="28207" y="25852"/>
                  </a:cubicBezTo>
                  <a:cubicBezTo>
                    <a:pt x="28694" y="25305"/>
                    <a:pt x="28998" y="24667"/>
                    <a:pt x="29241" y="23968"/>
                  </a:cubicBezTo>
                  <a:cubicBezTo>
                    <a:pt x="29393" y="23481"/>
                    <a:pt x="29484" y="22965"/>
                    <a:pt x="29575" y="22478"/>
                  </a:cubicBezTo>
                  <a:cubicBezTo>
                    <a:pt x="29697" y="21597"/>
                    <a:pt x="29727" y="20715"/>
                    <a:pt x="29727" y="19834"/>
                  </a:cubicBezTo>
                  <a:cubicBezTo>
                    <a:pt x="29727" y="19408"/>
                    <a:pt x="29727" y="18983"/>
                    <a:pt x="29727" y="18527"/>
                  </a:cubicBezTo>
                  <a:cubicBezTo>
                    <a:pt x="29697" y="17828"/>
                    <a:pt x="29697" y="17098"/>
                    <a:pt x="29666" y="16369"/>
                  </a:cubicBezTo>
                  <a:cubicBezTo>
                    <a:pt x="29666" y="15943"/>
                    <a:pt x="29636" y="15518"/>
                    <a:pt x="29606" y="15062"/>
                  </a:cubicBezTo>
                  <a:cubicBezTo>
                    <a:pt x="29575" y="14424"/>
                    <a:pt x="29575" y="13816"/>
                    <a:pt x="29606" y="13177"/>
                  </a:cubicBezTo>
                  <a:cubicBezTo>
                    <a:pt x="29606" y="13025"/>
                    <a:pt x="29606" y="12904"/>
                    <a:pt x="29636" y="12782"/>
                  </a:cubicBezTo>
                  <a:cubicBezTo>
                    <a:pt x="29675" y="12756"/>
                    <a:pt x="29708" y="12747"/>
                    <a:pt x="29738" y="12747"/>
                  </a:cubicBezTo>
                  <a:close/>
                  <a:moveTo>
                    <a:pt x="13253" y="12873"/>
                  </a:moveTo>
                  <a:cubicBezTo>
                    <a:pt x="13587" y="12873"/>
                    <a:pt x="13891" y="12873"/>
                    <a:pt x="14225" y="12904"/>
                  </a:cubicBezTo>
                  <a:cubicBezTo>
                    <a:pt x="14438" y="12904"/>
                    <a:pt x="14651" y="12965"/>
                    <a:pt x="14833" y="13025"/>
                  </a:cubicBezTo>
                  <a:cubicBezTo>
                    <a:pt x="15228" y="13147"/>
                    <a:pt x="15593" y="13299"/>
                    <a:pt x="15958" y="13420"/>
                  </a:cubicBezTo>
                  <a:cubicBezTo>
                    <a:pt x="16019" y="13512"/>
                    <a:pt x="16019" y="13603"/>
                    <a:pt x="16049" y="13664"/>
                  </a:cubicBezTo>
                  <a:cubicBezTo>
                    <a:pt x="16201" y="14484"/>
                    <a:pt x="16384" y="15275"/>
                    <a:pt x="16627" y="16035"/>
                  </a:cubicBezTo>
                  <a:cubicBezTo>
                    <a:pt x="16657" y="16095"/>
                    <a:pt x="16687" y="16186"/>
                    <a:pt x="16718" y="16247"/>
                  </a:cubicBezTo>
                  <a:cubicBezTo>
                    <a:pt x="16779" y="16217"/>
                    <a:pt x="16748" y="16156"/>
                    <a:pt x="16718" y="16095"/>
                  </a:cubicBezTo>
                  <a:cubicBezTo>
                    <a:pt x="16657" y="15791"/>
                    <a:pt x="16535" y="15457"/>
                    <a:pt x="16475" y="15123"/>
                  </a:cubicBezTo>
                  <a:cubicBezTo>
                    <a:pt x="16353" y="14667"/>
                    <a:pt x="16262" y="14211"/>
                    <a:pt x="16171" y="13755"/>
                  </a:cubicBezTo>
                  <a:cubicBezTo>
                    <a:pt x="16140" y="13694"/>
                    <a:pt x="16140" y="13603"/>
                    <a:pt x="16140" y="13542"/>
                  </a:cubicBezTo>
                  <a:cubicBezTo>
                    <a:pt x="16171" y="13512"/>
                    <a:pt x="16171" y="13512"/>
                    <a:pt x="16201" y="13512"/>
                  </a:cubicBezTo>
                  <a:cubicBezTo>
                    <a:pt x="16414" y="13542"/>
                    <a:pt x="16657" y="13603"/>
                    <a:pt x="16870" y="13664"/>
                  </a:cubicBezTo>
                  <a:cubicBezTo>
                    <a:pt x="16900" y="13724"/>
                    <a:pt x="16931" y="13755"/>
                    <a:pt x="16931" y="13816"/>
                  </a:cubicBezTo>
                  <a:cubicBezTo>
                    <a:pt x="17022" y="14241"/>
                    <a:pt x="17083" y="14697"/>
                    <a:pt x="17235" y="15123"/>
                  </a:cubicBezTo>
                  <a:cubicBezTo>
                    <a:pt x="17235" y="15183"/>
                    <a:pt x="17265" y="15214"/>
                    <a:pt x="17295" y="15244"/>
                  </a:cubicBezTo>
                  <a:cubicBezTo>
                    <a:pt x="17204" y="14727"/>
                    <a:pt x="17083" y="14241"/>
                    <a:pt x="17022" y="13724"/>
                  </a:cubicBezTo>
                  <a:cubicBezTo>
                    <a:pt x="17052" y="13694"/>
                    <a:pt x="17113" y="13694"/>
                    <a:pt x="17174" y="13694"/>
                  </a:cubicBezTo>
                  <a:cubicBezTo>
                    <a:pt x="17539" y="13755"/>
                    <a:pt x="17903" y="13846"/>
                    <a:pt x="18238" y="13998"/>
                  </a:cubicBezTo>
                  <a:cubicBezTo>
                    <a:pt x="18633" y="14150"/>
                    <a:pt x="19058" y="14363"/>
                    <a:pt x="19453" y="14545"/>
                  </a:cubicBezTo>
                  <a:cubicBezTo>
                    <a:pt x="19849" y="14758"/>
                    <a:pt x="20213" y="15031"/>
                    <a:pt x="20548" y="15305"/>
                  </a:cubicBezTo>
                  <a:cubicBezTo>
                    <a:pt x="20639" y="15366"/>
                    <a:pt x="20700" y="15457"/>
                    <a:pt x="20730" y="15548"/>
                  </a:cubicBezTo>
                  <a:cubicBezTo>
                    <a:pt x="21612" y="17493"/>
                    <a:pt x="22311" y="19469"/>
                    <a:pt x="22675" y="21567"/>
                  </a:cubicBezTo>
                  <a:cubicBezTo>
                    <a:pt x="22706" y="21627"/>
                    <a:pt x="22706" y="21688"/>
                    <a:pt x="22736" y="21749"/>
                  </a:cubicBezTo>
                  <a:cubicBezTo>
                    <a:pt x="22767" y="21962"/>
                    <a:pt x="22797" y="22174"/>
                    <a:pt x="22797" y="22418"/>
                  </a:cubicBezTo>
                  <a:cubicBezTo>
                    <a:pt x="22767" y="22661"/>
                    <a:pt x="22797" y="22904"/>
                    <a:pt x="22797" y="23177"/>
                  </a:cubicBezTo>
                  <a:cubicBezTo>
                    <a:pt x="22675" y="22904"/>
                    <a:pt x="22645" y="22661"/>
                    <a:pt x="22584" y="22418"/>
                  </a:cubicBezTo>
                  <a:cubicBezTo>
                    <a:pt x="22523" y="22174"/>
                    <a:pt x="22463" y="21931"/>
                    <a:pt x="22402" y="21688"/>
                  </a:cubicBezTo>
                  <a:cubicBezTo>
                    <a:pt x="22341" y="21445"/>
                    <a:pt x="22250" y="21202"/>
                    <a:pt x="22189" y="20928"/>
                  </a:cubicBezTo>
                  <a:cubicBezTo>
                    <a:pt x="22128" y="20685"/>
                    <a:pt x="22037" y="20442"/>
                    <a:pt x="21976" y="20229"/>
                  </a:cubicBezTo>
                  <a:cubicBezTo>
                    <a:pt x="21885" y="19986"/>
                    <a:pt x="21824" y="19743"/>
                    <a:pt x="21764" y="19500"/>
                  </a:cubicBezTo>
                  <a:cubicBezTo>
                    <a:pt x="21672" y="19256"/>
                    <a:pt x="21612" y="19013"/>
                    <a:pt x="21520" y="18801"/>
                  </a:cubicBezTo>
                  <a:cubicBezTo>
                    <a:pt x="21460" y="18861"/>
                    <a:pt x="21490" y="18922"/>
                    <a:pt x="21520" y="18952"/>
                  </a:cubicBezTo>
                  <a:cubicBezTo>
                    <a:pt x="21794" y="19895"/>
                    <a:pt x="22037" y="20837"/>
                    <a:pt x="22311" y="21749"/>
                  </a:cubicBezTo>
                  <a:cubicBezTo>
                    <a:pt x="22523" y="22539"/>
                    <a:pt x="22706" y="23360"/>
                    <a:pt x="22797" y="24181"/>
                  </a:cubicBezTo>
                  <a:cubicBezTo>
                    <a:pt x="22827" y="24393"/>
                    <a:pt x="22858" y="24606"/>
                    <a:pt x="22858" y="24849"/>
                  </a:cubicBezTo>
                  <a:cubicBezTo>
                    <a:pt x="22858" y="25092"/>
                    <a:pt x="22888" y="25336"/>
                    <a:pt x="22919" y="25579"/>
                  </a:cubicBezTo>
                  <a:cubicBezTo>
                    <a:pt x="22949" y="25731"/>
                    <a:pt x="22979" y="25852"/>
                    <a:pt x="22979" y="26004"/>
                  </a:cubicBezTo>
                  <a:cubicBezTo>
                    <a:pt x="22979" y="26126"/>
                    <a:pt x="22979" y="26247"/>
                    <a:pt x="22949" y="26369"/>
                  </a:cubicBezTo>
                  <a:cubicBezTo>
                    <a:pt x="22888" y="26551"/>
                    <a:pt x="22797" y="26673"/>
                    <a:pt x="22615" y="26703"/>
                  </a:cubicBezTo>
                  <a:cubicBezTo>
                    <a:pt x="22463" y="26643"/>
                    <a:pt x="22371" y="26521"/>
                    <a:pt x="22280" y="26399"/>
                  </a:cubicBezTo>
                  <a:cubicBezTo>
                    <a:pt x="22068" y="26035"/>
                    <a:pt x="21824" y="25670"/>
                    <a:pt x="21612" y="25305"/>
                  </a:cubicBezTo>
                  <a:cubicBezTo>
                    <a:pt x="20700" y="23725"/>
                    <a:pt x="20001" y="22053"/>
                    <a:pt x="19545" y="20290"/>
                  </a:cubicBezTo>
                  <a:cubicBezTo>
                    <a:pt x="19332" y="19500"/>
                    <a:pt x="19150" y="18740"/>
                    <a:pt x="18998" y="17949"/>
                  </a:cubicBezTo>
                  <a:cubicBezTo>
                    <a:pt x="18967" y="17767"/>
                    <a:pt x="18937" y="17585"/>
                    <a:pt x="18906" y="17342"/>
                  </a:cubicBezTo>
                  <a:cubicBezTo>
                    <a:pt x="18876" y="17493"/>
                    <a:pt x="18876" y="17585"/>
                    <a:pt x="18906" y="17706"/>
                  </a:cubicBezTo>
                  <a:cubicBezTo>
                    <a:pt x="19058" y="18770"/>
                    <a:pt x="19301" y="19834"/>
                    <a:pt x="19605" y="20898"/>
                  </a:cubicBezTo>
                  <a:cubicBezTo>
                    <a:pt x="20153" y="22782"/>
                    <a:pt x="20973" y="24545"/>
                    <a:pt x="22037" y="26217"/>
                  </a:cubicBezTo>
                  <a:cubicBezTo>
                    <a:pt x="22068" y="26278"/>
                    <a:pt x="22128" y="26339"/>
                    <a:pt x="22159" y="26430"/>
                  </a:cubicBezTo>
                  <a:lnTo>
                    <a:pt x="22098" y="26430"/>
                  </a:lnTo>
                  <a:cubicBezTo>
                    <a:pt x="22037" y="26399"/>
                    <a:pt x="22007" y="26339"/>
                    <a:pt x="21976" y="26308"/>
                  </a:cubicBezTo>
                  <a:cubicBezTo>
                    <a:pt x="21399" y="25579"/>
                    <a:pt x="20882" y="24819"/>
                    <a:pt x="20457" y="23998"/>
                  </a:cubicBezTo>
                  <a:cubicBezTo>
                    <a:pt x="19970" y="23147"/>
                    <a:pt x="19575" y="22266"/>
                    <a:pt x="19210" y="21354"/>
                  </a:cubicBezTo>
                  <a:cubicBezTo>
                    <a:pt x="18998" y="20867"/>
                    <a:pt x="18785" y="20351"/>
                    <a:pt x="18633" y="19804"/>
                  </a:cubicBezTo>
                  <a:cubicBezTo>
                    <a:pt x="18633" y="19804"/>
                    <a:pt x="18602" y="19773"/>
                    <a:pt x="18602" y="19743"/>
                  </a:cubicBezTo>
                  <a:lnTo>
                    <a:pt x="18602" y="19743"/>
                  </a:lnTo>
                  <a:cubicBezTo>
                    <a:pt x="18572" y="19834"/>
                    <a:pt x="18602" y="19925"/>
                    <a:pt x="18633" y="19986"/>
                  </a:cubicBezTo>
                  <a:cubicBezTo>
                    <a:pt x="18754" y="20351"/>
                    <a:pt x="18876" y="20715"/>
                    <a:pt x="19028" y="21080"/>
                  </a:cubicBezTo>
                  <a:cubicBezTo>
                    <a:pt x="19393" y="21992"/>
                    <a:pt x="19757" y="22904"/>
                    <a:pt x="20213" y="23785"/>
                  </a:cubicBezTo>
                  <a:cubicBezTo>
                    <a:pt x="20760" y="24788"/>
                    <a:pt x="21368" y="25761"/>
                    <a:pt x="22098" y="26612"/>
                  </a:cubicBezTo>
                  <a:cubicBezTo>
                    <a:pt x="22159" y="26673"/>
                    <a:pt x="22189" y="26703"/>
                    <a:pt x="22189" y="26795"/>
                  </a:cubicBezTo>
                  <a:cubicBezTo>
                    <a:pt x="22007" y="26764"/>
                    <a:pt x="21855" y="26734"/>
                    <a:pt x="21703" y="26643"/>
                  </a:cubicBezTo>
                  <a:cubicBezTo>
                    <a:pt x="21581" y="26582"/>
                    <a:pt x="21460" y="26521"/>
                    <a:pt x="21368" y="26430"/>
                  </a:cubicBezTo>
                  <a:cubicBezTo>
                    <a:pt x="19362" y="25062"/>
                    <a:pt x="17903" y="23269"/>
                    <a:pt x="16991" y="21019"/>
                  </a:cubicBezTo>
                  <a:cubicBezTo>
                    <a:pt x="16687" y="20229"/>
                    <a:pt x="16414" y="19439"/>
                    <a:pt x="16171" y="18649"/>
                  </a:cubicBezTo>
                  <a:cubicBezTo>
                    <a:pt x="16171" y="18618"/>
                    <a:pt x="16171" y="18618"/>
                    <a:pt x="16140" y="18588"/>
                  </a:cubicBezTo>
                  <a:cubicBezTo>
                    <a:pt x="16110" y="18649"/>
                    <a:pt x="16140" y="18709"/>
                    <a:pt x="16140" y="18770"/>
                  </a:cubicBezTo>
                  <a:cubicBezTo>
                    <a:pt x="16292" y="19226"/>
                    <a:pt x="16444" y="19712"/>
                    <a:pt x="16596" y="20168"/>
                  </a:cubicBezTo>
                  <a:cubicBezTo>
                    <a:pt x="16779" y="20746"/>
                    <a:pt x="16991" y="21323"/>
                    <a:pt x="17265" y="21870"/>
                  </a:cubicBezTo>
                  <a:cubicBezTo>
                    <a:pt x="17873" y="23177"/>
                    <a:pt x="18724" y="24302"/>
                    <a:pt x="19757" y="25305"/>
                  </a:cubicBezTo>
                  <a:cubicBezTo>
                    <a:pt x="20335" y="25852"/>
                    <a:pt x="20973" y="26339"/>
                    <a:pt x="21642" y="26764"/>
                  </a:cubicBezTo>
                  <a:cubicBezTo>
                    <a:pt x="21672" y="26795"/>
                    <a:pt x="21703" y="26795"/>
                    <a:pt x="21733" y="26825"/>
                  </a:cubicBezTo>
                  <a:cubicBezTo>
                    <a:pt x="21703" y="26855"/>
                    <a:pt x="21672" y="26855"/>
                    <a:pt x="21642" y="26855"/>
                  </a:cubicBezTo>
                  <a:cubicBezTo>
                    <a:pt x="21368" y="26855"/>
                    <a:pt x="21095" y="26825"/>
                    <a:pt x="20821" y="26734"/>
                  </a:cubicBezTo>
                  <a:cubicBezTo>
                    <a:pt x="20730" y="26673"/>
                    <a:pt x="20639" y="26643"/>
                    <a:pt x="20548" y="26582"/>
                  </a:cubicBezTo>
                  <a:cubicBezTo>
                    <a:pt x="19484" y="26065"/>
                    <a:pt x="18542" y="25396"/>
                    <a:pt x="17721" y="24576"/>
                  </a:cubicBezTo>
                  <a:cubicBezTo>
                    <a:pt x="17143" y="23998"/>
                    <a:pt x="16718" y="23360"/>
                    <a:pt x="16323" y="22630"/>
                  </a:cubicBezTo>
                  <a:cubicBezTo>
                    <a:pt x="16171" y="22357"/>
                    <a:pt x="16049" y="22053"/>
                    <a:pt x="15897" y="21779"/>
                  </a:cubicBezTo>
                  <a:cubicBezTo>
                    <a:pt x="15836" y="21779"/>
                    <a:pt x="15867" y="21840"/>
                    <a:pt x="15867" y="21870"/>
                  </a:cubicBezTo>
                  <a:cubicBezTo>
                    <a:pt x="16444" y="23269"/>
                    <a:pt x="17326" y="24515"/>
                    <a:pt x="18542" y="25457"/>
                  </a:cubicBezTo>
                  <a:cubicBezTo>
                    <a:pt x="19241" y="26004"/>
                    <a:pt x="19970" y="26491"/>
                    <a:pt x="20760" y="26825"/>
                  </a:cubicBezTo>
                  <a:cubicBezTo>
                    <a:pt x="20821" y="26855"/>
                    <a:pt x="20882" y="26886"/>
                    <a:pt x="20973" y="26916"/>
                  </a:cubicBezTo>
                  <a:cubicBezTo>
                    <a:pt x="20821" y="26931"/>
                    <a:pt x="20685" y="26939"/>
                    <a:pt x="20555" y="26939"/>
                  </a:cubicBezTo>
                  <a:cubicBezTo>
                    <a:pt x="20426" y="26939"/>
                    <a:pt x="20305" y="26931"/>
                    <a:pt x="20183" y="26916"/>
                  </a:cubicBezTo>
                  <a:cubicBezTo>
                    <a:pt x="19788" y="26855"/>
                    <a:pt x="19393" y="26795"/>
                    <a:pt x="18998" y="26734"/>
                  </a:cubicBezTo>
                  <a:cubicBezTo>
                    <a:pt x="18542" y="26643"/>
                    <a:pt x="18116" y="26460"/>
                    <a:pt x="17721" y="26247"/>
                  </a:cubicBezTo>
                  <a:cubicBezTo>
                    <a:pt x="16657" y="25640"/>
                    <a:pt x="15897" y="24758"/>
                    <a:pt x="15350" y="23664"/>
                  </a:cubicBezTo>
                  <a:cubicBezTo>
                    <a:pt x="15016" y="23025"/>
                    <a:pt x="14742" y="22326"/>
                    <a:pt x="14499" y="21627"/>
                  </a:cubicBezTo>
                  <a:cubicBezTo>
                    <a:pt x="14256" y="20807"/>
                    <a:pt x="13982" y="19986"/>
                    <a:pt x="13709" y="19196"/>
                  </a:cubicBezTo>
                  <a:cubicBezTo>
                    <a:pt x="13405" y="18345"/>
                    <a:pt x="13040" y="17524"/>
                    <a:pt x="12675" y="16703"/>
                  </a:cubicBezTo>
                  <a:cubicBezTo>
                    <a:pt x="12219" y="15731"/>
                    <a:pt x="11763" y="14788"/>
                    <a:pt x="11277" y="13846"/>
                  </a:cubicBezTo>
                  <a:cubicBezTo>
                    <a:pt x="11247" y="13755"/>
                    <a:pt x="11216" y="13664"/>
                    <a:pt x="11155" y="13572"/>
                  </a:cubicBezTo>
                  <a:cubicBezTo>
                    <a:pt x="11368" y="13420"/>
                    <a:pt x="11611" y="13269"/>
                    <a:pt x="11855" y="13208"/>
                  </a:cubicBezTo>
                  <a:cubicBezTo>
                    <a:pt x="12189" y="13056"/>
                    <a:pt x="12554" y="12965"/>
                    <a:pt x="12918" y="12904"/>
                  </a:cubicBezTo>
                  <a:cubicBezTo>
                    <a:pt x="12979" y="12965"/>
                    <a:pt x="13010" y="13025"/>
                    <a:pt x="13040" y="13117"/>
                  </a:cubicBezTo>
                  <a:cubicBezTo>
                    <a:pt x="13405" y="14028"/>
                    <a:pt x="13709" y="14971"/>
                    <a:pt x="14013" y="15913"/>
                  </a:cubicBezTo>
                  <a:cubicBezTo>
                    <a:pt x="14256" y="16734"/>
                    <a:pt x="14529" y="17585"/>
                    <a:pt x="14773" y="18405"/>
                  </a:cubicBezTo>
                  <a:cubicBezTo>
                    <a:pt x="14803" y="18527"/>
                    <a:pt x="14864" y="18649"/>
                    <a:pt x="14894" y="18770"/>
                  </a:cubicBezTo>
                  <a:cubicBezTo>
                    <a:pt x="14955" y="18709"/>
                    <a:pt x="14894" y="18649"/>
                    <a:pt x="14894" y="18588"/>
                  </a:cubicBezTo>
                  <a:cubicBezTo>
                    <a:pt x="14408" y="16886"/>
                    <a:pt x="13921" y="15183"/>
                    <a:pt x="13283" y="13512"/>
                  </a:cubicBezTo>
                  <a:cubicBezTo>
                    <a:pt x="13253" y="13329"/>
                    <a:pt x="13162" y="13177"/>
                    <a:pt x="13101" y="13025"/>
                  </a:cubicBezTo>
                  <a:cubicBezTo>
                    <a:pt x="13101" y="12995"/>
                    <a:pt x="13101" y="12934"/>
                    <a:pt x="13101" y="12873"/>
                  </a:cubicBezTo>
                  <a:close/>
                  <a:moveTo>
                    <a:pt x="28171" y="12589"/>
                  </a:moveTo>
                  <a:cubicBezTo>
                    <a:pt x="28264" y="12589"/>
                    <a:pt x="28357" y="12593"/>
                    <a:pt x="28451" y="12600"/>
                  </a:cubicBezTo>
                  <a:cubicBezTo>
                    <a:pt x="28785" y="12600"/>
                    <a:pt x="29119" y="12661"/>
                    <a:pt x="29484" y="12691"/>
                  </a:cubicBezTo>
                  <a:cubicBezTo>
                    <a:pt x="29484" y="12721"/>
                    <a:pt x="29514" y="12721"/>
                    <a:pt x="29545" y="12752"/>
                  </a:cubicBezTo>
                  <a:cubicBezTo>
                    <a:pt x="29575" y="12843"/>
                    <a:pt x="29545" y="12934"/>
                    <a:pt x="29545" y="13056"/>
                  </a:cubicBezTo>
                  <a:cubicBezTo>
                    <a:pt x="29454" y="13451"/>
                    <a:pt x="29484" y="13876"/>
                    <a:pt x="29484" y="14272"/>
                  </a:cubicBezTo>
                  <a:cubicBezTo>
                    <a:pt x="29484" y="14424"/>
                    <a:pt x="29484" y="14545"/>
                    <a:pt x="29484" y="14667"/>
                  </a:cubicBezTo>
                  <a:cubicBezTo>
                    <a:pt x="29514" y="15153"/>
                    <a:pt x="29545" y="15639"/>
                    <a:pt x="29545" y="16126"/>
                  </a:cubicBezTo>
                  <a:cubicBezTo>
                    <a:pt x="29545" y="16217"/>
                    <a:pt x="29545" y="16278"/>
                    <a:pt x="29545" y="16369"/>
                  </a:cubicBezTo>
                  <a:cubicBezTo>
                    <a:pt x="29575" y="16946"/>
                    <a:pt x="29575" y="17524"/>
                    <a:pt x="29575" y="18101"/>
                  </a:cubicBezTo>
                  <a:cubicBezTo>
                    <a:pt x="29575" y="18649"/>
                    <a:pt x="29606" y="19196"/>
                    <a:pt x="29606" y="19743"/>
                  </a:cubicBezTo>
                  <a:cubicBezTo>
                    <a:pt x="29606" y="20290"/>
                    <a:pt x="29606" y="20837"/>
                    <a:pt x="29545" y="21384"/>
                  </a:cubicBezTo>
                  <a:cubicBezTo>
                    <a:pt x="29514" y="22083"/>
                    <a:pt x="29423" y="22782"/>
                    <a:pt x="29241" y="23481"/>
                  </a:cubicBezTo>
                  <a:cubicBezTo>
                    <a:pt x="29119" y="23907"/>
                    <a:pt x="28998" y="24302"/>
                    <a:pt x="28785" y="24697"/>
                  </a:cubicBezTo>
                  <a:cubicBezTo>
                    <a:pt x="28481" y="25336"/>
                    <a:pt x="28025" y="25883"/>
                    <a:pt x="27478" y="26339"/>
                  </a:cubicBezTo>
                  <a:cubicBezTo>
                    <a:pt x="27144" y="26643"/>
                    <a:pt x="26779" y="26795"/>
                    <a:pt x="26323" y="26855"/>
                  </a:cubicBezTo>
                  <a:lnTo>
                    <a:pt x="26293" y="26855"/>
                  </a:lnTo>
                  <a:cubicBezTo>
                    <a:pt x="26323" y="26825"/>
                    <a:pt x="26323" y="26795"/>
                    <a:pt x="26353" y="26764"/>
                  </a:cubicBezTo>
                  <a:cubicBezTo>
                    <a:pt x="26809" y="26278"/>
                    <a:pt x="27144" y="25700"/>
                    <a:pt x="27417" y="25092"/>
                  </a:cubicBezTo>
                  <a:cubicBezTo>
                    <a:pt x="27752" y="24363"/>
                    <a:pt x="27995" y="23573"/>
                    <a:pt x="28147" y="22813"/>
                  </a:cubicBezTo>
                  <a:cubicBezTo>
                    <a:pt x="28238" y="22326"/>
                    <a:pt x="28329" y="21840"/>
                    <a:pt x="28359" y="21323"/>
                  </a:cubicBezTo>
                  <a:cubicBezTo>
                    <a:pt x="28420" y="20776"/>
                    <a:pt x="28451" y="20229"/>
                    <a:pt x="28451" y="19652"/>
                  </a:cubicBezTo>
                  <a:cubicBezTo>
                    <a:pt x="28451" y="19256"/>
                    <a:pt x="28451" y="18861"/>
                    <a:pt x="28420" y="18466"/>
                  </a:cubicBezTo>
                  <a:cubicBezTo>
                    <a:pt x="28390" y="18709"/>
                    <a:pt x="28390" y="18952"/>
                    <a:pt x="28390" y="19196"/>
                  </a:cubicBezTo>
                  <a:cubicBezTo>
                    <a:pt x="28390" y="19226"/>
                    <a:pt x="28420" y="19287"/>
                    <a:pt x="28420" y="19317"/>
                  </a:cubicBezTo>
                  <a:cubicBezTo>
                    <a:pt x="28390" y="19804"/>
                    <a:pt x="28390" y="20259"/>
                    <a:pt x="28329" y="20746"/>
                  </a:cubicBezTo>
                  <a:cubicBezTo>
                    <a:pt x="28329" y="20776"/>
                    <a:pt x="28329" y="20837"/>
                    <a:pt x="28329" y="20898"/>
                  </a:cubicBezTo>
                  <a:cubicBezTo>
                    <a:pt x="28299" y="21354"/>
                    <a:pt x="28238" y="21840"/>
                    <a:pt x="28147" y="22296"/>
                  </a:cubicBezTo>
                  <a:cubicBezTo>
                    <a:pt x="28025" y="22965"/>
                    <a:pt x="27873" y="23603"/>
                    <a:pt x="27660" y="24241"/>
                  </a:cubicBezTo>
                  <a:cubicBezTo>
                    <a:pt x="27448" y="24788"/>
                    <a:pt x="27235" y="25336"/>
                    <a:pt x="26931" y="25822"/>
                  </a:cubicBezTo>
                  <a:cubicBezTo>
                    <a:pt x="26779" y="26065"/>
                    <a:pt x="26596" y="26308"/>
                    <a:pt x="26414" y="26521"/>
                  </a:cubicBezTo>
                  <a:cubicBezTo>
                    <a:pt x="26232" y="26795"/>
                    <a:pt x="25989" y="26916"/>
                    <a:pt x="25654" y="26947"/>
                  </a:cubicBezTo>
                  <a:cubicBezTo>
                    <a:pt x="25472" y="26977"/>
                    <a:pt x="25289" y="26977"/>
                    <a:pt x="25077" y="26977"/>
                  </a:cubicBezTo>
                  <a:cubicBezTo>
                    <a:pt x="25067" y="26987"/>
                    <a:pt x="25060" y="26990"/>
                    <a:pt x="25053" y="26990"/>
                  </a:cubicBezTo>
                  <a:cubicBezTo>
                    <a:pt x="25040" y="26990"/>
                    <a:pt x="25026" y="26977"/>
                    <a:pt x="24985" y="26977"/>
                  </a:cubicBezTo>
                  <a:cubicBezTo>
                    <a:pt x="25016" y="26947"/>
                    <a:pt x="25016" y="26916"/>
                    <a:pt x="25046" y="26886"/>
                  </a:cubicBezTo>
                  <a:cubicBezTo>
                    <a:pt x="25654" y="26491"/>
                    <a:pt x="26049" y="25913"/>
                    <a:pt x="26384" y="25275"/>
                  </a:cubicBezTo>
                  <a:cubicBezTo>
                    <a:pt x="26596" y="24788"/>
                    <a:pt x="26748" y="24302"/>
                    <a:pt x="26870" y="23785"/>
                  </a:cubicBezTo>
                  <a:cubicBezTo>
                    <a:pt x="26992" y="23299"/>
                    <a:pt x="27052" y="22843"/>
                    <a:pt x="27113" y="22357"/>
                  </a:cubicBezTo>
                  <a:cubicBezTo>
                    <a:pt x="27174" y="21779"/>
                    <a:pt x="27174" y="21202"/>
                    <a:pt x="27174" y="20624"/>
                  </a:cubicBezTo>
                  <a:cubicBezTo>
                    <a:pt x="27204" y="20320"/>
                    <a:pt x="27174" y="20016"/>
                    <a:pt x="27144" y="19712"/>
                  </a:cubicBezTo>
                  <a:cubicBezTo>
                    <a:pt x="27144" y="19743"/>
                    <a:pt x="27113" y="19743"/>
                    <a:pt x="27113" y="19773"/>
                  </a:cubicBezTo>
                  <a:cubicBezTo>
                    <a:pt x="27113" y="20108"/>
                    <a:pt x="27113" y="20442"/>
                    <a:pt x="27113" y="20776"/>
                  </a:cubicBezTo>
                  <a:cubicBezTo>
                    <a:pt x="27113" y="20898"/>
                    <a:pt x="27113" y="21050"/>
                    <a:pt x="27113" y="21202"/>
                  </a:cubicBezTo>
                  <a:cubicBezTo>
                    <a:pt x="27083" y="21536"/>
                    <a:pt x="27052" y="21901"/>
                    <a:pt x="27022" y="22266"/>
                  </a:cubicBezTo>
                  <a:cubicBezTo>
                    <a:pt x="26931" y="23117"/>
                    <a:pt x="26779" y="23937"/>
                    <a:pt x="26475" y="24758"/>
                  </a:cubicBezTo>
                  <a:cubicBezTo>
                    <a:pt x="26293" y="25214"/>
                    <a:pt x="26080" y="25640"/>
                    <a:pt x="25776" y="26035"/>
                  </a:cubicBezTo>
                  <a:cubicBezTo>
                    <a:pt x="25593" y="26278"/>
                    <a:pt x="25381" y="26521"/>
                    <a:pt x="25107" y="26703"/>
                  </a:cubicBezTo>
                  <a:cubicBezTo>
                    <a:pt x="25016" y="26795"/>
                    <a:pt x="24894" y="26855"/>
                    <a:pt x="24773" y="26886"/>
                  </a:cubicBezTo>
                  <a:lnTo>
                    <a:pt x="24590" y="26886"/>
                  </a:lnTo>
                  <a:cubicBezTo>
                    <a:pt x="24590" y="26855"/>
                    <a:pt x="24590" y="26825"/>
                    <a:pt x="24621" y="26825"/>
                  </a:cubicBezTo>
                  <a:cubicBezTo>
                    <a:pt x="25259" y="26247"/>
                    <a:pt x="25624" y="25548"/>
                    <a:pt x="25837" y="24728"/>
                  </a:cubicBezTo>
                  <a:cubicBezTo>
                    <a:pt x="25989" y="24181"/>
                    <a:pt x="26049" y="23633"/>
                    <a:pt x="26080" y="23086"/>
                  </a:cubicBezTo>
                  <a:cubicBezTo>
                    <a:pt x="26080" y="22691"/>
                    <a:pt x="26080" y="22296"/>
                    <a:pt x="26080" y="21931"/>
                  </a:cubicBezTo>
                  <a:cubicBezTo>
                    <a:pt x="26080" y="21597"/>
                    <a:pt x="26049" y="21263"/>
                    <a:pt x="26019" y="20928"/>
                  </a:cubicBezTo>
                  <a:cubicBezTo>
                    <a:pt x="26019" y="20715"/>
                    <a:pt x="25989" y="20503"/>
                    <a:pt x="25989" y="20259"/>
                  </a:cubicBezTo>
                  <a:cubicBezTo>
                    <a:pt x="25958" y="19682"/>
                    <a:pt x="25867" y="19104"/>
                    <a:pt x="25776" y="18527"/>
                  </a:cubicBezTo>
                  <a:cubicBezTo>
                    <a:pt x="25715" y="18132"/>
                    <a:pt x="25654" y="17737"/>
                    <a:pt x="25624" y="17342"/>
                  </a:cubicBezTo>
                  <a:cubicBezTo>
                    <a:pt x="25593" y="17190"/>
                    <a:pt x="25593" y="17068"/>
                    <a:pt x="25563" y="16916"/>
                  </a:cubicBezTo>
                  <a:cubicBezTo>
                    <a:pt x="25563" y="16916"/>
                    <a:pt x="25533" y="16886"/>
                    <a:pt x="25533" y="16886"/>
                  </a:cubicBezTo>
                  <a:lnTo>
                    <a:pt x="25502" y="16886"/>
                  </a:lnTo>
                  <a:cubicBezTo>
                    <a:pt x="25502" y="17007"/>
                    <a:pt x="25502" y="17129"/>
                    <a:pt x="25533" y="17250"/>
                  </a:cubicBezTo>
                  <a:cubicBezTo>
                    <a:pt x="25593" y="17858"/>
                    <a:pt x="25685" y="18466"/>
                    <a:pt x="25776" y="19074"/>
                  </a:cubicBezTo>
                  <a:cubicBezTo>
                    <a:pt x="25806" y="19408"/>
                    <a:pt x="25837" y="19743"/>
                    <a:pt x="25867" y="20108"/>
                  </a:cubicBezTo>
                  <a:cubicBezTo>
                    <a:pt x="25897" y="20594"/>
                    <a:pt x="25928" y="21111"/>
                    <a:pt x="25958" y="21627"/>
                  </a:cubicBezTo>
                  <a:cubicBezTo>
                    <a:pt x="25958" y="21749"/>
                    <a:pt x="25958" y="21901"/>
                    <a:pt x="25958" y="22022"/>
                  </a:cubicBezTo>
                  <a:cubicBezTo>
                    <a:pt x="25958" y="22539"/>
                    <a:pt x="25958" y="23086"/>
                    <a:pt x="25897" y="23603"/>
                  </a:cubicBezTo>
                  <a:cubicBezTo>
                    <a:pt x="25867" y="24181"/>
                    <a:pt x="25745" y="24758"/>
                    <a:pt x="25533" y="25275"/>
                  </a:cubicBezTo>
                  <a:cubicBezTo>
                    <a:pt x="25320" y="25822"/>
                    <a:pt x="25016" y="26278"/>
                    <a:pt x="24621" y="26643"/>
                  </a:cubicBezTo>
                  <a:cubicBezTo>
                    <a:pt x="24515" y="26748"/>
                    <a:pt x="24410" y="26831"/>
                    <a:pt x="24224" y="26831"/>
                  </a:cubicBezTo>
                  <a:cubicBezTo>
                    <a:pt x="24196" y="26831"/>
                    <a:pt x="24166" y="26829"/>
                    <a:pt x="24134" y="26825"/>
                  </a:cubicBezTo>
                  <a:cubicBezTo>
                    <a:pt x="24074" y="26795"/>
                    <a:pt x="23952" y="26764"/>
                    <a:pt x="23861" y="26734"/>
                  </a:cubicBezTo>
                  <a:cubicBezTo>
                    <a:pt x="23800" y="26643"/>
                    <a:pt x="23830" y="26612"/>
                    <a:pt x="23861" y="26582"/>
                  </a:cubicBezTo>
                  <a:cubicBezTo>
                    <a:pt x="24074" y="26156"/>
                    <a:pt x="24165" y="25670"/>
                    <a:pt x="24256" y="25214"/>
                  </a:cubicBezTo>
                  <a:cubicBezTo>
                    <a:pt x="24347" y="24515"/>
                    <a:pt x="24347" y="23816"/>
                    <a:pt x="24347" y="23117"/>
                  </a:cubicBezTo>
                  <a:cubicBezTo>
                    <a:pt x="24347" y="22570"/>
                    <a:pt x="24317" y="22053"/>
                    <a:pt x="24286" y="21506"/>
                  </a:cubicBezTo>
                  <a:cubicBezTo>
                    <a:pt x="24256" y="21080"/>
                    <a:pt x="24226" y="20685"/>
                    <a:pt x="24195" y="20290"/>
                  </a:cubicBezTo>
                  <a:cubicBezTo>
                    <a:pt x="24165" y="20077"/>
                    <a:pt x="24165" y="19864"/>
                    <a:pt x="24134" y="19652"/>
                  </a:cubicBezTo>
                  <a:cubicBezTo>
                    <a:pt x="24104" y="19469"/>
                    <a:pt x="24104" y="19287"/>
                    <a:pt x="24074" y="19104"/>
                  </a:cubicBezTo>
                  <a:cubicBezTo>
                    <a:pt x="24074" y="19104"/>
                    <a:pt x="24043" y="19104"/>
                    <a:pt x="24043" y="19074"/>
                  </a:cubicBezTo>
                  <a:lnTo>
                    <a:pt x="24043" y="19074"/>
                  </a:lnTo>
                  <a:cubicBezTo>
                    <a:pt x="24043" y="19226"/>
                    <a:pt x="24043" y="19378"/>
                    <a:pt x="24074" y="19560"/>
                  </a:cubicBezTo>
                  <a:cubicBezTo>
                    <a:pt x="24104" y="19712"/>
                    <a:pt x="24104" y="19895"/>
                    <a:pt x="24104" y="20077"/>
                  </a:cubicBezTo>
                  <a:cubicBezTo>
                    <a:pt x="24134" y="20563"/>
                    <a:pt x="24165" y="21050"/>
                    <a:pt x="24195" y="21536"/>
                  </a:cubicBezTo>
                  <a:cubicBezTo>
                    <a:pt x="24256" y="22448"/>
                    <a:pt x="24256" y="23360"/>
                    <a:pt x="24226" y="24302"/>
                  </a:cubicBezTo>
                  <a:cubicBezTo>
                    <a:pt x="24195" y="24819"/>
                    <a:pt x="24134" y="25336"/>
                    <a:pt x="24013" y="25852"/>
                  </a:cubicBezTo>
                  <a:cubicBezTo>
                    <a:pt x="23952" y="26035"/>
                    <a:pt x="23891" y="26217"/>
                    <a:pt x="23800" y="26399"/>
                  </a:cubicBezTo>
                  <a:cubicBezTo>
                    <a:pt x="23800" y="26460"/>
                    <a:pt x="23739" y="26491"/>
                    <a:pt x="23709" y="26551"/>
                  </a:cubicBezTo>
                  <a:cubicBezTo>
                    <a:pt x="23684" y="26564"/>
                    <a:pt x="23659" y="26571"/>
                    <a:pt x="23633" y="26571"/>
                  </a:cubicBezTo>
                  <a:cubicBezTo>
                    <a:pt x="23598" y="26571"/>
                    <a:pt x="23562" y="26557"/>
                    <a:pt x="23527" y="26521"/>
                  </a:cubicBezTo>
                  <a:cubicBezTo>
                    <a:pt x="23435" y="26430"/>
                    <a:pt x="23375" y="26308"/>
                    <a:pt x="23344" y="26217"/>
                  </a:cubicBezTo>
                  <a:cubicBezTo>
                    <a:pt x="23223" y="25913"/>
                    <a:pt x="23162" y="25609"/>
                    <a:pt x="23131" y="25275"/>
                  </a:cubicBezTo>
                  <a:cubicBezTo>
                    <a:pt x="23101" y="24880"/>
                    <a:pt x="23071" y="24484"/>
                    <a:pt x="23040" y="24089"/>
                  </a:cubicBezTo>
                  <a:cubicBezTo>
                    <a:pt x="22979" y="23086"/>
                    <a:pt x="22979" y="22083"/>
                    <a:pt x="23040" y="21080"/>
                  </a:cubicBezTo>
                  <a:cubicBezTo>
                    <a:pt x="23040" y="20715"/>
                    <a:pt x="23101" y="20351"/>
                    <a:pt x="23131" y="19986"/>
                  </a:cubicBezTo>
                  <a:cubicBezTo>
                    <a:pt x="23162" y="19652"/>
                    <a:pt x="23223" y="19348"/>
                    <a:pt x="23253" y="19044"/>
                  </a:cubicBezTo>
                  <a:cubicBezTo>
                    <a:pt x="23314" y="18649"/>
                    <a:pt x="23375" y="18253"/>
                    <a:pt x="23496" y="17858"/>
                  </a:cubicBezTo>
                  <a:cubicBezTo>
                    <a:pt x="23527" y="17706"/>
                    <a:pt x="23557" y="17554"/>
                    <a:pt x="23587" y="17433"/>
                  </a:cubicBezTo>
                  <a:cubicBezTo>
                    <a:pt x="23800" y="16582"/>
                    <a:pt x="24104" y="15822"/>
                    <a:pt x="24560" y="15092"/>
                  </a:cubicBezTo>
                  <a:cubicBezTo>
                    <a:pt x="24834" y="14606"/>
                    <a:pt x="25198" y="14180"/>
                    <a:pt x="25593" y="13816"/>
                  </a:cubicBezTo>
                  <a:cubicBezTo>
                    <a:pt x="25624" y="13785"/>
                    <a:pt x="25654" y="13785"/>
                    <a:pt x="25685" y="13785"/>
                  </a:cubicBezTo>
                  <a:cubicBezTo>
                    <a:pt x="25715" y="14089"/>
                    <a:pt x="25715" y="14424"/>
                    <a:pt x="25776" y="14727"/>
                  </a:cubicBezTo>
                  <a:cubicBezTo>
                    <a:pt x="25867" y="14363"/>
                    <a:pt x="25745" y="13998"/>
                    <a:pt x="25806" y="13633"/>
                  </a:cubicBezTo>
                  <a:cubicBezTo>
                    <a:pt x="25958" y="13481"/>
                    <a:pt x="26110" y="13329"/>
                    <a:pt x="26323" y="13208"/>
                  </a:cubicBezTo>
                  <a:cubicBezTo>
                    <a:pt x="26384" y="13360"/>
                    <a:pt x="26323" y="13481"/>
                    <a:pt x="26323" y="13603"/>
                  </a:cubicBezTo>
                  <a:cubicBezTo>
                    <a:pt x="26262" y="13998"/>
                    <a:pt x="26232" y="14363"/>
                    <a:pt x="26232" y="14758"/>
                  </a:cubicBezTo>
                  <a:cubicBezTo>
                    <a:pt x="26232" y="15062"/>
                    <a:pt x="26201" y="15335"/>
                    <a:pt x="26262" y="15639"/>
                  </a:cubicBezTo>
                  <a:cubicBezTo>
                    <a:pt x="26293" y="15731"/>
                    <a:pt x="26262" y="15822"/>
                    <a:pt x="26262" y="15913"/>
                  </a:cubicBezTo>
                  <a:cubicBezTo>
                    <a:pt x="26293" y="16217"/>
                    <a:pt x="26293" y="16490"/>
                    <a:pt x="26323" y="16825"/>
                  </a:cubicBezTo>
                  <a:cubicBezTo>
                    <a:pt x="26353" y="16734"/>
                    <a:pt x="26353" y="16642"/>
                    <a:pt x="26353" y="16582"/>
                  </a:cubicBezTo>
                  <a:cubicBezTo>
                    <a:pt x="26353" y="16521"/>
                    <a:pt x="26353" y="16430"/>
                    <a:pt x="26353" y="16369"/>
                  </a:cubicBezTo>
                  <a:cubicBezTo>
                    <a:pt x="26293" y="16156"/>
                    <a:pt x="26323" y="15943"/>
                    <a:pt x="26323" y="15731"/>
                  </a:cubicBezTo>
                  <a:cubicBezTo>
                    <a:pt x="26323" y="15366"/>
                    <a:pt x="26323" y="15001"/>
                    <a:pt x="26323" y="14636"/>
                  </a:cubicBezTo>
                  <a:cubicBezTo>
                    <a:pt x="26353" y="14241"/>
                    <a:pt x="26414" y="13876"/>
                    <a:pt x="26444" y="13481"/>
                  </a:cubicBezTo>
                  <a:cubicBezTo>
                    <a:pt x="26444" y="13360"/>
                    <a:pt x="26475" y="13238"/>
                    <a:pt x="26475" y="13117"/>
                  </a:cubicBezTo>
                  <a:cubicBezTo>
                    <a:pt x="26748" y="12965"/>
                    <a:pt x="26992" y="12813"/>
                    <a:pt x="27296" y="12721"/>
                  </a:cubicBezTo>
                  <a:cubicBezTo>
                    <a:pt x="27574" y="12629"/>
                    <a:pt x="27871" y="12589"/>
                    <a:pt x="28171" y="12589"/>
                  </a:cubicBezTo>
                  <a:close/>
                  <a:moveTo>
                    <a:pt x="23648" y="26977"/>
                  </a:moveTo>
                  <a:cubicBezTo>
                    <a:pt x="23648" y="27038"/>
                    <a:pt x="23648" y="27068"/>
                    <a:pt x="23648" y="27098"/>
                  </a:cubicBezTo>
                  <a:cubicBezTo>
                    <a:pt x="23557" y="27646"/>
                    <a:pt x="23496" y="28193"/>
                    <a:pt x="23466" y="28709"/>
                  </a:cubicBezTo>
                  <a:cubicBezTo>
                    <a:pt x="23466" y="28801"/>
                    <a:pt x="23435" y="28861"/>
                    <a:pt x="23435" y="28953"/>
                  </a:cubicBezTo>
                  <a:cubicBezTo>
                    <a:pt x="23435" y="28983"/>
                    <a:pt x="23405" y="28983"/>
                    <a:pt x="23405" y="29013"/>
                  </a:cubicBezTo>
                  <a:cubicBezTo>
                    <a:pt x="23314" y="28983"/>
                    <a:pt x="23344" y="28922"/>
                    <a:pt x="23344" y="28861"/>
                  </a:cubicBezTo>
                  <a:cubicBezTo>
                    <a:pt x="23375" y="28254"/>
                    <a:pt x="23375" y="27646"/>
                    <a:pt x="23557" y="27068"/>
                  </a:cubicBezTo>
                  <a:cubicBezTo>
                    <a:pt x="23557" y="27038"/>
                    <a:pt x="23587" y="27038"/>
                    <a:pt x="23648" y="26977"/>
                  </a:cubicBezTo>
                  <a:close/>
                  <a:moveTo>
                    <a:pt x="21705" y="27367"/>
                  </a:moveTo>
                  <a:cubicBezTo>
                    <a:pt x="21728" y="27367"/>
                    <a:pt x="21746" y="27385"/>
                    <a:pt x="21764" y="27402"/>
                  </a:cubicBezTo>
                  <a:cubicBezTo>
                    <a:pt x="21976" y="27585"/>
                    <a:pt x="22159" y="27798"/>
                    <a:pt x="22280" y="28041"/>
                  </a:cubicBezTo>
                  <a:cubicBezTo>
                    <a:pt x="22493" y="28436"/>
                    <a:pt x="22645" y="28831"/>
                    <a:pt x="22736" y="29257"/>
                  </a:cubicBezTo>
                  <a:cubicBezTo>
                    <a:pt x="22827" y="29591"/>
                    <a:pt x="22919" y="29925"/>
                    <a:pt x="22979" y="30290"/>
                  </a:cubicBezTo>
                  <a:cubicBezTo>
                    <a:pt x="23010" y="30381"/>
                    <a:pt x="23040" y="30472"/>
                    <a:pt x="23040" y="30533"/>
                  </a:cubicBezTo>
                  <a:cubicBezTo>
                    <a:pt x="23101" y="30381"/>
                    <a:pt x="23101" y="30229"/>
                    <a:pt x="23101" y="30077"/>
                  </a:cubicBezTo>
                  <a:cubicBezTo>
                    <a:pt x="22979" y="29226"/>
                    <a:pt x="22827" y="28406"/>
                    <a:pt x="22584" y="27615"/>
                  </a:cubicBezTo>
                  <a:cubicBezTo>
                    <a:pt x="22584" y="27585"/>
                    <a:pt x="22584" y="27585"/>
                    <a:pt x="22584" y="27554"/>
                  </a:cubicBezTo>
                  <a:cubicBezTo>
                    <a:pt x="22593" y="27546"/>
                    <a:pt x="22599" y="27542"/>
                    <a:pt x="22605" y="27542"/>
                  </a:cubicBezTo>
                  <a:cubicBezTo>
                    <a:pt x="22617" y="27542"/>
                    <a:pt x="22624" y="27563"/>
                    <a:pt x="22645" y="27585"/>
                  </a:cubicBezTo>
                  <a:cubicBezTo>
                    <a:pt x="22645" y="27615"/>
                    <a:pt x="22645" y="27615"/>
                    <a:pt x="22675" y="27646"/>
                  </a:cubicBezTo>
                  <a:cubicBezTo>
                    <a:pt x="22797" y="27980"/>
                    <a:pt x="22919" y="28314"/>
                    <a:pt x="22979" y="28679"/>
                  </a:cubicBezTo>
                  <a:cubicBezTo>
                    <a:pt x="23131" y="29196"/>
                    <a:pt x="23192" y="29773"/>
                    <a:pt x="23223" y="30320"/>
                  </a:cubicBezTo>
                  <a:cubicBezTo>
                    <a:pt x="23253" y="30837"/>
                    <a:pt x="23283" y="31354"/>
                    <a:pt x="23283" y="31901"/>
                  </a:cubicBezTo>
                  <a:cubicBezTo>
                    <a:pt x="23314" y="32053"/>
                    <a:pt x="23314" y="32235"/>
                    <a:pt x="23314" y="32418"/>
                  </a:cubicBezTo>
                  <a:cubicBezTo>
                    <a:pt x="23314" y="32479"/>
                    <a:pt x="23314" y="32539"/>
                    <a:pt x="23314" y="32600"/>
                  </a:cubicBezTo>
                  <a:cubicBezTo>
                    <a:pt x="23192" y="32387"/>
                    <a:pt x="23192" y="32205"/>
                    <a:pt x="23162" y="31992"/>
                  </a:cubicBezTo>
                  <a:cubicBezTo>
                    <a:pt x="23131" y="31627"/>
                    <a:pt x="23071" y="31232"/>
                    <a:pt x="22979" y="30837"/>
                  </a:cubicBezTo>
                  <a:cubicBezTo>
                    <a:pt x="22858" y="30320"/>
                    <a:pt x="22706" y="29773"/>
                    <a:pt x="22584" y="29226"/>
                  </a:cubicBezTo>
                  <a:cubicBezTo>
                    <a:pt x="22523" y="29013"/>
                    <a:pt x="22463" y="28831"/>
                    <a:pt x="22402" y="28618"/>
                  </a:cubicBezTo>
                  <a:cubicBezTo>
                    <a:pt x="22250" y="28162"/>
                    <a:pt x="22007" y="27737"/>
                    <a:pt x="21642" y="27402"/>
                  </a:cubicBezTo>
                  <a:cubicBezTo>
                    <a:pt x="21668" y="27377"/>
                    <a:pt x="21688" y="27367"/>
                    <a:pt x="21705" y="27367"/>
                  </a:cubicBezTo>
                  <a:close/>
                  <a:moveTo>
                    <a:pt x="34668" y="1"/>
                  </a:moveTo>
                  <a:cubicBezTo>
                    <a:pt x="34177" y="1"/>
                    <a:pt x="33730" y="166"/>
                    <a:pt x="33314" y="472"/>
                  </a:cubicBezTo>
                  <a:cubicBezTo>
                    <a:pt x="32949" y="776"/>
                    <a:pt x="32645" y="1110"/>
                    <a:pt x="32372" y="1475"/>
                  </a:cubicBezTo>
                  <a:cubicBezTo>
                    <a:pt x="32068" y="1870"/>
                    <a:pt x="31825" y="2265"/>
                    <a:pt x="31612" y="2691"/>
                  </a:cubicBezTo>
                  <a:cubicBezTo>
                    <a:pt x="31551" y="2752"/>
                    <a:pt x="31551" y="2873"/>
                    <a:pt x="31460" y="2904"/>
                  </a:cubicBezTo>
                  <a:cubicBezTo>
                    <a:pt x="31399" y="2812"/>
                    <a:pt x="31429" y="2721"/>
                    <a:pt x="31429" y="2630"/>
                  </a:cubicBezTo>
                  <a:cubicBezTo>
                    <a:pt x="31460" y="2356"/>
                    <a:pt x="31460" y="2113"/>
                    <a:pt x="31460" y="1840"/>
                  </a:cubicBezTo>
                  <a:cubicBezTo>
                    <a:pt x="31460" y="1566"/>
                    <a:pt x="31399" y="1293"/>
                    <a:pt x="31277" y="1049"/>
                  </a:cubicBezTo>
                  <a:cubicBezTo>
                    <a:pt x="31080" y="711"/>
                    <a:pt x="30804" y="529"/>
                    <a:pt x="30401" y="529"/>
                  </a:cubicBezTo>
                  <a:cubicBezTo>
                    <a:pt x="30369" y="529"/>
                    <a:pt x="30337" y="531"/>
                    <a:pt x="30305" y="533"/>
                  </a:cubicBezTo>
                  <a:cubicBezTo>
                    <a:pt x="30122" y="563"/>
                    <a:pt x="29940" y="624"/>
                    <a:pt x="29758" y="685"/>
                  </a:cubicBezTo>
                  <a:cubicBezTo>
                    <a:pt x="29393" y="806"/>
                    <a:pt x="29028" y="898"/>
                    <a:pt x="28633" y="958"/>
                  </a:cubicBezTo>
                  <a:cubicBezTo>
                    <a:pt x="28238" y="1049"/>
                    <a:pt x="27812" y="1049"/>
                    <a:pt x="27417" y="1080"/>
                  </a:cubicBezTo>
                  <a:cubicBezTo>
                    <a:pt x="26809" y="1141"/>
                    <a:pt x="26262" y="1323"/>
                    <a:pt x="25745" y="1688"/>
                  </a:cubicBezTo>
                  <a:cubicBezTo>
                    <a:pt x="25411" y="1931"/>
                    <a:pt x="25137" y="2205"/>
                    <a:pt x="24864" y="2539"/>
                  </a:cubicBezTo>
                  <a:cubicBezTo>
                    <a:pt x="24834" y="2569"/>
                    <a:pt x="24834" y="2660"/>
                    <a:pt x="24742" y="2660"/>
                  </a:cubicBezTo>
                  <a:cubicBezTo>
                    <a:pt x="24712" y="2630"/>
                    <a:pt x="24682" y="2569"/>
                    <a:pt x="24651" y="2539"/>
                  </a:cubicBezTo>
                  <a:cubicBezTo>
                    <a:pt x="24378" y="2144"/>
                    <a:pt x="24013" y="1840"/>
                    <a:pt x="23618" y="1566"/>
                  </a:cubicBezTo>
                  <a:cubicBezTo>
                    <a:pt x="23192" y="1323"/>
                    <a:pt x="22767" y="1110"/>
                    <a:pt x="22280" y="989"/>
                  </a:cubicBezTo>
                  <a:cubicBezTo>
                    <a:pt x="21949" y="872"/>
                    <a:pt x="21618" y="817"/>
                    <a:pt x="21278" y="817"/>
                  </a:cubicBezTo>
                  <a:cubicBezTo>
                    <a:pt x="21089" y="817"/>
                    <a:pt x="20896" y="834"/>
                    <a:pt x="20700" y="867"/>
                  </a:cubicBezTo>
                  <a:cubicBezTo>
                    <a:pt x="20396" y="928"/>
                    <a:pt x="20092" y="989"/>
                    <a:pt x="19788" y="1049"/>
                  </a:cubicBezTo>
                  <a:cubicBezTo>
                    <a:pt x="19575" y="1095"/>
                    <a:pt x="19362" y="1118"/>
                    <a:pt x="19150" y="1118"/>
                  </a:cubicBezTo>
                  <a:cubicBezTo>
                    <a:pt x="18937" y="1118"/>
                    <a:pt x="18724" y="1095"/>
                    <a:pt x="18511" y="1049"/>
                  </a:cubicBezTo>
                  <a:cubicBezTo>
                    <a:pt x="18146" y="989"/>
                    <a:pt x="17782" y="898"/>
                    <a:pt x="17417" y="867"/>
                  </a:cubicBezTo>
                  <a:cubicBezTo>
                    <a:pt x="17167" y="834"/>
                    <a:pt x="16917" y="810"/>
                    <a:pt x="16667" y="810"/>
                  </a:cubicBezTo>
                  <a:cubicBezTo>
                    <a:pt x="16461" y="810"/>
                    <a:pt x="16255" y="826"/>
                    <a:pt x="16049" y="867"/>
                  </a:cubicBezTo>
                  <a:cubicBezTo>
                    <a:pt x="15380" y="1019"/>
                    <a:pt x="14803" y="1353"/>
                    <a:pt x="14317" y="1809"/>
                  </a:cubicBezTo>
                  <a:cubicBezTo>
                    <a:pt x="14043" y="2083"/>
                    <a:pt x="13830" y="2387"/>
                    <a:pt x="13739" y="2782"/>
                  </a:cubicBezTo>
                  <a:cubicBezTo>
                    <a:pt x="13678" y="3025"/>
                    <a:pt x="13648" y="3268"/>
                    <a:pt x="13648" y="3512"/>
                  </a:cubicBezTo>
                  <a:cubicBezTo>
                    <a:pt x="13648" y="3603"/>
                    <a:pt x="13678" y="3694"/>
                    <a:pt x="13618" y="3785"/>
                  </a:cubicBezTo>
                  <a:lnTo>
                    <a:pt x="13466" y="3785"/>
                  </a:lnTo>
                  <a:cubicBezTo>
                    <a:pt x="13253" y="3785"/>
                    <a:pt x="13040" y="3755"/>
                    <a:pt x="12827" y="3755"/>
                  </a:cubicBezTo>
                  <a:cubicBezTo>
                    <a:pt x="12641" y="3731"/>
                    <a:pt x="12460" y="3722"/>
                    <a:pt x="12282" y="3722"/>
                  </a:cubicBezTo>
                  <a:cubicBezTo>
                    <a:pt x="11993" y="3722"/>
                    <a:pt x="11711" y="3748"/>
                    <a:pt x="11429" y="3785"/>
                  </a:cubicBezTo>
                  <a:cubicBezTo>
                    <a:pt x="10456" y="3937"/>
                    <a:pt x="9636" y="4332"/>
                    <a:pt x="8997" y="5062"/>
                  </a:cubicBezTo>
                  <a:cubicBezTo>
                    <a:pt x="8633" y="5457"/>
                    <a:pt x="8389" y="5913"/>
                    <a:pt x="8298" y="6460"/>
                  </a:cubicBezTo>
                  <a:cubicBezTo>
                    <a:pt x="8268" y="6581"/>
                    <a:pt x="8237" y="6673"/>
                    <a:pt x="8237" y="6764"/>
                  </a:cubicBezTo>
                  <a:cubicBezTo>
                    <a:pt x="8116" y="6764"/>
                    <a:pt x="8025" y="6733"/>
                    <a:pt x="7934" y="6733"/>
                  </a:cubicBezTo>
                  <a:cubicBezTo>
                    <a:pt x="7708" y="6691"/>
                    <a:pt x="7482" y="6668"/>
                    <a:pt x="7256" y="6668"/>
                  </a:cubicBezTo>
                  <a:cubicBezTo>
                    <a:pt x="6996" y="6668"/>
                    <a:pt x="6735" y="6699"/>
                    <a:pt x="6475" y="6764"/>
                  </a:cubicBezTo>
                  <a:cubicBezTo>
                    <a:pt x="5806" y="6916"/>
                    <a:pt x="5228" y="7189"/>
                    <a:pt x="4651" y="7554"/>
                  </a:cubicBezTo>
                  <a:cubicBezTo>
                    <a:pt x="4134" y="7888"/>
                    <a:pt x="3648" y="8253"/>
                    <a:pt x="3192" y="8679"/>
                  </a:cubicBezTo>
                  <a:cubicBezTo>
                    <a:pt x="2949" y="8892"/>
                    <a:pt x="2675" y="9104"/>
                    <a:pt x="2432" y="9347"/>
                  </a:cubicBezTo>
                  <a:cubicBezTo>
                    <a:pt x="1885" y="9834"/>
                    <a:pt x="1338" y="10320"/>
                    <a:pt x="760" y="10776"/>
                  </a:cubicBezTo>
                  <a:cubicBezTo>
                    <a:pt x="639" y="10867"/>
                    <a:pt x="547" y="10989"/>
                    <a:pt x="426" y="11080"/>
                  </a:cubicBezTo>
                  <a:cubicBezTo>
                    <a:pt x="365" y="11171"/>
                    <a:pt x="274" y="11262"/>
                    <a:pt x="213" y="11354"/>
                  </a:cubicBezTo>
                  <a:cubicBezTo>
                    <a:pt x="0" y="11688"/>
                    <a:pt x="31" y="12053"/>
                    <a:pt x="243" y="12326"/>
                  </a:cubicBezTo>
                  <a:cubicBezTo>
                    <a:pt x="395" y="12569"/>
                    <a:pt x="608" y="12752"/>
                    <a:pt x="851" y="12904"/>
                  </a:cubicBezTo>
                  <a:cubicBezTo>
                    <a:pt x="1159" y="13088"/>
                    <a:pt x="1494" y="13190"/>
                    <a:pt x="1838" y="13190"/>
                  </a:cubicBezTo>
                  <a:cubicBezTo>
                    <a:pt x="2004" y="13190"/>
                    <a:pt x="2172" y="13166"/>
                    <a:pt x="2341" y="13117"/>
                  </a:cubicBezTo>
                  <a:cubicBezTo>
                    <a:pt x="2462" y="13086"/>
                    <a:pt x="2614" y="13056"/>
                    <a:pt x="2736" y="12995"/>
                  </a:cubicBezTo>
                  <a:cubicBezTo>
                    <a:pt x="3040" y="12934"/>
                    <a:pt x="3313" y="12843"/>
                    <a:pt x="3617" y="12752"/>
                  </a:cubicBezTo>
                  <a:cubicBezTo>
                    <a:pt x="3648" y="12737"/>
                    <a:pt x="3678" y="12729"/>
                    <a:pt x="3709" y="12729"/>
                  </a:cubicBezTo>
                  <a:cubicBezTo>
                    <a:pt x="3739" y="12729"/>
                    <a:pt x="3769" y="12737"/>
                    <a:pt x="3800" y="12752"/>
                  </a:cubicBezTo>
                  <a:cubicBezTo>
                    <a:pt x="3739" y="12873"/>
                    <a:pt x="3709" y="12995"/>
                    <a:pt x="3678" y="13086"/>
                  </a:cubicBezTo>
                  <a:cubicBezTo>
                    <a:pt x="3709" y="13238"/>
                    <a:pt x="3739" y="13329"/>
                    <a:pt x="3830" y="13420"/>
                  </a:cubicBezTo>
                  <a:cubicBezTo>
                    <a:pt x="4073" y="13633"/>
                    <a:pt x="4316" y="13846"/>
                    <a:pt x="4590" y="14028"/>
                  </a:cubicBezTo>
                  <a:cubicBezTo>
                    <a:pt x="5107" y="14363"/>
                    <a:pt x="5593" y="14636"/>
                    <a:pt x="6140" y="14910"/>
                  </a:cubicBezTo>
                  <a:cubicBezTo>
                    <a:pt x="6231" y="14940"/>
                    <a:pt x="6323" y="14971"/>
                    <a:pt x="6414" y="15001"/>
                  </a:cubicBezTo>
                  <a:cubicBezTo>
                    <a:pt x="6654" y="15087"/>
                    <a:pt x="6903" y="15124"/>
                    <a:pt x="7157" y="15124"/>
                  </a:cubicBezTo>
                  <a:cubicBezTo>
                    <a:pt x="7353" y="15124"/>
                    <a:pt x="7552" y="15102"/>
                    <a:pt x="7751" y="15062"/>
                  </a:cubicBezTo>
                  <a:cubicBezTo>
                    <a:pt x="8420" y="14940"/>
                    <a:pt x="9028" y="14727"/>
                    <a:pt x="9636" y="14424"/>
                  </a:cubicBezTo>
                  <a:cubicBezTo>
                    <a:pt x="9727" y="14393"/>
                    <a:pt x="9788" y="14363"/>
                    <a:pt x="9879" y="14332"/>
                  </a:cubicBezTo>
                  <a:cubicBezTo>
                    <a:pt x="10213" y="14636"/>
                    <a:pt x="10851" y="15487"/>
                    <a:pt x="10973" y="15791"/>
                  </a:cubicBezTo>
                  <a:cubicBezTo>
                    <a:pt x="10912" y="15822"/>
                    <a:pt x="10821" y="15852"/>
                    <a:pt x="10760" y="15883"/>
                  </a:cubicBezTo>
                  <a:cubicBezTo>
                    <a:pt x="10548" y="15943"/>
                    <a:pt x="10365" y="16035"/>
                    <a:pt x="10183" y="16156"/>
                  </a:cubicBezTo>
                  <a:cubicBezTo>
                    <a:pt x="9879" y="16399"/>
                    <a:pt x="9575" y="16642"/>
                    <a:pt x="9332" y="16946"/>
                  </a:cubicBezTo>
                  <a:cubicBezTo>
                    <a:pt x="9112" y="17248"/>
                    <a:pt x="8844" y="17376"/>
                    <a:pt x="8525" y="17376"/>
                  </a:cubicBezTo>
                  <a:cubicBezTo>
                    <a:pt x="8491" y="17376"/>
                    <a:pt x="8456" y="17375"/>
                    <a:pt x="8420" y="17372"/>
                  </a:cubicBezTo>
                  <a:cubicBezTo>
                    <a:pt x="8177" y="17342"/>
                    <a:pt x="7934" y="17342"/>
                    <a:pt x="7690" y="17342"/>
                  </a:cubicBezTo>
                  <a:cubicBezTo>
                    <a:pt x="7538" y="17342"/>
                    <a:pt x="7386" y="17372"/>
                    <a:pt x="7234" y="17402"/>
                  </a:cubicBezTo>
                  <a:cubicBezTo>
                    <a:pt x="6748" y="17554"/>
                    <a:pt x="6505" y="17949"/>
                    <a:pt x="6626" y="18466"/>
                  </a:cubicBezTo>
                  <a:cubicBezTo>
                    <a:pt x="6657" y="18618"/>
                    <a:pt x="6718" y="18801"/>
                    <a:pt x="6778" y="18952"/>
                  </a:cubicBezTo>
                  <a:cubicBezTo>
                    <a:pt x="6839" y="19044"/>
                    <a:pt x="6900" y="19165"/>
                    <a:pt x="6991" y="19287"/>
                  </a:cubicBezTo>
                  <a:cubicBezTo>
                    <a:pt x="7174" y="19591"/>
                    <a:pt x="7447" y="19834"/>
                    <a:pt x="7721" y="20077"/>
                  </a:cubicBezTo>
                  <a:cubicBezTo>
                    <a:pt x="8177" y="20503"/>
                    <a:pt x="8693" y="20867"/>
                    <a:pt x="9271" y="21171"/>
                  </a:cubicBezTo>
                  <a:cubicBezTo>
                    <a:pt x="10122" y="21688"/>
                    <a:pt x="11003" y="22174"/>
                    <a:pt x="11885" y="22661"/>
                  </a:cubicBezTo>
                  <a:cubicBezTo>
                    <a:pt x="12341" y="22904"/>
                    <a:pt x="12827" y="23177"/>
                    <a:pt x="13283" y="23451"/>
                  </a:cubicBezTo>
                  <a:cubicBezTo>
                    <a:pt x="14013" y="23846"/>
                    <a:pt x="14681" y="24363"/>
                    <a:pt x="15228" y="24971"/>
                  </a:cubicBezTo>
                  <a:cubicBezTo>
                    <a:pt x="15897" y="25670"/>
                    <a:pt x="16687" y="26217"/>
                    <a:pt x="17569" y="26551"/>
                  </a:cubicBezTo>
                  <a:cubicBezTo>
                    <a:pt x="18390" y="26886"/>
                    <a:pt x="19210" y="27038"/>
                    <a:pt x="20061" y="27129"/>
                  </a:cubicBezTo>
                  <a:cubicBezTo>
                    <a:pt x="20396" y="27159"/>
                    <a:pt x="20730" y="27250"/>
                    <a:pt x="21034" y="27402"/>
                  </a:cubicBezTo>
                  <a:cubicBezTo>
                    <a:pt x="21429" y="27585"/>
                    <a:pt x="21733" y="27858"/>
                    <a:pt x="21916" y="28254"/>
                  </a:cubicBezTo>
                  <a:cubicBezTo>
                    <a:pt x="22007" y="28497"/>
                    <a:pt x="22098" y="28709"/>
                    <a:pt x="22189" y="28953"/>
                  </a:cubicBezTo>
                  <a:cubicBezTo>
                    <a:pt x="22250" y="29135"/>
                    <a:pt x="22311" y="29348"/>
                    <a:pt x="22371" y="29561"/>
                  </a:cubicBezTo>
                  <a:cubicBezTo>
                    <a:pt x="22615" y="30381"/>
                    <a:pt x="22767" y="31232"/>
                    <a:pt x="22919" y="32083"/>
                  </a:cubicBezTo>
                  <a:cubicBezTo>
                    <a:pt x="23040" y="32661"/>
                    <a:pt x="23101" y="33269"/>
                    <a:pt x="23162" y="33877"/>
                  </a:cubicBezTo>
                  <a:cubicBezTo>
                    <a:pt x="23223" y="34515"/>
                    <a:pt x="23283" y="35123"/>
                    <a:pt x="23314" y="35761"/>
                  </a:cubicBezTo>
                  <a:cubicBezTo>
                    <a:pt x="23344" y="36004"/>
                    <a:pt x="23375" y="36248"/>
                    <a:pt x="23375" y="36460"/>
                  </a:cubicBezTo>
                  <a:cubicBezTo>
                    <a:pt x="23405" y="36795"/>
                    <a:pt x="23405" y="37129"/>
                    <a:pt x="23435" y="37433"/>
                  </a:cubicBezTo>
                  <a:cubicBezTo>
                    <a:pt x="23435" y="38132"/>
                    <a:pt x="23435" y="38801"/>
                    <a:pt x="23435" y="39500"/>
                  </a:cubicBezTo>
                  <a:cubicBezTo>
                    <a:pt x="23435" y="39591"/>
                    <a:pt x="23466" y="39713"/>
                    <a:pt x="23435" y="39834"/>
                  </a:cubicBezTo>
                  <a:cubicBezTo>
                    <a:pt x="23405" y="40412"/>
                    <a:pt x="23405" y="41020"/>
                    <a:pt x="23314" y="41628"/>
                  </a:cubicBezTo>
                  <a:cubicBezTo>
                    <a:pt x="23283" y="41992"/>
                    <a:pt x="23253" y="42327"/>
                    <a:pt x="23192" y="42691"/>
                  </a:cubicBezTo>
                  <a:cubicBezTo>
                    <a:pt x="23131" y="43178"/>
                    <a:pt x="23071" y="43664"/>
                    <a:pt x="23010" y="44150"/>
                  </a:cubicBezTo>
                  <a:cubicBezTo>
                    <a:pt x="22979" y="44515"/>
                    <a:pt x="22949" y="44850"/>
                    <a:pt x="22919" y="45184"/>
                  </a:cubicBezTo>
                  <a:cubicBezTo>
                    <a:pt x="22827" y="45883"/>
                    <a:pt x="22645" y="50351"/>
                    <a:pt x="22645" y="50959"/>
                  </a:cubicBezTo>
                  <a:lnTo>
                    <a:pt x="22858" y="50868"/>
                  </a:lnTo>
                  <a:cubicBezTo>
                    <a:pt x="22919" y="50503"/>
                    <a:pt x="22949" y="47190"/>
                    <a:pt x="23162" y="44880"/>
                  </a:cubicBezTo>
                  <a:cubicBezTo>
                    <a:pt x="23192" y="44606"/>
                    <a:pt x="23192" y="44333"/>
                    <a:pt x="23253" y="44090"/>
                  </a:cubicBezTo>
                  <a:cubicBezTo>
                    <a:pt x="23283" y="43603"/>
                    <a:pt x="23375" y="43117"/>
                    <a:pt x="23435" y="42631"/>
                  </a:cubicBezTo>
                  <a:cubicBezTo>
                    <a:pt x="23496" y="42175"/>
                    <a:pt x="23527" y="41719"/>
                    <a:pt x="23587" y="41263"/>
                  </a:cubicBezTo>
                  <a:cubicBezTo>
                    <a:pt x="23678" y="40716"/>
                    <a:pt x="23739" y="40199"/>
                    <a:pt x="23739" y="39652"/>
                  </a:cubicBezTo>
                  <a:cubicBezTo>
                    <a:pt x="23739" y="39409"/>
                    <a:pt x="23739" y="39166"/>
                    <a:pt x="23739" y="38922"/>
                  </a:cubicBezTo>
                  <a:cubicBezTo>
                    <a:pt x="23739" y="38102"/>
                    <a:pt x="23739" y="37281"/>
                    <a:pt x="23678" y="36491"/>
                  </a:cubicBezTo>
                  <a:cubicBezTo>
                    <a:pt x="23648" y="36065"/>
                    <a:pt x="23618" y="35640"/>
                    <a:pt x="23587" y="35214"/>
                  </a:cubicBezTo>
                  <a:cubicBezTo>
                    <a:pt x="23527" y="34728"/>
                    <a:pt x="23496" y="34211"/>
                    <a:pt x="23496" y="33694"/>
                  </a:cubicBezTo>
                  <a:cubicBezTo>
                    <a:pt x="23466" y="32995"/>
                    <a:pt x="23466" y="32327"/>
                    <a:pt x="23466" y="31627"/>
                  </a:cubicBezTo>
                  <a:cubicBezTo>
                    <a:pt x="23466" y="30928"/>
                    <a:pt x="23496" y="30229"/>
                    <a:pt x="23587" y="29561"/>
                  </a:cubicBezTo>
                  <a:cubicBezTo>
                    <a:pt x="23678" y="29135"/>
                    <a:pt x="23770" y="28709"/>
                    <a:pt x="23922" y="28284"/>
                  </a:cubicBezTo>
                  <a:cubicBezTo>
                    <a:pt x="24104" y="27858"/>
                    <a:pt x="24408" y="27585"/>
                    <a:pt x="24864" y="27463"/>
                  </a:cubicBezTo>
                  <a:cubicBezTo>
                    <a:pt x="25198" y="27342"/>
                    <a:pt x="25533" y="27281"/>
                    <a:pt x="25867" y="27190"/>
                  </a:cubicBezTo>
                  <a:cubicBezTo>
                    <a:pt x="25928" y="27159"/>
                    <a:pt x="25989" y="27159"/>
                    <a:pt x="26049" y="27129"/>
                  </a:cubicBezTo>
                  <a:cubicBezTo>
                    <a:pt x="26657" y="27038"/>
                    <a:pt x="27265" y="26886"/>
                    <a:pt x="27873" y="26643"/>
                  </a:cubicBezTo>
                  <a:cubicBezTo>
                    <a:pt x="28907" y="26217"/>
                    <a:pt x="29849" y="25609"/>
                    <a:pt x="30669" y="24819"/>
                  </a:cubicBezTo>
                  <a:cubicBezTo>
                    <a:pt x="31277" y="24211"/>
                    <a:pt x="31764" y="23512"/>
                    <a:pt x="32068" y="22722"/>
                  </a:cubicBezTo>
                  <a:cubicBezTo>
                    <a:pt x="32463" y="21658"/>
                    <a:pt x="32676" y="20563"/>
                    <a:pt x="32767" y="19439"/>
                  </a:cubicBezTo>
                  <a:cubicBezTo>
                    <a:pt x="32828" y="18557"/>
                    <a:pt x="32858" y="17645"/>
                    <a:pt x="32888" y="16764"/>
                  </a:cubicBezTo>
                  <a:cubicBezTo>
                    <a:pt x="32919" y="16308"/>
                    <a:pt x="32949" y="15852"/>
                    <a:pt x="33010" y="15396"/>
                  </a:cubicBezTo>
                  <a:cubicBezTo>
                    <a:pt x="33101" y="14849"/>
                    <a:pt x="33223" y="14332"/>
                    <a:pt x="33405" y="13785"/>
                  </a:cubicBezTo>
                  <a:cubicBezTo>
                    <a:pt x="33405" y="13755"/>
                    <a:pt x="33436" y="13724"/>
                    <a:pt x="33466" y="13633"/>
                  </a:cubicBezTo>
                  <a:cubicBezTo>
                    <a:pt x="33587" y="13694"/>
                    <a:pt x="33709" y="13724"/>
                    <a:pt x="33831" y="13755"/>
                  </a:cubicBezTo>
                  <a:cubicBezTo>
                    <a:pt x="34560" y="13937"/>
                    <a:pt x="35259" y="14150"/>
                    <a:pt x="36019" y="14180"/>
                  </a:cubicBezTo>
                  <a:cubicBezTo>
                    <a:pt x="36293" y="14211"/>
                    <a:pt x="36536" y="14241"/>
                    <a:pt x="36809" y="14241"/>
                  </a:cubicBezTo>
                  <a:cubicBezTo>
                    <a:pt x="37387" y="14211"/>
                    <a:pt x="37934" y="14180"/>
                    <a:pt x="38512" y="14089"/>
                  </a:cubicBezTo>
                  <a:cubicBezTo>
                    <a:pt x="39089" y="13968"/>
                    <a:pt x="39697" y="13846"/>
                    <a:pt x="40275" y="13633"/>
                  </a:cubicBezTo>
                  <a:cubicBezTo>
                    <a:pt x="40609" y="13481"/>
                    <a:pt x="40943" y="13299"/>
                    <a:pt x="41247" y="13056"/>
                  </a:cubicBezTo>
                  <a:cubicBezTo>
                    <a:pt x="41308" y="12965"/>
                    <a:pt x="41399" y="12904"/>
                    <a:pt x="41490" y="12843"/>
                  </a:cubicBezTo>
                  <a:cubicBezTo>
                    <a:pt x="41673" y="12691"/>
                    <a:pt x="41886" y="12569"/>
                    <a:pt x="42129" y="12509"/>
                  </a:cubicBezTo>
                  <a:cubicBezTo>
                    <a:pt x="42311" y="12478"/>
                    <a:pt x="42493" y="12448"/>
                    <a:pt x="42676" y="12417"/>
                  </a:cubicBezTo>
                  <a:cubicBezTo>
                    <a:pt x="43496" y="12296"/>
                    <a:pt x="44226" y="11962"/>
                    <a:pt x="44895" y="11475"/>
                  </a:cubicBezTo>
                  <a:cubicBezTo>
                    <a:pt x="45259" y="11202"/>
                    <a:pt x="45472" y="10806"/>
                    <a:pt x="45503" y="10351"/>
                  </a:cubicBezTo>
                  <a:cubicBezTo>
                    <a:pt x="45533" y="10016"/>
                    <a:pt x="45503" y="9712"/>
                    <a:pt x="45381" y="9378"/>
                  </a:cubicBezTo>
                  <a:cubicBezTo>
                    <a:pt x="45168" y="8861"/>
                    <a:pt x="44895" y="8405"/>
                    <a:pt x="44530" y="7980"/>
                  </a:cubicBezTo>
                  <a:cubicBezTo>
                    <a:pt x="44226" y="7645"/>
                    <a:pt x="43861" y="7341"/>
                    <a:pt x="43496" y="7098"/>
                  </a:cubicBezTo>
                  <a:cubicBezTo>
                    <a:pt x="43193" y="6916"/>
                    <a:pt x="42919" y="6733"/>
                    <a:pt x="42615" y="6521"/>
                  </a:cubicBezTo>
                  <a:cubicBezTo>
                    <a:pt x="42524" y="6460"/>
                    <a:pt x="42433" y="6399"/>
                    <a:pt x="42372" y="6278"/>
                  </a:cubicBezTo>
                  <a:cubicBezTo>
                    <a:pt x="42402" y="6186"/>
                    <a:pt x="42463" y="6065"/>
                    <a:pt x="42493" y="5974"/>
                  </a:cubicBezTo>
                  <a:cubicBezTo>
                    <a:pt x="42585" y="5761"/>
                    <a:pt x="42676" y="5548"/>
                    <a:pt x="42767" y="5305"/>
                  </a:cubicBezTo>
                  <a:cubicBezTo>
                    <a:pt x="42858" y="5031"/>
                    <a:pt x="42889" y="4727"/>
                    <a:pt x="42889" y="4423"/>
                  </a:cubicBezTo>
                  <a:cubicBezTo>
                    <a:pt x="42858" y="3998"/>
                    <a:pt x="42737" y="3603"/>
                    <a:pt x="42554" y="3238"/>
                  </a:cubicBezTo>
                  <a:cubicBezTo>
                    <a:pt x="42372" y="2843"/>
                    <a:pt x="42068" y="2569"/>
                    <a:pt x="41673" y="2417"/>
                  </a:cubicBezTo>
                  <a:cubicBezTo>
                    <a:pt x="41247" y="2265"/>
                    <a:pt x="40822" y="2174"/>
                    <a:pt x="40366" y="2174"/>
                  </a:cubicBezTo>
                  <a:cubicBezTo>
                    <a:pt x="39910" y="2174"/>
                    <a:pt x="39454" y="2205"/>
                    <a:pt x="39028" y="2326"/>
                  </a:cubicBezTo>
                  <a:cubicBezTo>
                    <a:pt x="38360" y="2478"/>
                    <a:pt x="37691" y="2721"/>
                    <a:pt x="37083" y="3025"/>
                  </a:cubicBezTo>
                  <a:cubicBezTo>
                    <a:pt x="36809" y="3177"/>
                    <a:pt x="36536" y="3329"/>
                    <a:pt x="36262" y="3481"/>
                  </a:cubicBezTo>
                  <a:cubicBezTo>
                    <a:pt x="36245" y="3499"/>
                    <a:pt x="36217" y="3516"/>
                    <a:pt x="36191" y="3516"/>
                  </a:cubicBezTo>
                  <a:cubicBezTo>
                    <a:pt x="36172" y="3516"/>
                    <a:pt x="36154" y="3507"/>
                    <a:pt x="36141" y="3481"/>
                  </a:cubicBezTo>
                  <a:cubicBezTo>
                    <a:pt x="36171" y="3420"/>
                    <a:pt x="36202" y="3329"/>
                    <a:pt x="36232" y="3238"/>
                  </a:cubicBezTo>
                  <a:cubicBezTo>
                    <a:pt x="36384" y="2964"/>
                    <a:pt x="36505" y="2660"/>
                    <a:pt x="36566" y="2356"/>
                  </a:cubicBezTo>
                  <a:cubicBezTo>
                    <a:pt x="36657" y="2022"/>
                    <a:pt x="36688" y="1718"/>
                    <a:pt x="36657" y="1353"/>
                  </a:cubicBezTo>
                  <a:cubicBezTo>
                    <a:pt x="36566" y="837"/>
                    <a:pt x="36262" y="442"/>
                    <a:pt x="35776" y="229"/>
                  </a:cubicBezTo>
                  <a:cubicBezTo>
                    <a:pt x="35624" y="168"/>
                    <a:pt x="35442" y="107"/>
                    <a:pt x="35259" y="77"/>
                  </a:cubicBezTo>
                  <a:cubicBezTo>
                    <a:pt x="35055" y="26"/>
                    <a:pt x="34858" y="1"/>
                    <a:pt x="34668"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rot="899887">
              <a:off x="4123698" y="3739399"/>
              <a:ext cx="1890" cy="5671"/>
            </a:xfrm>
            <a:custGeom>
              <a:rect b="b" l="l" r="r" t="t"/>
              <a:pathLst>
                <a:path extrusionOk="0" h="366" w="122">
                  <a:moveTo>
                    <a:pt x="0" y="0"/>
                  </a:moveTo>
                  <a:cubicBezTo>
                    <a:pt x="0" y="122"/>
                    <a:pt x="0" y="244"/>
                    <a:pt x="91" y="335"/>
                  </a:cubicBezTo>
                  <a:lnTo>
                    <a:pt x="91" y="365"/>
                  </a:lnTo>
                  <a:cubicBezTo>
                    <a:pt x="122" y="213"/>
                    <a:pt x="61" y="122"/>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rot="899887">
              <a:off x="4246489" y="3553114"/>
              <a:ext cx="3781" cy="4246"/>
            </a:xfrm>
            <a:custGeom>
              <a:rect b="b" l="l" r="r" t="t"/>
              <a:pathLst>
                <a:path extrusionOk="0" h="274" w="244">
                  <a:moveTo>
                    <a:pt x="1" y="0"/>
                  </a:moveTo>
                  <a:lnTo>
                    <a:pt x="1" y="0"/>
                  </a:lnTo>
                  <a:cubicBezTo>
                    <a:pt x="92" y="122"/>
                    <a:pt x="122" y="213"/>
                    <a:pt x="244" y="274"/>
                  </a:cubicBezTo>
                  <a:cubicBezTo>
                    <a:pt x="183" y="122"/>
                    <a:pt x="183" y="122"/>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flipH="1" rot="899887">
              <a:off x="4158337" y="3570883"/>
              <a:ext cx="3316" cy="4246"/>
            </a:xfrm>
            <a:custGeom>
              <a:rect b="b" l="l" r="r" t="t"/>
              <a:pathLst>
                <a:path extrusionOk="0" h="274" w="214">
                  <a:moveTo>
                    <a:pt x="1" y="0"/>
                  </a:moveTo>
                  <a:lnTo>
                    <a:pt x="1" y="0"/>
                  </a:lnTo>
                  <a:cubicBezTo>
                    <a:pt x="62" y="91"/>
                    <a:pt x="92" y="213"/>
                    <a:pt x="183" y="274"/>
                  </a:cubicBezTo>
                  <a:lnTo>
                    <a:pt x="213" y="243"/>
                  </a:lnTo>
                  <a:cubicBezTo>
                    <a:pt x="122" y="61"/>
                    <a:pt x="122" y="61"/>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flipH="1" rot="899887">
              <a:off x="4069073" y="3503561"/>
              <a:ext cx="2851" cy="8027"/>
            </a:xfrm>
            <a:custGeom>
              <a:rect b="b" l="l" r="r" t="t"/>
              <a:pathLst>
                <a:path extrusionOk="0" h="518" w="184">
                  <a:moveTo>
                    <a:pt x="183" y="1"/>
                  </a:moveTo>
                  <a:cubicBezTo>
                    <a:pt x="94" y="208"/>
                    <a:pt x="6" y="358"/>
                    <a:pt x="29" y="506"/>
                  </a:cubicBezTo>
                  <a:lnTo>
                    <a:pt x="29" y="506"/>
                  </a:lnTo>
                  <a:cubicBezTo>
                    <a:pt x="92" y="473"/>
                    <a:pt x="92" y="419"/>
                    <a:pt x="92" y="366"/>
                  </a:cubicBezTo>
                  <a:cubicBezTo>
                    <a:pt x="122" y="274"/>
                    <a:pt x="183" y="183"/>
                    <a:pt x="183" y="1"/>
                  </a:cubicBezTo>
                  <a:close/>
                  <a:moveTo>
                    <a:pt x="29" y="506"/>
                  </a:moveTo>
                  <a:cubicBezTo>
                    <a:pt x="21" y="510"/>
                    <a:pt x="11" y="514"/>
                    <a:pt x="1" y="518"/>
                  </a:cubicBezTo>
                  <a:lnTo>
                    <a:pt x="31" y="518"/>
                  </a:lnTo>
                  <a:cubicBezTo>
                    <a:pt x="30" y="514"/>
                    <a:pt x="30" y="510"/>
                    <a:pt x="29" y="506"/>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flipH="1" rot="899887">
              <a:off x="3970865" y="3442498"/>
              <a:ext cx="2371" cy="4261"/>
            </a:xfrm>
            <a:custGeom>
              <a:rect b="b" l="l" r="r" t="t"/>
              <a:pathLst>
                <a:path extrusionOk="0" h="275" w="153">
                  <a:moveTo>
                    <a:pt x="153" y="1"/>
                  </a:moveTo>
                  <a:lnTo>
                    <a:pt x="153" y="1"/>
                  </a:lnTo>
                  <a:cubicBezTo>
                    <a:pt x="92" y="92"/>
                    <a:pt x="31" y="153"/>
                    <a:pt x="1" y="274"/>
                  </a:cubicBezTo>
                  <a:cubicBezTo>
                    <a:pt x="153" y="153"/>
                    <a:pt x="153" y="153"/>
                    <a:pt x="15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flipH="1" rot="899887">
              <a:off x="4049829" y="3696496"/>
              <a:ext cx="496" cy="5671"/>
            </a:xfrm>
            <a:custGeom>
              <a:rect b="b" l="l" r="r" t="t"/>
              <a:pathLst>
                <a:path extrusionOk="0" h="366" w="32">
                  <a:moveTo>
                    <a:pt x="31" y="1"/>
                  </a:moveTo>
                  <a:lnTo>
                    <a:pt x="1" y="366"/>
                  </a:lnTo>
                  <a:lnTo>
                    <a:pt x="31" y="366"/>
                  </a:lnTo>
                  <a:cubicBezTo>
                    <a:pt x="31" y="244"/>
                    <a:pt x="31" y="122"/>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flipH="1" rot="899887">
              <a:off x="4031894" y="3669372"/>
              <a:ext cx="1426" cy="4726"/>
            </a:xfrm>
            <a:custGeom>
              <a:rect b="b" l="l" r="r" t="t"/>
              <a:pathLst>
                <a:path extrusionOk="0" h="305" w="92">
                  <a:moveTo>
                    <a:pt x="61" y="1"/>
                  </a:moveTo>
                  <a:lnTo>
                    <a:pt x="61" y="1"/>
                  </a:lnTo>
                  <a:cubicBezTo>
                    <a:pt x="31" y="122"/>
                    <a:pt x="0" y="213"/>
                    <a:pt x="92" y="305"/>
                  </a:cubicBezTo>
                  <a:cubicBezTo>
                    <a:pt x="92" y="213"/>
                    <a:pt x="92" y="92"/>
                    <a:pt x="6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flipH="1" rot="899887">
              <a:off x="4044894" y="3708427"/>
              <a:ext cx="1302" cy="4261"/>
            </a:xfrm>
            <a:custGeom>
              <a:rect b="b" l="l" r="r" t="t"/>
              <a:pathLst>
                <a:path extrusionOk="0" h="275" w="84">
                  <a:moveTo>
                    <a:pt x="53" y="1"/>
                  </a:moveTo>
                  <a:lnTo>
                    <a:pt x="53" y="1"/>
                  </a:lnTo>
                  <a:cubicBezTo>
                    <a:pt x="27" y="79"/>
                    <a:pt x="1" y="158"/>
                    <a:pt x="53" y="237"/>
                  </a:cubicBezTo>
                  <a:lnTo>
                    <a:pt x="53" y="237"/>
                  </a:lnTo>
                  <a:cubicBezTo>
                    <a:pt x="53" y="158"/>
                    <a:pt x="53" y="79"/>
                    <a:pt x="53" y="1"/>
                  </a:cubicBezTo>
                  <a:close/>
                  <a:moveTo>
                    <a:pt x="53" y="237"/>
                  </a:moveTo>
                  <a:cubicBezTo>
                    <a:pt x="53" y="250"/>
                    <a:pt x="53" y="262"/>
                    <a:pt x="53" y="274"/>
                  </a:cubicBezTo>
                  <a:lnTo>
                    <a:pt x="84" y="274"/>
                  </a:lnTo>
                  <a:cubicBezTo>
                    <a:pt x="71" y="262"/>
                    <a:pt x="61" y="250"/>
                    <a:pt x="53" y="237"/>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flipH="1" rot="899887">
              <a:off x="3954125" y="3657115"/>
              <a:ext cx="1890" cy="45711"/>
            </a:xfrm>
            <a:custGeom>
              <a:rect b="b" l="l" r="r" t="t"/>
              <a:pathLst>
                <a:path extrusionOk="0" h="2950" w="122">
                  <a:moveTo>
                    <a:pt x="0" y="1"/>
                  </a:moveTo>
                  <a:cubicBezTo>
                    <a:pt x="0" y="92"/>
                    <a:pt x="0" y="183"/>
                    <a:pt x="0" y="275"/>
                  </a:cubicBezTo>
                  <a:cubicBezTo>
                    <a:pt x="0" y="670"/>
                    <a:pt x="0" y="1065"/>
                    <a:pt x="0" y="1430"/>
                  </a:cubicBezTo>
                  <a:cubicBezTo>
                    <a:pt x="0" y="1825"/>
                    <a:pt x="31" y="2189"/>
                    <a:pt x="31" y="2554"/>
                  </a:cubicBezTo>
                  <a:cubicBezTo>
                    <a:pt x="31" y="2676"/>
                    <a:pt x="31" y="2828"/>
                    <a:pt x="31" y="2949"/>
                  </a:cubicBezTo>
                  <a:cubicBezTo>
                    <a:pt x="92" y="2797"/>
                    <a:pt x="122" y="2645"/>
                    <a:pt x="92" y="2524"/>
                  </a:cubicBezTo>
                  <a:cubicBezTo>
                    <a:pt x="92" y="2129"/>
                    <a:pt x="92" y="1734"/>
                    <a:pt x="92" y="1338"/>
                  </a:cubicBezTo>
                  <a:cubicBezTo>
                    <a:pt x="61" y="913"/>
                    <a:pt x="61" y="487"/>
                    <a:pt x="31" y="62"/>
                  </a:cubicBezTo>
                  <a:cubicBezTo>
                    <a:pt x="31" y="31"/>
                    <a:pt x="31" y="31"/>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flipH="1" rot="899887">
              <a:off x="4146336" y="3480235"/>
              <a:ext cx="5656" cy="6136"/>
            </a:xfrm>
            <a:custGeom>
              <a:rect b="b" l="l" r="r" t="t"/>
              <a:pathLst>
                <a:path extrusionOk="0" h="396" w="365">
                  <a:moveTo>
                    <a:pt x="0" y="1"/>
                  </a:moveTo>
                  <a:cubicBezTo>
                    <a:pt x="0" y="122"/>
                    <a:pt x="91" y="214"/>
                    <a:pt x="365" y="396"/>
                  </a:cubicBezTo>
                  <a:cubicBezTo>
                    <a:pt x="243" y="274"/>
                    <a:pt x="152" y="122"/>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flipH="1" rot="899887">
              <a:off x="4285345" y="3768841"/>
              <a:ext cx="4261" cy="3393"/>
            </a:xfrm>
            <a:custGeom>
              <a:rect b="b" l="l" r="r" t="t"/>
              <a:pathLst>
                <a:path extrusionOk="0" h="219" w="275">
                  <a:moveTo>
                    <a:pt x="1" y="1"/>
                  </a:moveTo>
                  <a:cubicBezTo>
                    <a:pt x="62" y="62"/>
                    <a:pt x="123" y="123"/>
                    <a:pt x="183" y="183"/>
                  </a:cubicBezTo>
                  <a:cubicBezTo>
                    <a:pt x="201" y="201"/>
                    <a:pt x="218" y="218"/>
                    <a:pt x="236" y="218"/>
                  </a:cubicBezTo>
                  <a:cubicBezTo>
                    <a:pt x="249" y="218"/>
                    <a:pt x="262" y="209"/>
                    <a:pt x="274" y="183"/>
                  </a:cubicBezTo>
                  <a:cubicBezTo>
                    <a:pt x="214" y="123"/>
                    <a:pt x="123" y="62"/>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flipH="1" rot="899887">
              <a:off x="4223002" y="3755796"/>
              <a:ext cx="2371" cy="3301"/>
            </a:xfrm>
            <a:custGeom>
              <a:rect b="b" l="l" r="r" t="t"/>
              <a:pathLst>
                <a:path extrusionOk="0" h="213" w="153">
                  <a:moveTo>
                    <a:pt x="1" y="0"/>
                  </a:moveTo>
                  <a:lnTo>
                    <a:pt x="1" y="0"/>
                  </a:lnTo>
                  <a:cubicBezTo>
                    <a:pt x="31" y="122"/>
                    <a:pt x="31" y="122"/>
                    <a:pt x="153" y="213"/>
                  </a:cubicBezTo>
                  <a:cubicBezTo>
                    <a:pt x="153" y="122"/>
                    <a:pt x="62" y="61"/>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flipH="1" rot="899887">
              <a:off x="4253135" y="3776653"/>
              <a:ext cx="3316" cy="2371"/>
            </a:xfrm>
            <a:custGeom>
              <a:rect b="b" l="l" r="r" t="t"/>
              <a:pathLst>
                <a:path extrusionOk="0" h="153" w="214">
                  <a:moveTo>
                    <a:pt x="0" y="0"/>
                  </a:moveTo>
                  <a:lnTo>
                    <a:pt x="0" y="0"/>
                  </a:lnTo>
                  <a:cubicBezTo>
                    <a:pt x="91" y="61"/>
                    <a:pt x="122" y="152"/>
                    <a:pt x="213" y="152"/>
                  </a:cubicBezTo>
                  <a:cubicBezTo>
                    <a:pt x="122" y="31"/>
                    <a:pt x="122" y="31"/>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flipH="1" rot="899887">
              <a:off x="3907672" y="4246520"/>
              <a:ext cx="9204" cy="67947"/>
            </a:xfrm>
            <a:custGeom>
              <a:rect b="b" l="l" r="r" t="t"/>
              <a:pathLst>
                <a:path extrusionOk="0" h="4385" w="594">
                  <a:moveTo>
                    <a:pt x="213" y="0"/>
                  </a:moveTo>
                  <a:cubicBezTo>
                    <a:pt x="152" y="0"/>
                    <a:pt x="92" y="46"/>
                    <a:pt x="92" y="137"/>
                  </a:cubicBezTo>
                  <a:cubicBezTo>
                    <a:pt x="0" y="1505"/>
                    <a:pt x="152" y="2903"/>
                    <a:pt x="335" y="4271"/>
                  </a:cubicBezTo>
                  <a:cubicBezTo>
                    <a:pt x="335" y="4347"/>
                    <a:pt x="403" y="4385"/>
                    <a:pt x="468" y="4385"/>
                  </a:cubicBezTo>
                  <a:cubicBezTo>
                    <a:pt x="532" y="4385"/>
                    <a:pt x="593" y="4347"/>
                    <a:pt x="578" y="4271"/>
                  </a:cubicBezTo>
                  <a:cubicBezTo>
                    <a:pt x="396" y="2903"/>
                    <a:pt x="274" y="1505"/>
                    <a:pt x="335" y="137"/>
                  </a:cubicBezTo>
                  <a:cubicBezTo>
                    <a:pt x="335" y="46"/>
                    <a:pt x="274" y="0"/>
                    <a:pt x="21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116" name="Shape 116"/>
        <p:cNvGrpSpPr/>
        <p:nvPr/>
      </p:nvGrpSpPr>
      <p:grpSpPr>
        <a:xfrm>
          <a:off x="0" y="0"/>
          <a:ext cx="0" cy="0"/>
          <a:chOff x="0" y="0"/>
          <a:chExt cx="0" cy="0"/>
        </a:xfrm>
      </p:grpSpPr>
      <p:cxnSp>
        <p:nvCxnSpPr>
          <p:cNvPr id="117" name="Google Shape;117;p15"/>
          <p:cNvCxnSpPr/>
          <p:nvPr/>
        </p:nvCxnSpPr>
        <p:spPr>
          <a:xfrm>
            <a:off x="833538" y="1196425"/>
            <a:ext cx="1280400" cy="0"/>
          </a:xfrm>
          <a:prstGeom prst="straightConnector1">
            <a:avLst/>
          </a:prstGeom>
          <a:noFill/>
          <a:ln cap="rnd" cmpd="sng" w="28575">
            <a:solidFill>
              <a:srgbClr val="FFFFFF"/>
            </a:solidFill>
            <a:prstDash val="solid"/>
            <a:round/>
            <a:headEnd len="med" w="med" type="none"/>
            <a:tailEnd len="med" w="med" type="none"/>
          </a:ln>
        </p:spPr>
      </p:cxnSp>
      <p:sp>
        <p:nvSpPr>
          <p:cNvPr id="118" name="Google Shape;118;p15"/>
          <p:cNvSpPr txBox="1"/>
          <p:nvPr>
            <p:ph type="title"/>
          </p:nvPr>
        </p:nvSpPr>
        <p:spPr>
          <a:xfrm>
            <a:off x="616699" y="537000"/>
            <a:ext cx="7705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5"/>
          <p:cNvSpPr/>
          <p:nvPr/>
        </p:nvSpPr>
        <p:spPr>
          <a:xfrm flipH="1" rot="-4305491">
            <a:off x="7226987" y="-2082"/>
            <a:ext cx="2078523" cy="1603373"/>
          </a:xfrm>
          <a:custGeom>
            <a:rect b="b" l="l" r="r" t="t"/>
            <a:pathLst>
              <a:path extrusionOk="0" h="26395" w="34217">
                <a:moveTo>
                  <a:pt x="34163" y="24443"/>
                </a:moveTo>
                <a:cubicBezTo>
                  <a:pt x="32265" y="25011"/>
                  <a:pt x="30349" y="25454"/>
                  <a:pt x="28416" y="25756"/>
                </a:cubicBezTo>
                <a:cubicBezTo>
                  <a:pt x="26483" y="26075"/>
                  <a:pt x="24532" y="26288"/>
                  <a:pt x="22580" y="26288"/>
                </a:cubicBezTo>
                <a:cubicBezTo>
                  <a:pt x="20824" y="26306"/>
                  <a:pt x="18962" y="26057"/>
                  <a:pt x="17508" y="25011"/>
                </a:cubicBezTo>
                <a:cubicBezTo>
                  <a:pt x="16230" y="24071"/>
                  <a:pt x="15308" y="22510"/>
                  <a:pt x="15592" y="20896"/>
                </a:cubicBezTo>
                <a:cubicBezTo>
                  <a:pt x="15752" y="19956"/>
                  <a:pt x="16230" y="19069"/>
                  <a:pt x="16638" y="18235"/>
                </a:cubicBezTo>
                <a:cubicBezTo>
                  <a:pt x="17064" y="17366"/>
                  <a:pt x="17508" y="16514"/>
                  <a:pt x="17898" y="15645"/>
                </a:cubicBezTo>
                <a:cubicBezTo>
                  <a:pt x="18660" y="13978"/>
                  <a:pt x="19264" y="12169"/>
                  <a:pt x="19193" y="10306"/>
                </a:cubicBezTo>
                <a:cubicBezTo>
                  <a:pt x="19139" y="8816"/>
                  <a:pt x="18590" y="6972"/>
                  <a:pt x="17117" y="6315"/>
                </a:cubicBezTo>
                <a:cubicBezTo>
                  <a:pt x="16514" y="6067"/>
                  <a:pt x="15805" y="6032"/>
                  <a:pt x="15202" y="6298"/>
                </a:cubicBezTo>
                <a:cubicBezTo>
                  <a:pt x="14528" y="6599"/>
                  <a:pt x="14208" y="7256"/>
                  <a:pt x="14084" y="7947"/>
                </a:cubicBezTo>
                <a:cubicBezTo>
                  <a:pt x="13942" y="8710"/>
                  <a:pt x="14031" y="9597"/>
                  <a:pt x="13676" y="10306"/>
                </a:cubicBezTo>
                <a:cubicBezTo>
                  <a:pt x="13481" y="10714"/>
                  <a:pt x="13091" y="10945"/>
                  <a:pt x="12630" y="10839"/>
                </a:cubicBezTo>
                <a:cubicBezTo>
                  <a:pt x="12399" y="10785"/>
                  <a:pt x="12169" y="10679"/>
                  <a:pt x="11973" y="10537"/>
                </a:cubicBezTo>
                <a:cubicBezTo>
                  <a:pt x="11938" y="10395"/>
                  <a:pt x="11903" y="10235"/>
                  <a:pt x="11867" y="10094"/>
                </a:cubicBezTo>
                <a:cubicBezTo>
                  <a:pt x="11353" y="8267"/>
                  <a:pt x="10501" y="6528"/>
                  <a:pt x="9402" y="5003"/>
                </a:cubicBezTo>
                <a:cubicBezTo>
                  <a:pt x="9135" y="4630"/>
                  <a:pt x="8869" y="4293"/>
                  <a:pt x="8586" y="3956"/>
                </a:cubicBezTo>
                <a:cubicBezTo>
                  <a:pt x="8568" y="3939"/>
                  <a:pt x="8532" y="3939"/>
                  <a:pt x="8532" y="3956"/>
                </a:cubicBezTo>
                <a:cubicBezTo>
                  <a:pt x="8391" y="4879"/>
                  <a:pt x="8674" y="5766"/>
                  <a:pt x="9047" y="6582"/>
                </a:cubicBezTo>
                <a:cubicBezTo>
                  <a:pt x="9437" y="7433"/>
                  <a:pt x="9916" y="8231"/>
                  <a:pt x="10466" y="8976"/>
                </a:cubicBezTo>
                <a:cubicBezTo>
                  <a:pt x="10732" y="9331"/>
                  <a:pt x="11016" y="9686"/>
                  <a:pt x="11317" y="10023"/>
                </a:cubicBezTo>
                <a:cubicBezTo>
                  <a:pt x="11495" y="10218"/>
                  <a:pt x="11690" y="10413"/>
                  <a:pt x="11920" y="10572"/>
                </a:cubicBezTo>
                <a:cubicBezTo>
                  <a:pt x="11973" y="10803"/>
                  <a:pt x="12027" y="11051"/>
                  <a:pt x="12080" y="11282"/>
                </a:cubicBezTo>
                <a:cubicBezTo>
                  <a:pt x="12222" y="12009"/>
                  <a:pt x="12452" y="13020"/>
                  <a:pt x="11920" y="13659"/>
                </a:cubicBezTo>
                <a:cubicBezTo>
                  <a:pt x="11282" y="14421"/>
                  <a:pt x="10182" y="13907"/>
                  <a:pt x="9490" y="13535"/>
                </a:cubicBezTo>
                <a:cubicBezTo>
                  <a:pt x="8728" y="13127"/>
                  <a:pt x="8018" y="12630"/>
                  <a:pt x="7362" y="12098"/>
                </a:cubicBezTo>
                <a:cubicBezTo>
                  <a:pt x="6528" y="11424"/>
                  <a:pt x="5765" y="10661"/>
                  <a:pt x="5056" y="9845"/>
                </a:cubicBezTo>
                <a:cubicBezTo>
                  <a:pt x="5233" y="8355"/>
                  <a:pt x="5216" y="6830"/>
                  <a:pt x="4825" y="5375"/>
                </a:cubicBezTo>
                <a:cubicBezTo>
                  <a:pt x="4400" y="3797"/>
                  <a:pt x="3584" y="2271"/>
                  <a:pt x="2342" y="1207"/>
                </a:cubicBezTo>
                <a:cubicBezTo>
                  <a:pt x="2041" y="959"/>
                  <a:pt x="1739" y="728"/>
                  <a:pt x="1420" y="533"/>
                </a:cubicBezTo>
                <a:cubicBezTo>
                  <a:pt x="1242" y="427"/>
                  <a:pt x="1065" y="338"/>
                  <a:pt x="888" y="249"/>
                </a:cubicBezTo>
                <a:cubicBezTo>
                  <a:pt x="728" y="178"/>
                  <a:pt x="515" y="54"/>
                  <a:pt x="320" y="90"/>
                </a:cubicBezTo>
                <a:cubicBezTo>
                  <a:pt x="1" y="143"/>
                  <a:pt x="36" y="604"/>
                  <a:pt x="54" y="852"/>
                </a:cubicBezTo>
                <a:cubicBezTo>
                  <a:pt x="89" y="1331"/>
                  <a:pt x="178" y="1792"/>
                  <a:pt x="302" y="2254"/>
                </a:cubicBezTo>
                <a:cubicBezTo>
                  <a:pt x="586" y="3194"/>
                  <a:pt x="1012" y="4081"/>
                  <a:pt x="1508" y="4914"/>
                </a:cubicBezTo>
                <a:cubicBezTo>
                  <a:pt x="2005" y="5748"/>
                  <a:pt x="2519" y="6546"/>
                  <a:pt x="3069" y="7344"/>
                </a:cubicBezTo>
                <a:cubicBezTo>
                  <a:pt x="3672" y="8213"/>
                  <a:pt x="4311" y="9065"/>
                  <a:pt x="5003" y="9863"/>
                </a:cubicBezTo>
                <a:cubicBezTo>
                  <a:pt x="4985" y="10023"/>
                  <a:pt x="4949" y="10182"/>
                  <a:pt x="4932" y="10342"/>
                </a:cubicBezTo>
                <a:cubicBezTo>
                  <a:pt x="4648" y="12275"/>
                  <a:pt x="4080" y="14173"/>
                  <a:pt x="3424" y="16000"/>
                </a:cubicBezTo>
                <a:cubicBezTo>
                  <a:pt x="2821" y="17721"/>
                  <a:pt x="2076" y="19406"/>
                  <a:pt x="994" y="20896"/>
                </a:cubicBezTo>
                <a:cubicBezTo>
                  <a:pt x="728" y="21250"/>
                  <a:pt x="426" y="21605"/>
                  <a:pt x="125" y="21942"/>
                </a:cubicBezTo>
                <a:cubicBezTo>
                  <a:pt x="89" y="21978"/>
                  <a:pt x="143" y="22031"/>
                  <a:pt x="160" y="21995"/>
                </a:cubicBezTo>
                <a:cubicBezTo>
                  <a:pt x="1455" y="20594"/>
                  <a:pt x="2360" y="18909"/>
                  <a:pt x="3069" y="17153"/>
                </a:cubicBezTo>
                <a:cubicBezTo>
                  <a:pt x="3424" y="16248"/>
                  <a:pt x="3743" y="15326"/>
                  <a:pt x="4027" y="14404"/>
                </a:cubicBezTo>
                <a:cubicBezTo>
                  <a:pt x="4346" y="13357"/>
                  <a:pt x="4630" y="12311"/>
                  <a:pt x="4843" y="11246"/>
                </a:cubicBezTo>
                <a:cubicBezTo>
                  <a:pt x="4932" y="10821"/>
                  <a:pt x="5003" y="10377"/>
                  <a:pt x="5056" y="9934"/>
                </a:cubicBezTo>
                <a:cubicBezTo>
                  <a:pt x="5535" y="10484"/>
                  <a:pt x="6031" y="10998"/>
                  <a:pt x="6564" y="11495"/>
                </a:cubicBezTo>
                <a:cubicBezTo>
                  <a:pt x="7238" y="12098"/>
                  <a:pt x="7947" y="12665"/>
                  <a:pt x="8692" y="13144"/>
                </a:cubicBezTo>
                <a:cubicBezTo>
                  <a:pt x="9082" y="13393"/>
                  <a:pt x="9473" y="13623"/>
                  <a:pt x="9898" y="13801"/>
                </a:cubicBezTo>
                <a:cubicBezTo>
                  <a:pt x="10271" y="13978"/>
                  <a:pt x="10679" y="14120"/>
                  <a:pt x="11087" y="14102"/>
                </a:cubicBezTo>
                <a:cubicBezTo>
                  <a:pt x="11441" y="14102"/>
                  <a:pt x="11778" y="13943"/>
                  <a:pt x="12009" y="13676"/>
                </a:cubicBezTo>
                <a:cubicBezTo>
                  <a:pt x="12222" y="13393"/>
                  <a:pt x="12293" y="13038"/>
                  <a:pt x="12310" y="12701"/>
                </a:cubicBezTo>
                <a:cubicBezTo>
                  <a:pt x="12328" y="12293"/>
                  <a:pt x="12275" y="11885"/>
                  <a:pt x="12186" y="11495"/>
                </a:cubicBezTo>
                <a:cubicBezTo>
                  <a:pt x="12133" y="11193"/>
                  <a:pt x="12080" y="10909"/>
                  <a:pt x="12009" y="10626"/>
                </a:cubicBezTo>
                <a:cubicBezTo>
                  <a:pt x="12080" y="10661"/>
                  <a:pt x="12151" y="10714"/>
                  <a:pt x="12240" y="10750"/>
                </a:cubicBezTo>
                <a:cubicBezTo>
                  <a:pt x="12523" y="10909"/>
                  <a:pt x="12878" y="10980"/>
                  <a:pt x="13180" y="10874"/>
                </a:cubicBezTo>
                <a:cubicBezTo>
                  <a:pt x="13517" y="10750"/>
                  <a:pt x="13712" y="10448"/>
                  <a:pt x="13836" y="10129"/>
                </a:cubicBezTo>
                <a:cubicBezTo>
                  <a:pt x="14102" y="9366"/>
                  <a:pt x="14013" y="8533"/>
                  <a:pt x="14191" y="7770"/>
                </a:cubicBezTo>
                <a:cubicBezTo>
                  <a:pt x="14386" y="6972"/>
                  <a:pt x="14900" y="6351"/>
                  <a:pt x="15716" y="6209"/>
                </a:cubicBezTo>
                <a:cubicBezTo>
                  <a:pt x="16497" y="6067"/>
                  <a:pt x="17295" y="6351"/>
                  <a:pt x="17862" y="6901"/>
                </a:cubicBezTo>
                <a:cubicBezTo>
                  <a:pt x="18465" y="7504"/>
                  <a:pt x="18820" y="8320"/>
                  <a:pt x="18998" y="9136"/>
                </a:cubicBezTo>
                <a:cubicBezTo>
                  <a:pt x="19405" y="11069"/>
                  <a:pt x="18909" y="13056"/>
                  <a:pt x="18182" y="14847"/>
                </a:cubicBezTo>
                <a:cubicBezTo>
                  <a:pt x="17809" y="15770"/>
                  <a:pt x="17348" y="16674"/>
                  <a:pt x="16904" y="17561"/>
                </a:cubicBezTo>
                <a:cubicBezTo>
                  <a:pt x="16479" y="18412"/>
                  <a:pt x="16018" y="19264"/>
                  <a:pt x="15716" y="20151"/>
                </a:cubicBezTo>
                <a:cubicBezTo>
                  <a:pt x="15468" y="20913"/>
                  <a:pt x="15397" y="21712"/>
                  <a:pt x="15610" y="22492"/>
                </a:cubicBezTo>
                <a:cubicBezTo>
                  <a:pt x="15823" y="23201"/>
                  <a:pt x="16213" y="23840"/>
                  <a:pt x="16709" y="24372"/>
                </a:cubicBezTo>
                <a:cubicBezTo>
                  <a:pt x="17880" y="25614"/>
                  <a:pt x="19530" y="26146"/>
                  <a:pt x="21197" y="26306"/>
                </a:cubicBezTo>
                <a:cubicBezTo>
                  <a:pt x="22119" y="26394"/>
                  <a:pt x="23059" y="26359"/>
                  <a:pt x="23982" y="26306"/>
                </a:cubicBezTo>
                <a:cubicBezTo>
                  <a:pt x="24993" y="26252"/>
                  <a:pt x="25986" y="26164"/>
                  <a:pt x="26979" y="26039"/>
                </a:cubicBezTo>
                <a:cubicBezTo>
                  <a:pt x="28930" y="25791"/>
                  <a:pt x="30864" y="25401"/>
                  <a:pt x="32779" y="24904"/>
                </a:cubicBezTo>
                <a:cubicBezTo>
                  <a:pt x="33241" y="24762"/>
                  <a:pt x="33720" y="24638"/>
                  <a:pt x="34181" y="24496"/>
                </a:cubicBezTo>
                <a:cubicBezTo>
                  <a:pt x="34216" y="24496"/>
                  <a:pt x="34198" y="24425"/>
                  <a:pt x="34163" y="24443"/>
                </a:cubicBezTo>
                <a:close/>
                <a:moveTo>
                  <a:pt x="3797" y="8267"/>
                </a:moveTo>
                <a:cubicBezTo>
                  <a:pt x="3282" y="7557"/>
                  <a:pt x="2785" y="6830"/>
                  <a:pt x="2307" y="6103"/>
                </a:cubicBezTo>
                <a:cubicBezTo>
                  <a:pt x="1810" y="5322"/>
                  <a:pt x="1313" y="4506"/>
                  <a:pt x="923" y="3673"/>
                </a:cubicBezTo>
                <a:cubicBezTo>
                  <a:pt x="497" y="2803"/>
                  <a:pt x="196" y="1863"/>
                  <a:pt x="107" y="906"/>
                </a:cubicBezTo>
                <a:cubicBezTo>
                  <a:pt x="107" y="728"/>
                  <a:pt x="72" y="515"/>
                  <a:pt x="143" y="338"/>
                </a:cubicBezTo>
                <a:cubicBezTo>
                  <a:pt x="267" y="1"/>
                  <a:pt x="622" y="214"/>
                  <a:pt x="852" y="320"/>
                </a:cubicBezTo>
                <a:cubicBezTo>
                  <a:pt x="1189" y="480"/>
                  <a:pt x="1526" y="657"/>
                  <a:pt x="1828" y="888"/>
                </a:cubicBezTo>
                <a:cubicBezTo>
                  <a:pt x="3140" y="1828"/>
                  <a:pt x="4063" y="3247"/>
                  <a:pt x="4577" y="4755"/>
                </a:cubicBezTo>
                <a:cubicBezTo>
                  <a:pt x="5127" y="6369"/>
                  <a:pt x="5198" y="8089"/>
                  <a:pt x="5003" y="9774"/>
                </a:cubicBezTo>
                <a:cubicBezTo>
                  <a:pt x="4577" y="9278"/>
                  <a:pt x="4187" y="8781"/>
                  <a:pt x="3797" y="8267"/>
                </a:cubicBezTo>
                <a:close/>
                <a:moveTo>
                  <a:pt x="11530" y="10164"/>
                </a:moveTo>
                <a:cubicBezTo>
                  <a:pt x="10891" y="9544"/>
                  <a:pt x="10342" y="8763"/>
                  <a:pt x="9880" y="8001"/>
                </a:cubicBezTo>
                <a:cubicBezTo>
                  <a:pt x="9384" y="7202"/>
                  <a:pt x="8923" y="6351"/>
                  <a:pt x="8692" y="5446"/>
                </a:cubicBezTo>
                <a:cubicBezTo>
                  <a:pt x="8568" y="4985"/>
                  <a:pt x="8515" y="4524"/>
                  <a:pt x="8586" y="4063"/>
                </a:cubicBezTo>
                <a:cubicBezTo>
                  <a:pt x="9739" y="5446"/>
                  <a:pt x="10679" y="7007"/>
                  <a:pt x="11317" y="8710"/>
                </a:cubicBezTo>
                <a:cubicBezTo>
                  <a:pt x="11548" y="9278"/>
                  <a:pt x="11725" y="9881"/>
                  <a:pt x="11885" y="10484"/>
                </a:cubicBezTo>
                <a:cubicBezTo>
                  <a:pt x="11761" y="10377"/>
                  <a:pt x="11654" y="10271"/>
                  <a:pt x="11530" y="101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
    <p:bg>
      <p:bgPr>
        <a:solidFill>
          <a:schemeClr val="lt1"/>
        </a:solidFill>
      </p:bgPr>
    </p:bg>
    <p:spTree>
      <p:nvGrpSpPr>
        <p:cNvPr id="120" name="Shape 120"/>
        <p:cNvGrpSpPr/>
        <p:nvPr/>
      </p:nvGrpSpPr>
      <p:grpSpPr>
        <a:xfrm>
          <a:off x="0" y="0"/>
          <a:ext cx="0" cy="0"/>
          <a:chOff x="0" y="0"/>
          <a:chExt cx="0" cy="0"/>
        </a:xfrm>
      </p:grpSpPr>
      <p:sp>
        <p:nvSpPr>
          <p:cNvPr id="121" name="Google Shape;121;p16"/>
          <p:cNvSpPr txBox="1"/>
          <p:nvPr>
            <p:ph type="title"/>
          </p:nvPr>
        </p:nvSpPr>
        <p:spPr>
          <a:xfrm>
            <a:off x="4491613" y="2598892"/>
            <a:ext cx="4609200" cy="70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6"/>
          <p:cNvSpPr txBox="1"/>
          <p:nvPr>
            <p:ph idx="2" type="title"/>
          </p:nvPr>
        </p:nvSpPr>
        <p:spPr>
          <a:xfrm>
            <a:off x="778113" y="418924"/>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3" name="Google Shape;123;p16"/>
          <p:cNvSpPr txBox="1"/>
          <p:nvPr>
            <p:ph idx="1" type="subTitle"/>
          </p:nvPr>
        </p:nvSpPr>
        <p:spPr>
          <a:xfrm>
            <a:off x="587013" y="858574"/>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4" name="Google Shape;124;p16"/>
          <p:cNvSpPr txBox="1"/>
          <p:nvPr>
            <p:ph idx="3" type="title"/>
          </p:nvPr>
        </p:nvSpPr>
        <p:spPr>
          <a:xfrm>
            <a:off x="6382764" y="418924"/>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5" name="Google Shape;125;p16"/>
          <p:cNvSpPr txBox="1"/>
          <p:nvPr>
            <p:ph idx="4" type="subTitle"/>
          </p:nvPr>
        </p:nvSpPr>
        <p:spPr>
          <a:xfrm>
            <a:off x="6191664" y="858574"/>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6" name="Google Shape;126;p16"/>
          <p:cNvSpPr txBox="1"/>
          <p:nvPr>
            <p:ph idx="5" type="title"/>
          </p:nvPr>
        </p:nvSpPr>
        <p:spPr>
          <a:xfrm>
            <a:off x="3579987" y="3779854"/>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7" name="Google Shape;127;p16"/>
          <p:cNvSpPr txBox="1"/>
          <p:nvPr>
            <p:ph idx="6" type="subTitle"/>
          </p:nvPr>
        </p:nvSpPr>
        <p:spPr>
          <a:xfrm>
            <a:off x="3388887" y="4218516"/>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8" name="Google Shape;128;p16"/>
          <p:cNvSpPr txBox="1"/>
          <p:nvPr>
            <p:ph idx="7" type="title"/>
          </p:nvPr>
        </p:nvSpPr>
        <p:spPr>
          <a:xfrm>
            <a:off x="3579987" y="418924"/>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9" name="Google Shape;129;p16"/>
          <p:cNvSpPr txBox="1"/>
          <p:nvPr>
            <p:ph idx="8" type="subTitle"/>
          </p:nvPr>
        </p:nvSpPr>
        <p:spPr>
          <a:xfrm>
            <a:off x="3388887" y="858574"/>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0" name="Google Shape;130;p16"/>
          <p:cNvSpPr txBox="1"/>
          <p:nvPr>
            <p:ph idx="9" type="title"/>
          </p:nvPr>
        </p:nvSpPr>
        <p:spPr>
          <a:xfrm>
            <a:off x="778113" y="3779854"/>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1" name="Google Shape;131;p16"/>
          <p:cNvSpPr txBox="1"/>
          <p:nvPr>
            <p:ph idx="13" type="subTitle"/>
          </p:nvPr>
        </p:nvSpPr>
        <p:spPr>
          <a:xfrm>
            <a:off x="587013" y="4218516"/>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2" name="Google Shape;132;p16"/>
          <p:cNvSpPr txBox="1"/>
          <p:nvPr>
            <p:ph idx="14" type="title"/>
          </p:nvPr>
        </p:nvSpPr>
        <p:spPr>
          <a:xfrm>
            <a:off x="6382764" y="3775717"/>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3" name="Google Shape;133;p16"/>
          <p:cNvSpPr txBox="1"/>
          <p:nvPr>
            <p:ph idx="15" type="subTitle"/>
          </p:nvPr>
        </p:nvSpPr>
        <p:spPr>
          <a:xfrm>
            <a:off x="6191664" y="4218516"/>
            <a:ext cx="2384400" cy="401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4" name="Google Shape;134;p16"/>
          <p:cNvSpPr/>
          <p:nvPr/>
        </p:nvSpPr>
        <p:spPr>
          <a:xfrm>
            <a:off x="0" y="2751300"/>
            <a:ext cx="2290090" cy="523244"/>
          </a:xfrm>
          <a:custGeom>
            <a:rect b="b" l="l" r="r" t="t"/>
            <a:pathLst>
              <a:path extrusionOk="0" h="10910" w="47750">
                <a:moveTo>
                  <a:pt x="47678" y="4347"/>
                </a:moveTo>
                <a:cubicBezTo>
                  <a:pt x="47536" y="5287"/>
                  <a:pt x="46596" y="5766"/>
                  <a:pt x="45816" y="6120"/>
                </a:cubicBezTo>
                <a:cubicBezTo>
                  <a:pt x="44769" y="6582"/>
                  <a:pt x="43705" y="7007"/>
                  <a:pt x="42623" y="7380"/>
                </a:cubicBezTo>
                <a:cubicBezTo>
                  <a:pt x="40495" y="8107"/>
                  <a:pt x="38277" y="8604"/>
                  <a:pt x="36025" y="8799"/>
                </a:cubicBezTo>
                <a:cubicBezTo>
                  <a:pt x="33808" y="8994"/>
                  <a:pt x="31608" y="8763"/>
                  <a:pt x="29391" y="8497"/>
                </a:cubicBezTo>
                <a:cubicBezTo>
                  <a:pt x="27830" y="8320"/>
                  <a:pt x="26251" y="8160"/>
                  <a:pt x="24691" y="8249"/>
                </a:cubicBezTo>
                <a:cubicBezTo>
                  <a:pt x="24637" y="8071"/>
                  <a:pt x="24566" y="7876"/>
                  <a:pt x="24495" y="7717"/>
                </a:cubicBezTo>
                <a:cubicBezTo>
                  <a:pt x="24052" y="6865"/>
                  <a:pt x="23307" y="6156"/>
                  <a:pt x="22597" y="5500"/>
                </a:cubicBezTo>
                <a:cubicBezTo>
                  <a:pt x="21906" y="4861"/>
                  <a:pt x="21143" y="4293"/>
                  <a:pt x="20345" y="3779"/>
                </a:cubicBezTo>
                <a:cubicBezTo>
                  <a:pt x="18731" y="2715"/>
                  <a:pt x="16957" y="1934"/>
                  <a:pt x="15095" y="1367"/>
                </a:cubicBezTo>
                <a:cubicBezTo>
                  <a:pt x="10802" y="54"/>
                  <a:pt x="6226" y="36"/>
                  <a:pt x="1791" y="373"/>
                </a:cubicBezTo>
                <a:cubicBezTo>
                  <a:pt x="1206" y="409"/>
                  <a:pt x="621" y="462"/>
                  <a:pt x="35" y="515"/>
                </a:cubicBezTo>
                <a:cubicBezTo>
                  <a:pt x="0" y="533"/>
                  <a:pt x="0" y="586"/>
                  <a:pt x="35" y="586"/>
                </a:cubicBezTo>
                <a:cubicBezTo>
                  <a:pt x="4434" y="178"/>
                  <a:pt x="8940" y="1"/>
                  <a:pt x="13285" y="959"/>
                </a:cubicBezTo>
                <a:cubicBezTo>
                  <a:pt x="16939" y="1775"/>
                  <a:pt x="20487" y="3424"/>
                  <a:pt x="23130" y="6103"/>
                </a:cubicBezTo>
                <a:cubicBezTo>
                  <a:pt x="23733" y="6723"/>
                  <a:pt x="24389" y="7415"/>
                  <a:pt x="24637" y="8249"/>
                </a:cubicBezTo>
                <a:cubicBezTo>
                  <a:pt x="24052" y="8284"/>
                  <a:pt x="23484" y="8355"/>
                  <a:pt x="22935" y="8479"/>
                </a:cubicBezTo>
                <a:cubicBezTo>
                  <a:pt x="22420" y="8586"/>
                  <a:pt x="21888" y="8728"/>
                  <a:pt x="21409" y="8941"/>
                </a:cubicBezTo>
                <a:cubicBezTo>
                  <a:pt x="21090" y="9082"/>
                  <a:pt x="20753" y="9278"/>
                  <a:pt x="20611" y="9615"/>
                </a:cubicBezTo>
                <a:cubicBezTo>
                  <a:pt x="20487" y="9934"/>
                  <a:pt x="20593" y="10271"/>
                  <a:pt x="20841" y="10519"/>
                </a:cubicBezTo>
                <a:cubicBezTo>
                  <a:pt x="21143" y="10821"/>
                  <a:pt x="21569" y="10909"/>
                  <a:pt x="21994" y="10892"/>
                </a:cubicBezTo>
                <a:cubicBezTo>
                  <a:pt x="22793" y="10874"/>
                  <a:pt x="23857" y="10697"/>
                  <a:pt x="24407" y="10040"/>
                </a:cubicBezTo>
                <a:cubicBezTo>
                  <a:pt x="24815" y="9544"/>
                  <a:pt x="24850" y="8905"/>
                  <a:pt x="24708" y="8320"/>
                </a:cubicBezTo>
                <a:cubicBezTo>
                  <a:pt x="26358" y="8213"/>
                  <a:pt x="28007" y="8408"/>
                  <a:pt x="29639" y="8604"/>
                </a:cubicBezTo>
                <a:cubicBezTo>
                  <a:pt x="31750" y="8852"/>
                  <a:pt x="33861" y="9047"/>
                  <a:pt x="35989" y="8870"/>
                </a:cubicBezTo>
                <a:cubicBezTo>
                  <a:pt x="38082" y="8692"/>
                  <a:pt x="40140" y="8249"/>
                  <a:pt x="42126" y="7610"/>
                </a:cubicBezTo>
                <a:cubicBezTo>
                  <a:pt x="43120" y="7291"/>
                  <a:pt x="44078" y="6919"/>
                  <a:pt x="45035" y="6528"/>
                </a:cubicBezTo>
                <a:cubicBezTo>
                  <a:pt x="45816" y="6191"/>
                  <a:pt x="46685" y="5890"/>
                  <a:pt x="47288" y="5269"/>
                </a:cubicBezTo>
                <a:cubicBezTo>
                  <a:pt x="47519" y="5021"/>
                  <a:pt x="47696" y="4719"/>
                  <a:pt x="47749" y="4364"/>
                </a:cubicBezTo>
                <a:cubicBezTo>
                  <a:pt x="47749" y="4329"/>
                  <a:pt x="47696" y="4311"/>
                  <a:pt x="47678" y="4347"/>
                </a:cubicBezTo>
                <a:close/>
                <a:moveTo>
                  <a:pt x="24708" y="8604"/>
                </a:moveTo>
                <a:cubicBezTo>
                  <a:pt x="24779" y="9100"/>
                  <a:pt x="24673" y="9632"/>
                  <a:pt x="24336" y="10023"/>
                </a:cubicBezTo>
                <a:cubicBezTo>
                  <a:pt x="24016" y="10395"/>
                  <a:pt x="23538" y="10572"/>
                  <a:pt x="23076" y="10679"/>
                </a:cubicBezTo>
                <a:cubicBezTo>
                  <a:pt x="22580" y="10803"/>
                  <a:pt x="22012" y="10909"/>
                  <a:pt x="21516" y="10803"/>
                </a:cubicBezTo>
                <a:cubicBezTo>
                  <a:pt x="20983" y="10697"/>
                  <a:pt x="20416" y="10164"/>
                  <a:pt x="20700" y="9597"/>
                </a:cubicBezTo>
                <a:cubicBezTo>
                  <a:pt x="20912" y="9153"/>
                  <a:pt x="21462" y="8994"/>
                  <a:pt x="21888" y="8852"/>
                </a:cubicBezTo>
                <a:cubicBezTo>
                  <a:pt x="22367" y="8675"/>
                  <a:pt x="22864" y="8550"/>
                  <a:pt x="23360" y="8479"/>
                </a:cubicBezTo>
                <a:cubicBezTo>
                  <a:pt x="23786" y="8391"/>
                  <a:pt x="24229" y="8355"/>
                  <a:pt x="24655" y="8320"/>
                </a:cubicBezTo>
                <a:cubicBezTo>
                  <a:pt x="24673" y="8408"/>
                  <a:pt x="24691" y="8515"/>
                  <a:pt x="24708" y="86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两列1">
  <p:cSld name="TITLE_AND_TWO_COLUMNS_1">
    <p:spTree>
      <p:nvGrpSpPr>
        <p:cNvPr id="135" name="Shape 135"/>
        <p:cNvGrpSpPr/>
        <p:nvPr/>
      </p:nvGrpSpPr>
      <p:grpSpPr>
        <a:xfrm>
          <a:off x="0" y="0"/>
          <a:ext cx="0" cy="0"/>
          <a:chOff x="0" y="0"/>
          <a:chExt cx="0" cy="0"/>
        </a:xfrm>
      </p:grpSpPr>
      <p:sp>
        <p:nvSpPr>
          <p:cNvPr id="136" name="Google Shape;136;p17"/>
          <p:cNvSpPr txBox="1"/>
          <p:nvPr>
            <p:ph type="title"/>
          </p:nvPr>
        </p:nvSpPr>
        <p:spPr>
          <a:xfrm>
            <a:off x="719700" y="536999"/>
            <a:ext cx="7704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7"/>
          <p:cNvSpPr txBox="1"/>
          <p:nvPr>
            <p:ph idx="2" type="ctrTitle"/>
          </p:nvPr>
        </p:nvSpPr>
        <p:spPr>
          <a:xfrm flipH="1">
            <a:off x="1021753" y="3510946"/>
            <a:ext cx="3113700" cy="29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17"/>
          <p:cNvSpPr txBox="1"/>
          <p:nvPr>
            <p:ph idx="1" type="subTitle"/>
          </p:nvPr>
        </p:nvSpPr>
        <p:spPr>
          <a:xfrm flipH="1">
            <a:off x="1021753" y="3933203"/>
            <a:ext cx="3113700" cy="68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9" name="Google Shape;139;p17"/>
          <p:cNvSpPr txBox="1"/>
          <p:nvPr>
            <p:ph idx="3" type="ctrTitle"/>
          </p:nvPr>
        </p:nvSpPr>
        <p:spPr>
          <a:xfrm flipH="1">
            <a:off x="5008547" y="3510946"/>
            <a:ext cx="3113700" cy="29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17"/>
          <p:cNvSpPr txBox="1"/>
          <p:nvPr>
            <p:ph idx="4" type="subTitle"/>
          </p:nvPr>
        </p:nvSpPr>
        <p:spPr>
          <a:xfrm flipH="1">
            <a:off x="5008547" y="3933203"/>
            <a:ext cx="3113700" cy="68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1" name="Google Shape;141;p17"/>
          <p:cNvSpPr/>
          <p:nvPr/>
        </p:nvSpPr>
        <p:spPr>
          <a:xfrm>
            <a:off x="-26343" y="-74612"/>
            <a:ext cx="2810482" cy="981726"/>
          </a:xfrm>
          <a:custGeom>
            <a:rect b="b" l="l" r="r" t="t"/>
            <a:pathLst>
              <a:path extrusionOk="0" h="32798" w="93894">
                <a:moveTo>
                  <a:pt x="21248" y="13435"/>
                </a:moveTo>
                <a:cubicBezTo>
                  <a:pt x="21521" y="13466"/>
                  <a:pt x="21734" y="13496"/>
                  <a:pt x="21977" y="13527"/>
                </a:cubicBezTo>
                <a:cubicBezTo>
                  <a:pt x="23011" y="13648"/>
                  <a:pt x="24044" y="13891"/>
                  <a:pt x="25047" y="14226"/>
                </a:cubicBezTo>
                <a:cubicBezTo>
                  <a:pt x="26962" y="14864"/>
                  <a:pt x="28695" y="15837"/>
                  <a:pt x="30184" y="17174"/>
                </a:cubicBezTo>
                <a:cubicBezTo>
                  <a:pt x="31065" y="17964"/>
                  <a:pt x="31795" y="18846"/>
                  <a:pt x="32342" y="19879"/>
                </a:cubicBezTo>
                <a:cubicBezTo>
                  <a:pt x="32707" y="20578"/>
                  <a:pt x="32950" y="21308"/>
                  <a:pt x="33041" y="22068"/>
                </a:cubicBezTo>
                <a:cubicBezTo>
                  <a:pt x="33071" y="22493"/>
                  <a:pt x="33071" y="22888"/>
                  <a:pt x="32980" y="23314"/>
                </a:cubicBezTo>
                <a:cubicBezTo>
                  <a:pt x="32828" y="24013"/>
                  <a:pt x="32433" y="24560"/>
                  <a:pt x="31764" y="24925"/>
                </a:cubicBezTo>
                <a:cubicBezTo>
                  <a:pt x="31339" y="25138"/>
                  <a:pt x="30853" y="25229"/>
                  <a:pt x="30366" y="25259"/>
                </a:cubicBezTo>
                <a:cubicBezTo>
                  <a:pt x="29880" y="25259"/>
                  <a:pt x="29394" y="25229"/>
                  <a:pt x="28907" y="25107"/>
                </a:cubicBezTo>
                <a:cubicBezTo>
                  <a:pt x="26567" y="24591"/>
                  <a:pt x="24652" y="23375"/>
                  <a:pt x="23132" y="21551"/>
                </a:cubicBezTo>
                <a:cubicBezTo>
                  <a:pt x="21825" y="20001"/>
                  <a:pt x="21156" y="18177"/>
                  <a:pt x="21035" y="16171"/>
                </a:cubicBezTo>
                <a:cubicBezTo>
                  <a:pt x="20974" y="15350"/>
                  <a:pt x="21035" y="14560"/>
                  <a:pt x="21156" y="13770"/>
                </a:cubicBezTo>
                <a:cubicBezTo>
                  <a:pt x="21187" y="13679"/>
                  <a:pt x="21217" y="13557"/>
                  <a:pt x="21248" y="13435"/>
                </a:cubicBezTo>
                <a:close/>
                <a:moveTo>
                  <a:pt x="93893" y="1"/>
                </a:moveTo>
                <a:cubicBezTo>
                  <a:pt x="93863" y="1"/>
                  <a:pt x="93863" y="31"/>
                  <a:pt x="93833" y="61"/>
                </a:cubicBezTo>
                <a:cubicBezTo>
                  <a:pt x="93529" y="943"/>
                  <a:pt x="93133" y="1824"/>
                  <a:pt x="92647" y="2645"/>
                </a:cubicBezTo>
                <a:cubicBezTo>
                  <a:pt x="91948" y="3800"/>
                  <a:pt x="91158" y="4894"/>
                  <a:pt x="90367" y="5958"/>
                </a:cubicBezTo>
                <a:cubicBezTo>
                  <a:pt x="88726" y="8116"/>
                  <a:pt x="86750" y="9849"/>
                  <a:pt x="84410" y="11186"/>
                </a:cubicBezTo>
                <a:cubicBezTo>
                  <a:pt x="82981" y="11976"/>
                  <a:pt x="81522" y="12615"/>
                  <a:pt x="80002" y="13132"/>
                </a:cubicBezTo>
                <a:cubicBezTo>
                  <a:pt x="77297" y="14104"/>
                  <a:pt x="74531" y="14621"/>
                  <a:pt x="71674" y="14682"/>
                </a:cubicBezTo>
                <a:cubicBezTo>
                  <a:pt x="71544" y="14683"/>
                  <a:pt x="71415" y="14684"/>
                  <a:pt x="71286" y="14684"/>
                </a:cubicBezTo>
                <a:cubicBezTo>
                  <a:pt x="69108" y="14684"/>
                  <a:pt x="66958" y="14445"/>
                  <a:pt x="64835" y="14043"/>
                </a:cubicBezTo>
                <a:cubicBezTo>
                  <a:pt x="63650" y="13831"/>
                  <a:pt x="62464" y="13557"/>
                  <a:pt x="61279" y="13253"/>
                </a:cubicBezTo>
                <a:cubicBezTo>
                  <a:pt x="59485" y="12736"/>
                  <a:pt x="57662" y="12189"/>
                  <a:pt x="55899" y="11581"/>
                </a:cubicBezTo>
                <a:cubicBezTo>
                  <a:pt x="55473" y="11460"/>
                  <a:pt x="55048" y="11308"/>
                  <a:pt x="54622" y="11156"/>
                </a:cubicBezTo>
                <a:cubicBezTo>
                  <a:pt x="53832" y="10882"/>
                  <a:pt x="53041" y="10578"/>
                  <a:pt x="52251" y="10305"/>
                </a:cubicBezTo>
                <a:cubicBezTo>
                  <a:pt x="51339" y="10001"/>
                  <a:pt x="50458" y="9697"/>
                  <a:pt x="49576" y="9393"/>
                </a:cubicBezTo>
                <a:cubicBezTo>
                  <a:pt x="48452" y="9028"/>
                  <a:pt x="47357" y="8633"/>
                  <a:pt x="46233" y="8268"/>
                </a:cubicBezTo>
                <a:cubicBezTo>
                  <a:pt x="45139" y="7934"/>
                  <a:pt x="44014" y="7600"/>
                  <a:pt x="42889" y="7326"/>
                </a:cubicBezTo>
                <a:cubicBezTo>
                  <a:pt x="42099" y="7144"/>
                  <a:pt x="41339" y="6961"/>
                  <a:pt x="40549" y="6779"/>
                </a:cubicBezTo>
                <a:cubicBezTo>
                  <a:pt x="39667" y="6596"/>
                  <a:pt x="38755" y="6444"/>
                  <a:pt x="37874" y="6323"/>
                </a:cubicBezTo>
                <a:cubicBezTo>
                  <a:pt x="36567" y="6141"/>
                  <a:pt x="35230" y="6019"/>
                  <a:pt x="33923" y="5989"/>
                </a:cubicBezTo>
                <a:cubicBezTo>
                  <a:pt x="33762" y="5986"/>
                  <a:pt x="33601" y="5984"/>
                  <a:pt x="33440" y="5984"/>
                </a:cubicBezTo>
                <a:cubicBezTo>
                  <a:pt x="31960" y="5984"/>
                  <a:pt x="30485" y="6113"/>
                  <a:pt x="29059" y="6414"/>
                </a:cubicBezTo>
                <a:cubicBezTo>
                  <a:pt x="27843" y="6688"/>
                  <a:pt x="26688" y="7052"/>
                  <a:pt x="25594" y="7630"/>
                </a:cubicBezTo>
                <a:cubicBezTo>
                  <a:pt x="24713" y="8086"/>
                  <a:pt x="23892" y="8663"/>
                  <a:pt x="23193" y="9393"/>
                </a:cubicBezTo>
                <a:cubicBezTo>
                  <a:pt x="22190" y="10396"/>
                  <a:pt x="21521" y="11581"/>
                  <a:pt x="21156" y="12919"/>
                </a:cubicBezTo>
                <a:cubicBezTo>
                  <a:pt x="21126" y="13010"/>
                  <a:pt x="21096" y="13101"/>
                  <a:pt x="21065" y="13192"/>
                </a:cubicBezTo>
                <a:cubicBezTo>
                  <a:pt x="21015" y="13202"/>
                  <a:pt x="20967" y="13206"/>
                  <a:pt x="20922" y="13206"/>
                </a:cubicBezTo>
                <a:cubicBezTo>
                  <a:pt x="20832" y="13206"/>
                  <a:pt x="20751" y="13192"/>
                  <a:pt x="20670" y="13192"/>
                </a:cubicBezTo>
                <a:cubicBezTo>
                  <a:pt x="20402" y="13183"/>
                  <a:pt x="20134" y="13178"/>
                  <a:pt x="19866" y="13178"/>
                </a:cubicBezTo>
                <a:cubicBezTo>
                  <a:pt x="18463" y="13178"/>
                  <a:pt x="17063" y="13316"/>
                  <a:pt x="15685" y="13648"/>
                </a:cubicBezTo>
                <a:cubicBezTo>
                  <a:pt x="13345" y="14165"/>
                  <a:pt x="11187" y="15107"/>
                  <a:pt x="9180" y="16353"/>
                </a:cubicBezTo>
                <a:cubicBezTo>
                  <a:pt x="6840" y="17812"/>
                  <a:pt x="4834" y="19636"/>
                  <a:pt x="3193" y="21855"/>
                </a:cubicBezTo>
                <a:cubicBezTo>
                  <a:pt x="2311" y="23040"/>
                  <a:pt x="1582" y="24347"/>
                  <a:pt x="1034" y="25746"/>
                </a:cubicBezTo>
                <a:cubicBezTo>
                  <a:pt x="791" y="26445"/>
                  <a:pt x="548" y="27144"/>
                  <a:pt x="396" y="27873"/>
                </a:cubicBezTo>
                <a:cubicBezTo>
                  <a:pt x="214" y="28633"/>
                  <a:pt x="92" y="29393"/>
                  <a:pt x="62" y="30183"/>
                </a:cubicBezTo>
                <a:cubicBezTo>
                  <a:pt x="1" y="30943"/>
                  <a:pt x="31" y="31703"/>
                  <a:pt x="92" y="32463"/>
                </a:cubicBezTo>
                <a:cubicBezTo>
                  <a:pt x="123" y="32554"/>
                  <a:pt x="153" y="32645"/>
                  <a:pt x="92" y="32737"/>
                </a:cubicBezTo>
                <a:cubicBezTo>
                  <a:pt x="183" y="32737"/>
                  <a:pt x="275" y="32767"/>
                  <a:pt x="366" y="32797"/>
                </a:cubicBezTo>
                <a:cubicBezTo>
                  <a:pt x="153" y="31338"/>
                  <a:pt x="214" y="29849"/>
                  <a:pt x="487" y="28390"/>
                </a:cubicBezTo>
                <a:cubicBezTo>
                  <a:pt x="730" y="27174"/>
                  <a:pt x="1126" y="25989"/>
                  <a:pt x="1642" y="24864"/>
                </a:cubicBezTo>
                <a:cubicBezTo>
                  <a:pt x="2129" y="23770"/>
                  <a:pt x="2767" y="22737"/>
                  <a:pt x="3496" y="21794"/>
                </a:cubicBezTo>
                <a:cubicBezTo>
                  <a:pt x="5928" y="18603"/>
                  <a:pt x="9028" y="16262"/>
                  <a:pt x="12767" y="14773"/>
                </a:cubicBezTo>
                <a:cubicBezTo>
                  <a:pt x="14621" y="14013"/>
                  <a:pt x="16536" y="13557"/>
                  <a:pt x="18542" y="13435"/>
                </a:cubicBezTo>
                <a:cubicBezTo>
                  <a:pt x="18970" y="13400"/>
                  <a:pt x="19397" y="13385"/>
                  <a:pt x="19824" y="13385"/>
                </a:cubicBezTo>
                <a:cubicBezTo>
                  <a:pt x="20127" y="13385"/>
                  <a:pt x="20429" y="13392"/>
                  <a:pt x="20731" y="13405"/>
                </a:cubicBezTo>
                <a:cubicBezTo>
                  <a:pt x="20822" y="13405"/>
                  <a:pt x="20913" y="13405"/>
                  <a:pt x="21004" y="13466"/>
                </a:cubicBezTo>
                <a:cubicBezTo>
                  <a:pt x="20974" y="13527"/>
                  <a:pt x="20974" y="13587"/>
                  <a:pt x="20974" y="13648"/>
                </a:cubicBezTo>
                <a:cubicBezTo>
                  <a:pt x="20852" y="14347"/>
                  <a:pt x="20792" y="15077"/>
                  <a:pt x="20792" y="15776"/>
                </a:cubicBezTo>
                <a:cubicBezTo>
                  <a:pt x="20852" y="17995"/>
                  <a:pt x="21552" y="20001"/>
                  <a:pt x="22980" y="21703"/>
                </a:cubicBezTo>
                <a:cubicBezTo>
                  <a:pt x="24530" y="23527"/>
                  <a:pt x="26445" y="24743"/>
                  <a:pt x="28786" y="25290"/>
                </a:cubicBezTo>
                <a:cubicBezTo>
                  <a:pt x="29272" y="25411"/>
                  <a:pt x="29789" y="25472"/>
                  <a:pt x="30305" y="25472"/>
                </a:cubicBezTo>
                <a:cubicBezTo>
                  <a:pt x="30822" y="25442"/>
                  <a:pt x="31339" y="25351"/>
                  <a:pt x="31795" y="25138"/>
                </a:cubicBezTo>
                <a:cubicBezTo>
                  <a:pt x="32403" y="24834"/>
                  <a:pt x="32798" y="24378"/>
                  <a:pt x="33041" y="23770"/>
                </a:cubicBezTo>
                <a:cubicBezTo>
                  <a:pt x="33193" y="23344"/>
                  <a:pt x="33254" y="22919"/>
                  <a:pt x="33254" y="22493"/>
                </a:cubicBezTo>
                <a:cubicBezTo>
                  <a:pt x="33254" y="21703"/>
                  <a:pt x="33071" y="20974"/>
                  <a:pt x="32737" y="20274"/>
                </a:cubicBezTo>
                <a:cubicBezTo>
                  <a:pt x="32342" y="19363"/>
                  <a:pt x="31795" y="18572"/>
                  <a:pt x="31126" y="17843"/>
                </a:cubicBezTo>
                <a:cubicBezTo>
                  <a:pt x="29485" y="16080"/>
                  <a:pt x="27479" y="14864"/>
                  <a:pt x="25199" y="14074"/>
                </a:cubicBezTo>
                <a:cubicBezTo>
                  <a:pt x="24014" y="13648"/>
                  <a:pt x="22798" y="13405"/>
                  <a:pt x="21521" y="13253"/>
                </a:cubicBezTo>
                <a:cubicBezTo>
                  <a:pt x="21460" y="13253"/>
                  <a:pt x="21400" y="13223"/>
                  <a:pt x="21339" y="13223"/>
                </a:cubicBezTo>
                <a:cubicBezTo>
                  <a:pt x="21278" y="13101"/>
                  <a:pt x="21339" y="13010"/>
                  <a:pt x="21369" y="12919"/>
                </a:cubicBezTo>
                <a:cubicBezTo>
                  <a:pt x="21643" y="11946"/>
                  <a:pt x="22068" y="11095"/>
                  <a:pt x="22676" y="10305"/>
                </a:cubicBezTo>
                <a:cubicBezTo>
                  <a:pt x="23466" y="9241"/>
                  <a:pt x="24500" y="8420"/>
                  <a:pt x="25685" y="7812"/>
                </a:cubicBezTo>
                <a:cubicBezTo>
                  <a:pt x="26840" y="7204"/>
                  <a:pt x="28087" y="6809"/>
                  <a:pt x="29363" y="6566"/>
                </a:cubicBezTo>
                <a:cubicBezTo>
                  <a:pt x="30720" y="6312"/>
                  <a:pt x="32091" y="6205"/>
                  <a:pt x="33466" y="6205"/>
                </a:cubicBezTo>
                <a:cubicBezTo>
                  <a:pt x="34064" y="6205"/>
                  <a:pt x="34662" y="6225"/>
                  <a:pt x="35260" y="6262"/>
                </a:cubicBezTo>
                <a:cubicBezTo>
                  <a:pt x="36901" y="6353"/>
                  <a:pt x="38543" y="6596"/>
                  <a:pt x="40154" y="6900"/>
                </a:cubicBezTo>
                <a:cubicBezTo>
                  <a:pt x="41248" y="7113"/>
                  <a:pt x="42342" y="7387"/>
                  <a:pt x="43436" y="7660"/>
                </a:cubicBezTo>
                <a:cubicBezTo>
                  <a:pt x="45017" y="8086"/>
                  <a:pt x="46567" y="8572"/>
                  <a:pt x="48117" y="9089"/>
                </a:cubicBezTo>
                <a:cubicBezTo>
                  <a:pt x="48573" y="9241"/>
                  <a:pt x="48999" y="9393"/>
                  <a:pt x="49424" y="9545"/>
                </a:cubicBezTo>
                <a:cubicBezTo>
                  <a:pt x="50306" y="9849"/>
                  <a:pt x="51157" y="10153"/>
                  <a:pt x="52038" y="10457"/>
                </a:cubicBezTo>
                <a:cubicBezTo>
                  <a:pt x="52859" y="10730"/>
                  <a:pt x="53649" y="11034"/>
                  <a:pt x="54470" y="11308"/>
                </a:cubicBezTo>
                <a:cubicBezTo>
                  <a:pt x="55564" y="11673"/>
                  <a:pt x="56689" y="12068"/>
                  <a:pt x="57783" y="12402"/>
                </a:cubicBezTo>
                <a:cubicBezTo>
                  <a:pt x="59516" y="12980"/>
                  <a:pt x="61279" y="13466"/>
                  <a:pt x="63042" y="13861"/>
                </a:cubicBezTo>
                <a:cubicBezTo>
                  <a:pt x="63954" y="14074"/>
                  <a:pt x="64865" y="14256"/>
                  <a:pt x="65777" y="14408"/>
                </a:cubicBezTo>
                <a:cubicBezTo>
                  <a:pt x="66780" y="14590"/>
                  <a:pt x="67783" y="14682"/>
                  <a:pt x="68786" y="14773"/>
                </a:cubicBezTo>
                <a:cubicBezTo>
                  <a:pt x="69613" y="14845"/>
                  <a:pt x="70433" y="14883"/>
                  <a:pt x="71249" y="14883"/>
                </a:cubicBezTo>
                <a:cubicBezTo>
                  <a:pt x="72144" y="14883"/>
                  <a:pt x="73033" y="14838"/>
                  <a:pt x="73923" y="14742"/>
                </a:cubicBezTo>
                <a:cubicBezTo>
                  <a:pt x="77692" y="14317"/>
                  <a:pt x="81188" y="13162"/>
                  <a:pt x="84471" y="11338"/>
                </a:cubicBezTo>
                <a:cubicBezTo>
                  <a:pt x="86598" y="10153"/>
                  <a:pt x="88392" y="8633"/>
                  <a:pt x="89911" y="6748"/>
                </a:cubicBezTo>
                <a:cubicBezTo>
                  <a:pt x="90763" y="5715"/>
                  <a:pt x="91522" y="4621"/>
                  <a:pt x="92222" y="3496"/>
                </a:cubicBezTo>
                <a:cubicBezTo>
                  <a:pt x="92799" y="2645"/>
                  <a:pt x="93285" y="1733"/>
                  <a:pt x="93650" y="761"/>
                </a:cubicBezTo>
                <a:cubicBezTo>
                  <a:pt x="93741" y="487"/>
                  <a:pt x="93802" y="244"/>
                  <a:pt x="93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899887">
            <a:off x="9245381" y="2758948"/>
            <a:ext cx="261887" cy="1007942"/>
          </a:xfrm>
          <a:custGeom>
            <a:rect b="b" l="l" r="r" t="t"/>
            <a:pathLst>
              <a:path extrusionOk="0" h="65048" w="16901">
                <a:moveTo>
                  <a:pt x="15684" y="457"/>
                </a:moveTo>
                <a:cubicBezTo>
                  <a:pt x="15684" y="487"/>
                  <a:pt x="15715" y="518"/>
                  <a:pt x="15715" y="548"/>
                </a:cubicBezTo>
                <a:cubicBezTo>
                  <a:pt x="15715" y="1247"/>
                  <a:pt x="15745" y="1946"/>
                  <a:pt x="15775" y="2676"/>
                </a:cubicBezTo>
                <a:cubicBezTo>
                  <a:pt x="15775" y="3284"/>
                  <a:pt x="15775" y="3922"/>
                  <a:pt x="15775" y="4560"/>
                </a:cubicBezTo>
                <a:cubicBezTo>
                  <a:pt x="15745" y="5077"/>
                  <a:pt x="15745" y="5594"/>
                  <a:pt x="15715" y="6110"/>
                </a:cubicBezTo>
                <a:cubicBezTo>
                  <a:pt x="15684" y="6749"/>
                  <a:pt x="15684" y="7387"/>
                  <a:pt x="15654" y="8056"/>
                </a:cubicBezTo>
                <a:cubicBezTo>
                  <a:pt x="15623" y="8481"/>
                  <a:pt x="15593" y="8907"/>
                  <a:pt x="15563" y="9332"/>
                </a:cubicBezTo>
                <a:cubicBezTo>
                  <a:pt x="15532" y="9879"/>
                  <a:pt x="15471" y="10457"/>
                  <a:pt x="15441" y="11034"/>
                </a:cubicBezTo>
                <a:cubicBezTo>
                  <a:pt x="15411" y="11247"/>
                  <a:pt x="15411" y="11490"/>
                  <a:pt x="15380" y="11734"/>
                </a:cubicBezTo>
                <a:cubicBezTo>
                  <a:pt x="15198" y="13861"/>
                  <a:pt x="14955" y="15989"/>
                  <a:pt x="14651" y="18117"/>
                </a:cubicBezTo>
                <a:cubicBezTo>
                  <a:pt x="14529" y="19120"/>
                  <a:pt x="14377" y="20153"/>
                  <a:pt x="14195" y="21187"/>
                </a:cubicBezTo>
                <a:cubicBezTo>
                  <a:pt x="14104" y="21977"/>
                  <a:pt x="13952" y="22737"/>
                  <a:pt x="13830" y="23527"/>
                </a:cubicBezTo>
                <a:cubicBezTo>
                  <a:pt x="13708" y="24256"/>
                  <a:pt x="13557" y="25016"/>
                  <a:pt x="13435" y="25746"/>
                </a:cubicBezTo>
                <a:cubicBezTo>
                  <a:pt x="13313" y="26445"/>
                  <a:pt x="13161" y="27144"/>
                  <a:pt x="13040" y="27843"/>
                </a:cubicBezTo>
                <a:cubicBezTo>
                  <a:pt x="12857" y="28633"/>
                  <a:pt x="12705" y="29424"/>
                  <a:pt x="12553" y="30184"/>
                </a:cubicBezTo>
                <a:cubicBezTo>
                  <a:pt x="12401" y="30822"/>
                  <a:pt x="12280" y="31460"/>
                  <a:pt x="12128" y="32099"/>
                </a:cubicBezTo>
                <a:cubicBezTo>
                  <a:pt x="11976" y="32798"/>
                  <a:pt x="11794" y="33527"/>
                  <a:pt x="11642" y="34226"/>
                </a:cubicBezTo>
                <a:cubicBezTo>
                  <a:pt x="11490" y="34865"/>
                  <a:pt x="11338" y="35503"/>
                  <a:pt x="11186" y="36141"/>
                </a:cubicBezTo>
                <a:cubicBezTo>
                  <a:pt x="11034" y="36719"/>
                  <a:pt x="10882" y="37327"/>
                  <a:pt x="10730" y="37904"/>
                </a:cubicBezTo>
                <a:cubicBezTo>
                  <a:pt x="10547" y="38603"/>
                  <a:pt x="10365" y="39302"/>
                  <a:pt x="10152" y="40001"/>
                </a:cubicBezTo>
                <a:cubicBezTo>
                  <a:pt x="9909" y="40883"/>
                  <a:pt x="9666" y="41795"/>
                  <a:pt x="9423" y="42676"/>
                </a:cubicBezTo>
                <a:cubicBezTo>
                  <a:pt x="9149" y="43649"/>
                  <a:pt x="8845" y="44622"/>
                  <a:pt x="8541" y="45594"/>
                </a:cubicBezTo>
                <a:cubicBezTo>
                  <a:pt x="8207" y="46688"/>
                  <a:pt x="7842" y="47783"/>
                  <a:pt x="7477" y="48877"/>
                </a:cubicBezTo>
                <a:cubicBezTo>
                  <a:pt x="6930" y="50549"/>
                  <a:pt x="6322" y="52190"/>
                  <a:pt x="5714" y="53801"/>
                </a:cubicBezTo>
                <a:cubicBezTo>
                  <a:pt x="4863" y="56020"/>
                  <a:pt x="3951" y="58178"/>
                  <a:pt x="2979" y="60306"/>
                </a:cubicBezTo>
                <a:cubicBezTo>
                  <a:pt x="2948" y="60397"/>
                  <a:pt x="2918" y="60488"/>
                  <a:pt x="2888" y="60579"/>
                </a:cubicBezTo>
                <a:cubicBezTo>
                  <a:pt x="2888" y="60610"/>
                  <a:pt x="2888" y="60610"/>
                  <a:pt x="2888" y="60610"/>
                </a:cubicBezTo>
                <a:cubicBezTo>
                  <a:pt x="3009" y="60366"/>
                  <a:pt x="3131" y="60123"/>
                  <a:pt x="3252" y="59880"/>
                </a:cubicBezTo>
                <a:cubicBezTo>
                  <a:pt x="4134" y="58087"/>
                  <a:pt x="4894" y="56263"/>
                  <a:pt x="5623" y="54409"/>
                </a:cubicBezTo>
                <a:cubicBezTo>
                  <a:pt x="6444" y="52342"/>
                  <a:pt x="7173" y="50245"/>
                  <a:pt x="7873" y="48147"/>
                </a:cubicBezTo>
                <a:cubicBezTo>
                  <a:pt x="8420" y="46506"/>
                  <a:pt x="8936" y="44834"/>
                  <a:pt x="9423" y="43193"/>
                </a:cubicBezTo>
                <a:cubicBezTo>
                  <a:pt x="9757" y="42099"/>
                  <a:pt x="10061" y="41035"/>
                  <a:pt x="10335" y="39941"/>
                </a:cubicBezTo>
                <a:cubicBezTo>
                  <a:pt x="10608" y="38968"/>
                  <a:pt x="10851" y="37995"/>
                  <a:pt x="11125" y="37023"/>
                </a:cubicBezTo>
                <a:cubicBezTo>
                  <a:pt x="11307" y="36202"/>
                  <a:pt x="11520" y="35381"/>
                  <a:pt x="11733" y="34561"/>
                </a:cubicBezTo>
                <a:cubicBezTo>
                  <a:pt x="11885" y="33953"/>
                  <a:pt x="12006" y="33314"/>
                  <a:pt x="12158" y="32706"/>
                </a:cubicBezTo>
                <a:cubicBezTo>
                  <a:pt x="12310" y="32007"/>
                  <a:pt x="12462" y="31308"/>
                  <a:pt x="12614" y="30609"/>
                </a:cubicBezTo>
                <a:cubicBezTo>
                  <a:pt x="12736" y="30001"/>
                  <a:pt x="12857" y="29363"/>
                  <a:pt x="13009" y="28755"/>
                </a:cubicBezTo>
                <a:cubicBezTo>
                  <a:pt x="13131" y="28056"/>
                  <a:pt x="13283" y="27357"/>
                  <a:pt x="13405" y="26658"/>
                </a:cubicBezTo>
                <a:cubicBezTo>
                  <a:pt x="13526" y="26080"/>
                  <a:pt x="13617" y="25503"/>
                  <a:pt x="13739" y="24895"/>
                </a:cubicBezTo>
                <a:cubicBezTo>
                  <a:pt x="13860" y="24196"/>
                  <a:pt x="13982" y="23466"/>
                  <a:pt x="14104" y="22767"/>
                </a:cubicBezTo>
                <a:cubicBezTo>
                  <a:pt x="14195" y="22311"/>
                  <a:pt x="14256" y="21886"/>
                  <a:pt x="14316" y="21430"/>
                </a:cubicBezTo>
                <a:cubicBezTo>
                  <a:pt x="14590" y="19758"/>
                  <a:pt x="14833" y="18056"/>
                  <a:pt x="15046" y="16384"/>
                </a:cubicBezTo>
                <a:cubicBezTo>
                  <a:pt x="15167" y="15290"/>
                  <a:pt x="15289" y="14196"/>
                  <a:pt x="15411" y="13101"/>
                </a:cubicBezTo>
                <a:cubicBezTo>
                  <a:pt x="15502" y="12220"/>
                  <a:pt x="15563" y="11308"/>
                  <a:pt x="15623" y="10427"/>
                </a:cubicBezTo>
                <a:cubicBezTo>
                  <a:pt x="15684" y="9606"/>
                  <a:pt x="15745" y="8785"/>
                  <a:pt x="15806" y="7995"/>
                </a:cubicBezTo>
                <a:cubicBezTo>
                  <a:pt x="15836" y="7174"/>
                  <a:pt x="15867" y="6354"/>
                  <a:pt x="15897" y="5563"/>
                </a:cubicBezTo>
                <a:cubicBezTo>
                  <a:pt x="15897" y="4803"/>
                  <a:pt x="15927" y="4043"/>
                  <a:pt x="15927" y="3284"/>
                </a:cubicBezTo>
                <a:cubicBezTo>
                  <a:pt x="15927" y="2524"/>
                  <a:pt x="15897" y="1794"/>
                  <a:pt x="15867" y="1034"/>
                </a:cubicBezTo>
                <a:cubicBezTo>
                  <a:pt x="15867" y="1034"/>
                  <a:pt x="15867" y="1004"/>
                  <a:pt x="15897" y="973"/>
                </a:cubicBezTo>
                <a:cubicBezTo>
                  <a:pt x="15927" y="1095"/>
                  <a:pt x="15958" y="1217"/>
                  <a:pt x="15958" y="1308"/>
                </a:cubicBezTo>
                <a:cubicBezTo>
                  <a:pt x="16079" y="2250"/>
                  <a:pt x="16201" y="3192"/>
                  <a:pt x="16292" y="4135"/>
                </a:cubicBezTo>
                <a:cubicBezTo>
                  <a:pt x="16444" y="5624"/>
                  <a:pt x="16566" y="7144"/>
                  <a:pt x="16626" y="8694"/>
                </a:cubicBezTo>
                <a:cubicBezTo>
                  <a:pt x="16657" y="9849"/>
                  <a:pt x="16687" y="11034"/>
                  <a:pt x="16687" y="12220"/>
                </a:cubicBezTo>
                <a:cubicBezTo>
                  <a:pt x="16687" y="13132"/>
                  <a:pt x="16687" y="14044"/>
                  <a:pt x="16657" y="14925"/>
                </a:cubicBezTo>
                <a:cubicBezTo>
                  <a:pt x="16657" y="15867"/>
                  <a:pt x="16626" y="16779"/>
                  <a:pt x="16566" y="17691"/>
                </a:cubicBezTo>
                <a:cubicBezTo>
                  <a:pt x="16535" y="18573"/>
                  <a:pt x="16474" y="19454"/>
                  <a:pt x="16414" y="20335"/>
                </a:cubicBezTo>
                <a:cubicBezTo>
                  <a:pt x="16262" y="22433"/>
                  <a:pt x="16049" y="24530"/>
                  <a:pt x="15775" y="26597"/>
                </a:cubicBezTo>
                <a:cubicBezTo>
                  <a:pt x="15623" y="27874"/>
                  <a:pt x="15441" y="29120"/>
                  <a:pt x="15259" y="30366"/>
                </a:cubicBezTo>
                <a:cubicBezTo>
                  <a:pt x="15107" y="31399"/>
                  <a:pt x="14924" y="32403"/>
                  <a:pt x="14742" y="33406"/>
                </a:cubicBezTo>
                <a:cubicBezTo>
                  <a:pt x="14560" y="34317"/>
                  <a:pt x="14377" y="35229"/>
                  <a:pt x="14195" y="36141"/>
                </a:cubicBezTo>
                <a:cubicBezTo>
                  <a:pt x="14012" y="37053"/>
                  <a:pt x="13800" y="37995"/>
                  <a:pt x="13587" y="38907"/>
                </a:cubicBezTo>
                <a:cubicBezTo>
                  <a:pt x="13283" y="40214"/>
                  <a:pt x="12949" y="41491"/>
                  <a:pt x="12584" y="42767"/>
                </a:cubicBezTo>
                <a:cubicBezTo>
                  <a:pt x="12067" y="44591"/>
                  <a:pt x="11520" y="46384"/>
                  <a:pt x="10912" y="48178"/>
                </a:cubicBezTo>
                <a:cubicBezTo>
                  <a:pt x="9970" y="50853"/>
                  <a:pt x="8906" y="53436"/>
                  <a:pt x="7629" y="55959"/>
                </a:cubicBezTo>
                <a:cubicBezTo>
                  <a:pt x="6839" y="57509"/>
                  <a:pt x="5958" y="59029"/>
                  <a:pt x="4924" y="60458"/>
                </a:cubicBezTo>
                <a:cubicBezTo>
                  <a:pt x="4225" y="61461"/>
                  <a:pt x="3465" y="62403"/>
                  <a:pt x="2584" y="63224"/>
                </a:cubicBezTo>
                <a:cubicBezTo>
                  <a:pt x="2006" y="63801"/>
                  <a:pt x="1368" y="64287"/>
                  <a:pt x="699" y="64713"/>
                </a:cubicBezTo>
                <a:cubicBezTo>
                  <a:pt x="669" y="64713"/>
                  <a:pt x="638" y="64743"/>
                  <a:pt x="608" y="64743"/>
                </a:cubicBezTo>
                <a:lnTo>
                  <a:pt x="578" y="64743"/>
                </a:lnTo>
                <a:cubicBezTo>
                  <a:pt x="578" y="64652"/>
                  <a:pt x="547" y="64531"/>
                  <a:pt x="547" y="64439"/>
                </a:cubicBezTo>
                <a:cubicBezTo>
                  <a:pt x="578" y="63710"/>
                  <a:pt x="547" y="62980"/>
                  <a:pt x="578" y="62251"/>
                </a:cubicBezTo>
                <a:cubicBezTo>
                  <a:pt x="608" y="61157"/>
                  <a:pt x="669" y="60032"/>
                  <a:pt x="760" y="58938"/>
                </a:cubicBezTo>
                <a:cubicBezTo>
                  <a:pt x="942" y="57023"/>
                  <a:pt x="1155" y="55108"/>
                  <a:pt x="1398" y="53223"/>
                </a:cubicBezTo>
                <a:cubicBezTo>
                  <a:pt x="1581" y="52099"/>
                  <a:pt x="1733" y="50974"/>
                  <a:pt x="1915" y="49850"/>
                </a:cubicBezTo>
                <a:cubicBezTo>
                  <a:pt x="2037" y="48938"/>
                  <a:pt x="2189" y="48026"/>
                  <a:pt x="2371" y="47144"/>
                </a:cubicBezTo>
                <a:cubicBezTo>
                  <a:pt x="2523" y="46263"/>
                  <a:pt x="2675" y="45412"/>
                  <a:pt x="2827" y="44530"/>
                </a:cubicBezTo>
                <a:cubicBezTo>
                  <a:pt x="2979" y="43801"/>
                  <a:pt x="3131" y="43071"/>
                  <a:pt x="3252" y="42342"/>
                </a:cubicBezTo>
                <a:cubicBezTo>
                  <a:pt x="3435" y="41460"/>
                  <a:pt x="3648" y="40549"/>
                  <a:pt x="3830" y="39667"/>
                </a:cubicBezTo>
                <a:cubicBezTo>
                  <a:pt x="3951" y="39029"/>
                  <a:pt x="4103" y="38390"/>
                  <a:pt x="4255" y="37752"/>
                </a:cubicBezTo>
                <a:cubicBezTo>
                  <a:pt x="4377" y="37114"/>
                  <a:pt x="4529" y="36445"/>
                  <a:pt x="4681" y="35807"/>
                </a:cubicBezTo>
                <a:cubicBezTo>
                  <a:pt x="4833" y="35199"/>
                  <a:pt x="4985" y="34591"/>
                  <a:pt x="5106" y="33983"/>
                </a:cubicBezTo>
                <a:cubicBezTo>
                  <a:pt x="5258" y="33345"/>
                  <a:pt x="5410" y="32706"/>
                  <a:pt x="5593" y="32068"/>
                </a:cubicBezTo>
                <a:cubicBezTo>
                  <a:pt x="5745" y="31369"/>
                  <a:pt x="5927" y="30640"/>
                  <a:pt x="6110" y="29910"/>
                </a:cubicBezTo>
                <a:cubicBezTo>
                  <a:pt x="6322" y="29150"/>
                  <a:pt x="6535" y="28360"/>
                  <a:pt x="6748" y="27600"/>
                </a:cubicBezTo>
                <a:cubicBezTo>
                  <a:pt x="6991" y="26658"/>
                  <a:pt x="7234" y="25715"/>
                  <a:pt x="7508" y="24773"/>
                </a:cubicBezTo>
                <a:cubicBezTo>
                  <a:pt x="7751" y="23922"/>
                  <a:pt x="7994" y="23041"/>
                  <a:pt x="8237" y="22190"/>
                </a:cubicBezTo>
                <a:cubicBezTo>
                  <a:pt x="8511" y="21247"/>
                  <a:pt x="8784" y="20305"/>
                  <a:pt x="9088" y="19393"/>
                </a:cubicBezTo>
                <a:cubicBezTo>
                  <a:pt x="9362" y="18421"/>
                  <a:pt x="9666" y="17478"/>
                  <a:pt x="9970" y="16506"/>
                </a:cubicBezTo>
                <a:cubicBezTo>
                  <a:pt x="10487" y="14955"/>
                  <a:pt x="11003" y="13375"/>
                  <a:pt x="11520" y="11825"/>
                </a:cubicBezTo>
                <a:cubicBezTo>
                  <a:pt x="12310" y="9515"/>
                  <a:pt x="13161" y="7235"/>
                  <a:pt x="14073" y="4955"/>
                </a:cubicBezTo>
                <a:cubicBezTo>
                  <a:pt x="14316" y="4287"/>
                  <a:pt x="14590" y="3648"/>
                  <a:pt x="14864" y="2980"/>
                </a:cubicBezTo>
                <a:cubicBezTo>
                  <a:pt x="14894" y="2919"/>
                  <a:pt x="14894" y="2888"/>
                  <a:pt x="14924" y="2797"/>
                </a:cubicBezTo>
                <a:lnTo>
                  <a:pt x="14924" y="2797"/>
                </a:lnTo>
                <a:cubicBezTo>
                  <a:pt x="14833" y="2828"/>
                  <a:pt x="14833" y="2888"/>
                  <a:pt x="14803" y="2919"/>
                </a:cubicBezTo>
                <a:cubicBezTo>
                  <a:pt x="14651" y="3284"/>
                  <a:pt x="14468" y="3648"/>
                  <a:pt x="14316" y="4013"/>
                </a:cubicBezTo>
                <a:cubicBezTo>
                  <a:pt x="13374" y="6262"/>
                  <a:pt x="12493" y="8572"/>
                  <a:pt x="11702" y="10882"/>
                </a:cubicBezTo>
                <a:cubicBezTo>
                  <a:pt x="11155" y="12463"/>
                  <a:pt x="10608" y="14044"/>
                  <a:pt x="10091" y="15624"/>
                </a:cubicBezTo>
                <a:cubicBezTo>
                  <a:pt x="9605" y="17083"/>
                  <a:pt x="9149" y="18542"/>
                  <a:pt x="8724" y="20001"/>
                </a:cubicBezTo>
                <a:cubicBezTo>
                  <a:pt x="8298" y="21399"/>
                  <a:pt x="7873" y="22798"/>
                  <a:pt x="7477" y="24196"/>
                </a:cubicBezTo>
                <a:cubicBezTo>
                  <a:pt x="7173" y="25290"/>
                  <a:pt x="6900" y="26384"/>
                  <a:pt x="6596" y="27478"/>
                </a:cubicBezTo>
                <a:cubicBezTo>
                  <a:pt x="6322" y="28421"/>
                  <a:pt x="6079" y="29363"/>
                  <a:pt x="5836" y="30336"/>
                </a:cubicBezTo>
                <a:cubicBezTo>
                  <a:pt x="5654" y="31065"/>
                  <a:pt x="5471" y="31795"/>
                  <a:pt x="5289" y="32524"/>
                </a:cubicBezTo>
                <a:cubicBezTo>
                  <a:pt x="5106" y="33314"/>
                  <a:pt x="4924" y="34105"/>
                  <a:pt x="4711" y="34895"/>
                </a:cubicBezTo>
                <a:cubicBezTo>
                  <a:pt x="4529" y="35685"/>
                  <a:pt x="4347" y="36476"/>
                  <a:pt x="4195" y="37266"/>
                </a:cubicBezTo>
                <a:cubicBezTo>
                  <a:pt x="3951" y="38238"/>
                  <a:pt x="3739" y="39211"/>
                  <a:pt x="3556" y="40184"/>
                </a:cubicBezTo>
                <a:cubicBezTo>
                  <a:pt x="3374" y="40913"/>
                  <a:pt x="3252" y="41643"/>
                  <a:pt x="3100" y="42372"/>
                </a:cubicBezTo>
                <a:cubicBezTo>
                  <a:pt x="2918" y="43193"/>
                  <a:pt x="2766" y="44044"/>
                  <a:pt x="2614" y="44895"/>
                </a:cubicBezTo>
                <a:cubicBezTo>
                  <a:pt x="2462" y="45655"/>
                  <a:pt x="2310" y="46384"/>
                  <a:pt x="2189" y="47144"/>
                </a:cubicBezTo>
                <a:cubicBezTo>
                  <a:pt x="2006" y="48178"/>
                  <a:pt x="1854" y="49181"/>
                  <a:pt x="1672" y="50184"/>
                </a:cubicBezTo>
                <a:cubicBezTo>
                  <a:pt x="1550" y="51065"/>
                  <a:pt x="1429" y="51916"/>
                  <a:pt x="1307" y="52798"/>
                </a:cubicBezTo>
                <a:cubicBezTo>
                  <a:pt x="1155" y="53862"/>
                  <a:pt x="1033" y="54926"/>
                  <a:pt x="881" y="55959"/>
                </a:cubicBezTo>
                <a:cubicBezTo>
                  <a:pt x="790" y="56901"/>
                  <a:pt x="699" y="57874"/>
                  <a:pt x="608" y="58816"/>
                </a:cubicBezTo>
                <a:cubicBezTo>
                  <a:pt x="547" y="59637"/>
                  <a:pt x="486" y="60488"/>
                  <a:pt x="456" y="61309"/>
                </a:cubicBezTo>
                <a:cubicBezTo>
                  <a:pt x="395" y="62403"/>
                  <a:pt x="365" y="63467"/>
                  <a:pt x="395" y="64561"/>
                </a:cubicBezTo>
                <a:cubicBezTo>
                  <a:pt x="395" y="64622"/>
                  <a:pt x="395" y="64713"/>
                  <a:pt x="395" y="64774"/>
                </a:cubicBezTo>
                <a:cubicBezTo>
                  <a:pt x="365" y="64683"/>
                  <a:pt x="365" y="64591"/>
                  <a:pt x="334" y="64500"/>
                </a:cubicBezTo>
                <a:cubicBezTo>
                  <a:pt x="243" y="63588"/>
                  <a:pt x="182" y="62677"/>
                  <a:pt x="182" y="61765"/>
                </a:cubicBezTo>
                <a:cubicBezTo>
                  <a:pt x="152" y="60974"/>
                  <a:pt x="152" y="60214"/>
                  <a:pt x="182" y="59424"/>
                </a:cubicBezTo>
                <a:cubicBezTo>
                  <a:pt x="182" y="58755"/>
                  <a:pt x="243" y="58087"/>
                  <a:pt x="274" y="57448"/>
                </a:cubicBezTo>
                <a:cubicBezTo>
                  <a:pt x="426" y="54834"/>
                  <a:pt x="730" y="52251"/>
                  <a:pt x="1064" y="49667"/>
                </a:cubicBezTo>
                <a:cubicBezTo>
                  <a:pt x="1216" y="48512"/>
                  <a:pt x="1398" y="47388"/>
                  <a:pt x="1581" y="46263"/>
                </a:cubicBezTo>
                <a:cubicBezTo>
                  <a:pt x="1733" y="45442"/>
                  <a:pt x="1854" y="44622"/>
                  <a:pt x="2006" y="43831"/>
                </a:cubicBezTo>
                <a:cubicBezTo>
                  <a:pt x="2158" y="43011"/>
                  <a:pt x="2310" y="42190"/>
                  <a:pt x="2462" y="41400"/>
                </a:cubicBezTo>
                <a:cubicBezTo>
                  <a:pt x="2584" y="40822"/>
                  <a:pt x="2705" y="40245"/>
                  <a:pt x="2827" y="39667"/>
                </a:cubicBezTo>
                <a:cubicBezTo>
                  <a:pt x="2948" y="38968"/>
                  <a:pt x="3100" y="38269"/>
                  <a:pt x="3252" y="37600"/>
                </a:cubicBezTo>
                <a:cubicBezTo>
                  <a:pt x="3374" y="36962"/>
                  <a:pt x="3526" y="36354"/>
                  <a:pt x="3648" y="35746"/>
                </a:cubicBezTo>
                <a:cubicBezTo>
                  <a:pt x="3769" y="35169"/>
                  <a:pt x="3921" y="34621"/>
                  <a:pt x="4043" y="34074"/>
                </a:cubicBezTo>
                <a:cubicBezTo>
                  <a:pt x="4195" y="33497"/>
                  <a:pt x="4316" y="32889"/>
                  <a:pt x="4468" y="32311"/>
                </a:cubicBezTo>
                <a:cubicBezTo>
                  <a:pt x="4620" y="31703"/>
                  <a:pt x="4772" y="31126"/>
                  <a:pt x="4924" y="30518"/>
                </a:cubicBezTo>
                <a:cubicBezTo>
                  <a:pt x="5076" y="29880"/>
                  <a:pt x="5228" y="29272"/>
                  <a:pt x="5410" y="28633"/>
                </a:cubicBezTo>
                <a:cubicBezTo>
                  <a:pt x="5562" y="27965"/>
                  <a:pt x="5745" y="27296"/>
                  <a:pt x="5927" y="26627"/>
                </a:cubicBezTo>
                <a:cubicBezTo>
                  <a:pt x="6170" y="25837"/>
                  <a:pt x="6383" y="25047"/>
                  <a:pt x="6596" y="24256"/>
                </a:cubicBezTo>
                <a:cubicBezTo>
                  <a:pt x="6869" y="23314"/>
                  <a:pt x="7143" y="22372"/>
                  <a:pt x="7447" y="21399"/>
                </a:cubicBezTo>
                <a:cubicBezTo>
                  <a:pt x="7781" y="20335"/>
                  <a:pt x="8116" y="19272"/>
                  <a:pt x="8450" y="18208"/>
                </a:cubicBezTo>
                <a:cubicBezTo>
                  <a:pt x="8997" y="16506"/>
                  <a:pt x="9575" y="14864"/>
                  <a:pt x="10152" y="13193"/>
                </a:cubicBezTo>
                <a:cubicBezTo>
                  <a:pt x="10942" y="11004"/>
                  <a:pt x="11794" y="8846"/>
                  <a:pt x="12675" y="6718"/>
                </a:cubicBezTo>
                <a:cubicBezTo>
                  <a:pt x="13587" y="4621"/>
                  <a:pt x="14529" y="2584"/>
                  <a:pt x="15623" y="578"/>
                </a:cubicBezTo>
                <a:cubicBezTo>
                  <a:pt x="15623" y="548"/>
                  <a:pt x="15654" y="518"/>
                  <a:pt x="15684" y="457"/>
                </a:cubicBezTo>
                <a:close/>
                <a:moveTo>
                  <a:pt x="15775" y="1"/>
                </a:moveTo>
                <a:cubicBezTo>
                  <a:pt x="15775" y="31"/>
                  <a:pt x="15745" y="62"/>
                  <a:pt x="15715" y="92"/>
                </a:cubicBezTo>
                <a:cubicBezTo>
                  <a:pt x="15654" y="214"/>
                  <a:pt x="15563" y="335"/>
                  <a:pt x="15502" y="487"/>
                </a:cubicBezTo>
                <a:cubicBezTo>
                  <a:pt x="14803" y="1703"/>
                  <a:pt x="14195" y="2980"/>
                  <a:pt x="13617" y="4256"/>
                </a:cubicBezTo>
                <a:cubicBezTo>
                  <a:pt x="12645" y="6323"/>
                  <a:pt x="11763" y="8451"/>
                  <a:pt x="10942" y="10609"/>
                </a:cubicBezTo>
                <a:cubicBezTo>
                  <a:pt x="10213" y="12554"/>
                  <a:pt x="9483" y="14530"/>
                  <a:pt x="8845" y="16536"/>
                </a:cubicBezTo>
                <a:cubicBezTo>
                  <a:pt x="8389" y="17843"/>
                  <a:pt x="7964" y="19180"/>
                  <a:pt x="7569" y="20487"/>
                </a:cubicBezTo>
                <a:cubicBezTo>
                  <a:pt x="7234" y="21551"/>
                  <a:pt x="6930" y="22615"/>
                  <a:pt x="6596" y="23649"/>
                </a:cubicBezTo>
                <a:cubicBezTo>
                  <a:pt x="6322" y="24652"/>
                  <a:pt x="6049" y="25624"/>
                  <a:pt x="5775" y="26627"/>
                </a:cubicBezTo>
                <a:cubicBezTo>
                  <a:pt x="5532" y="27539"/>
                  <a:pt x="5289" y="28451"/>
                  <a:pt x="5046" y="29363"/>
                </a:cubicBezTo>
                <a:cubicBezTo>
                  <a:pt x="4833" y="30184"/>
                  <a:pt x="4620" y="31035"/>
                  <a:pt x="4407" y="31886"/>
                </a:cubicBezTo>
                <a:cubicBezTo>
                  <a:pt x="4225" y="32676"/>
                  <a:pt x="4012" y="33466"/>
                  <a:pt x="3830" y="34257"/>
                </a:cubicBezTo>
                <a:cubicBezTo>
                  <a:pt x="3648" y="35138"/>
                  <a:pt x="3435" y="36020"/>
                  <a:pt x="3222" y="36931"/>
                </a:cubicBezTo>
                <a:cubicBezTo>
                  <a:pt x="3070" y="37691"/>
                  <a:pt x="2888" y="38451"/>
                  <a:pt x="2736" y="39211"/>
                </a:cubicBezTo>
                <a:cubicBezTo>
                  <a:pt x="2584" y="40001"/>
                  <a:pt x="2432" y="40792"/>
                  <a:pt x="2280" y="41582"/>
                </a:cubicBezTo>
                <a:cubicBezTo>
                  <a:pt x="2097" y="42555"/>
                  <a:pt x="1915" y="43527"/>
                  <a:pt x="1733" y="44500"/>
                </a:cubicBezTo>
                <a:cubicBezTo>
                  <a:pt x="1581" y="45442"/>
                  <a:pt x="1398" y="46384"/>
                  <a:pt x="1277" y="47327"/>
                </a:cubicBezTo>
                <a:cubicBezTo>
                  <a:pt x="1064" y="48573"/>
                  <a:pt x="881" y="49819"/>
                  <a:pt x="730" y="51035"/>
                </a:cubicBezTo>
                <a:cubicBezTo>
                  <a:pt x="456" y="53193"/>
                  <a:pt x="243" y="55351"/>
                  <a:pt x="122" y="57509"/>
                </a:cubicBezTo>
                <a:cubicBezTo>
                  <a:pt x="61" y="58239"/>
                  <a:pt x="30" y="58968"/>
                  <a:pt x="30" y="59728"/>
                </a:cubicBezTo>
                <a:cubicBezTo>
                  <a:pt x="0" y="60670"/>
                  <a:pt x="0" y="61613"/>
                  <a:pt x="30" y="62585"/>
                </a:cubicBezTo>
                <a:cubicBezTo>
                  <a:pt x="91" y="63345"/>
                  <a:pt x="122" y="64105"/>
                  <a:pt x="243" y="64865"/>
                </a:cubicBezTo>
                <a:cubicBezTo>
                  <a:pt x="243" y="64895"/>
                  <a:pt x="243" y="64926"/>
                  <a:pt x="243" y="64956"/>
                </a:cubicBezTo>
                <a:cubicBezTo>
                  <a:pt x="274" y="65047"/>
                  <a:pt x="304" y="65047"/>
                  <a:pt x="395" y="65047"/>
                </a:cubicBezTo>
                <a:cubicBezTo>
                  <a:pt x="426" y="65047"/>
                  <a:pt x="486" y="65047"/>
                  <a:pt x="517" y="65017"/>
                </a:cubicBezTo>
                <a:cubicBezTo>
                  <a:pt x="638" y="64956"/>
                  <a:pt x="760" y="64895"/>
                  <a:pt x="851" y="64835"/>
                </a:cubicBezTo>
                <a:cubicBezTo>
                  <a:pt x="1429" y="64470"/>
                  <a:pt x="1945" y="64075"/>
                  <a:pt x="2432" y="63619"/>
                </a:cubicBezTo>
                <a:cubicBezTo>
                  <a:pt x="3374" y="62768"/>
                  <a:pt x="4195" y="61825"/>
                  <a:pt x="4924" y="60792"/>
                </a:cubicBezTo>
                <a:cubicBezTo>
                  <a:pt x="6049" y="59272"/>
                  <a:pt x="6991" y="57661"/>
                  <a:pt x="7842" y="55989"/>
                </a:cubicBezTo>
                <a:cubicBezTo>
                  <a:pt x="9058" y="53558"/>
                  <a:pt x="10091" y="51065"/>
                  <a:pt x="11003" y="48512"/>
                </a:cubicBezTo>
                <a:cubicBezTo>
                  <a:pt x="11429" y="47266"/>
                  <a:pt x="11854" y="46020"/>
                  <a:pt x="12219" y="44774"/>
                </a:cubicBezTo>
                <a:cubicBezTo>
                  <a:pt x="12462" y="43892"/>
                  <a:pt x="12705" y="43041"/>
                  <a:pt x="12949" y="42159"/>
                </a:cubicBezTo>
                <a:cubicBezTo>
                  <a:pt x="13131" y="41582"/>
                  <a:pt x="13283" y="40974"/>
                  <a:pt x="13435" y="40397"/>
                </a:cubicBezTo>
                <a:cubicBezTo>
                  <a:pt x="13587" y="39728"/>
                  <a:pt x="13739" y="39090"/>
                  <a:pt x="13891" y="38421"/>
                </a:cubicBezTo>
                <a:cubicBezTo>
                  <a:pt x="14012" y="37935"/>
                  <a:pt x="14134" y="37418"/>
                  <a:pt x="14225" y="36931"/>
                </a:cubicBezTo>
                <a:cubicBezTo>
                  <a:pt x="14347" y="36415"/>
                  <a:pt x="14468" y="35868"/>
                  <a:pt x="14560" y="35351"/>
                </a:cubicBezTo>
                <a:cubicBezTo>
                  <a:pt x="14651" y="34865"/>
                  <a:pt x="14742" y="34378"/>
                  <a:pt x="14833" y="33892"/>
                </a:cubicBezTo>
                <a:cubicBezTo>
                  <a:pt x="14955" y="33254"/>
                  <a:pt x="15076" y="32615"/>
                  <a:pt x="15198" y="31977"/>
                </a:cubicBezTo>
                <a:cubicBezTo>
                  <a:pt x="15319" y="31247"/>
                  <a:pt x="15441" y="30518"/>
                  <a:pt x="15532" y="29788"/>
                </a:cubicBezTo>
                <a:cubicBezTo>
                  <a:pt x="15684" y="28725"/>
                  <a:pt x="15836" y="27661"/>
                  <a:pt x="15988" y="26627"/>
                </a:cubicBezTo>
                <a:cubicBezTo>
                  <a:pt x="16110" y="25564"/>
                  <a:pt x="16231" y="24500"/>
                  <a:pt x="16353" y="23436"/>
                </a:cubicBezTo>
                <a:cubicBezTo>
                  <a:pt x="16414" y="22828"/>
                  <a:pt x="16474" y="22220"/>
                  <a:pt x="16505" y="21642"/>
                </a:cubicBezTo>
                <a:cubicBezTo>
                  <a:pt x="16566" y="21065"/>
                  <a:pt x="16596" y="20487"/>
                  <a:pt x="16626" y="19910"/>
                </a:cubicBezTo>
                <a:cubicBezTo>
                  <a:pt x="16687" y="19332"/>
                  <a:pt x="16718" y="18755"/>
                  <a:pt x="16748" y="18177"/>
                </a:cubicBezTo>
                <a:cubicBezTo>
                  <a:pt x="16778" y="17539"/>
                  <a:pt x="16809" y="16901"/>
                  <a:pt x="16839" y="16232"/>
                </a:cubicBezTo>
                <a:cubicBezTo>
                  <a:pt x="16839" y="15685"/>
                  <a:pt x="16870" y="15168"/>
                  <a:pt x="16870" y="14621"/>
                </a:cubicBezTo>
                <a:cubicBezTo>
                  <a:pt x="16900" y="13952"/>
                  <a:pt x="16900" y="13284"/>
                  <a:pt x="16900" y="12615"/>
                </a:cubicBezTo>
                <a:cubicBezTo>
                  <a:pt x="16900" y="11825"/>
                  <a:pt x="16870" y="11034"/>
                  <a:pt x="16870" y="10244"/>
                </a:cubicBezTo>
                <a:cubicBezTo>
                  <a:pt x="16839" y="8998"/>
                  <a:pt x="16778" y="7752"/>
                  <a:pt x="16687" y="6505"/>
                </a:cubicBezTo>
                <a:cubicBezTo>
                  <a:pt x="16566" y="4834"/>
                  <a:pt x="16383" y="3132"/>
                  <a:pt x="16110" y="1460"/>
                </a:cubicBezTo>
                <a:cubicBezTo>
                  <a:pt x="16049" y="1034"/>
                  <a:pt x="15958" y="609"/>
                  <a:pt x="15897" y="183"/>
                </a:cubicBezTo>
                <a:cubicBezTo>
                  <a:pt x="15867" y="122"/>
                  <a:pt x="15867" y="62"/>
                  <a:pt x="15775"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899887">
            <a:off x="8742371" y="3440320"/>
            <a:ext cx="318879" cy="971187"/>
          </a:xfrm>
          <a:custGeom>
            <a:rect b="b" l="l" r="r" t="t"/>
            <a:pathLst>
              <a:path extrusionOk="0" h="62676" w="20579">
                <a:moveTo>
                  <a:pt x="153" y="366"/>
                </a:moveTo>
                <a:lnTo>
                  <a:pt x="214" y="457"/>
                </a:lnTo>
                <a:cubicBezTo>
                  <a:pt x="1004" y="1886"/>
                  <a:pt x="1764" y="3314"/>
                  <a:pt x="2493" y="4773"/>
                </a:cubicBezTo>
                <a:cubicBezTo>
                  <a:pt x="3466" y="6718"/>
                  <a:pt x="4378" y="8694"/>
                  <a:pt x="5259" y="10670"/>
                </a:cubicBezTo>
                <a:cubicBezTo>
                  <a:pt x="6019" y="12372"/>
                  <a:pt x="6749" y="14074"/>
                  <a:pt x="7448" y="15776"/>
                </a:cubicBezTo>
                <a:cubicBezTo>
                  <a:pt x="7965" y="16992"/>
                  <a:pt x="8451" y="18208"/>
                  <a:pt x="8937" y="19454"/>
                </a:cubicBezTo>
                <a:cubicBezTo>
                  <a:pt x="9363" y="20548"/>
                  <a:pt x="9788" y="21643"/>
                  <a:pt x="10214" y="22737"/>
                </a:cubicBezTo>
                <a:cubicBezTo>
                  <a:pt x="10487" y="23527"/>
                  <a:pt x="10791" y="24317"/>
                  <a:pt x="11095" y="25077"/>
                </a:cubicBezTo>
                <a:cubicBezTo>
                  <a:pt x="11338" y="25746"/>
                  <a:pt x="11551" y="26415"/>
                  <a:pt x="11794" y="27083"/>
                </a:cubicBezTo>
                <a:cubicBezTo>
                  <a:pt x="12068" y="27783"/>
                  <a:pt x="12311" y="28512"/>
                  <a:pt x="12554" y="29211"/>
                </a:cubicBezTo>
                <a:cubicBezTo>
                  <a:pt x="12737" y="29758"/>
                  <a:pt x="12919" y="30305"/>
                  <a:pt x="13132" y="30853"/>
                </a:cubicBezTo>
                <a:cubicBezTo>
                  <a:pt x="13314" y="31460"/>
                  <a:pt x="13527" y="32038"/>
                  <a:pt x="13709" y="32615"/>
                </a:cubicBezTo>
                <a:cubicBezTo>
                  <a:pt x="13861" y="33071"/>
                  <a:pt x="14013" y="33527"/>
                  <a:pt x="14165" y="34014"/>
                </a:cubicBezTo>
                <a:cubicBezTo>
                  <a:pt x="14317" y="34500"/>
                  <a:pt x="14500" y="34986"/>
                  <a:pt x="14652" y="35503"/>
                </a:cubicBezTo>
                <a:cubicBezTo>
                  <a:pt x="14804" y="35929"/>
                  <a:pt x="14925" y="36354"/>
                  <a:pt x="15047" y="36780"/>
                </a:cubicBezTo>
                <a:cubicBezTo>
                  <a:pt x="15199" y="37266"/>
                  <a:pt x="15351" y="37752"/>
                  <a:pt x="15503" y="38239"/>
                </a:cubicBezTo>
                <a:lnTo>
                  <a:pt x="15867" y="39424"/>
                </a:lnTo>
                <a:cubicBezTo>
                  <a:pt x="16050" y="40032"/>
                  <a:pt x="16232" y="40640"/>
                  <a:pt x="16415" y="41217"/>
                </a:cubicBezTo>
                <a:cubicBezTo>
                  <a:pt x="16536" y="41734"/>
                  <a:pt x="16688" y="42251"/>
                  <a:pt x="16840" y="42768"/>
                </a:cubicBezTo>
                <a:cubicBezTo>
                  <a:pt x="17022" y="43436"/>
                  <a:pt x="17235" y="44135"/>
                  <a:pt x="17418" y="44804"/>
                </a:cubicBezTo>
                <a:cubicBezTo>
                  <a:pt x="17600" y="45503"/>
                  <a:pt x="17782" y="46202"/>
                  <a:pt x="17965" y="46901"/>
                </a:cubicBezTo>
                <a:cubicBezTo>
                  <a:pt x="18208" y="47904"/>
                  <a:pt x="18451" y="48907"/>
                  <a:pt x="18694" y="49941"/>
                </a:cubicBezTo>
                <a:cubicBezTo>
                  <a:pt x="18968" y="51126"/>
                  <a:pt x="19211" y="52281"/>
                  <a:pt x="19454" y="53467"/>
                </a:cubicBezTo>
                <a:cubicBezTo>
                  <a:pt x="19636" y="54439"/>
                  <a:pt x="19788" y="55412"/>
                  <a:pt x="19940" y="56385"/>
                </a:cubicBezTo>
                <a:cubicBezTo>
                  <a:pt x="20123" y="57449"/>
                  <a:pt x="20244" y="58512"/>
                  <a:pt x="20305" y="59576"/>
                </a:cubicBezTo>
                <a:cubicBezTo>
                  <a:pt x="20366" y="60275"/>
                  <a:pt x="20366" y="60975"/>
                  <a:pt x="20305" y="61674"/>
                </a:cubicBezTo>
                <a:cubicBezTo>
                  <a:pt x="20305" y="61734"/>
                  <a:pt x="20305" y="61765"/>
                  <a:pt x="20305" y="61826"/>
                </a:cubicBezTo>
                <a:lnTo>
                  <a:pt x="20275" y="61826"/>
                </a:lnTo>
                <a:cubicBezTo>
                  <a:pt x="20275" y="61704"/>
                  <a:pt x="20244" y="61582"/>
                  <a:pt x="20214" y="61491"/>
                </a:cubicBezTo>
                <a:cubicBezTo>
                  <a:pt x="20123" y="61005"/>
                  <a:pt x="20062" y="60549"/>
                  <a:pt x="19971" y="60063"/>
                </a:cubicBezTo>
                <a:cubicBezTo>
                  <a:pt x="19849" y="59303"/>
                  <a:pt x="19697" y="58512"/>
                  <a:pt x="19545" y="57722"/>
                </a:cubicBezTo>
                <a:cubicBezTo>
                  <a:pt x="19089" y="55473"/>
                  <a:pt x="18603" y="53193"/>
                  <a:pt x="18056" y="50944"/>
                </a:cubicBezTo>
                <a:cubicBezTo>
                  <a:pt x="17661" y="49272"/>
                  <a:pt x="17235" y="47631"/>
                  <a:pt x="16810" y="45990"/>
                </a:cubicBezTo>
                <a:cubicBezTo>
                  <a:pt x="16597" y="45169"/>
                  <a:pt x="16384" y="44348"/>
                  <a:pt x="16141" y="43527"/>
                </a:cubicBezTo>
                <a:cubicBezTo>
                  <a:pt x="15928" y="42737"/>
                  <a:pt x="15715" y="41947"/>
                  <a:pt x="15503" y="41157"/>
                </a:cubicBezTo>
                <a:cubicBezTo>
                  <a:pt x="15290" y="40488"/>
                  <a:pt x="15107" y="39850"/>
                  <a:pt x="14925" y="39181"/>
                </a:cubicBezTo>
                <a:cubicBezTo>
                  <a:pt x="14712" y="38482"/>
                  <a:pt x="14500" y="37752"/>
                  <a:pt x="14287" y="37053"/>
                </a:cubicBezTo>
                <a:cubicBezTo>
                  <a:pt x="14104" y="36445"/>
                  <a:pt x="13922" y="35837"/>
                  <a:pt x="13740" y="35229"/>
                </a:cubicBezTo>
                <a:cubicBezTo>
                  <a:pt x="13527" y="34561"/>
                  <a:pt x="13314" y="33922"/>
                  <a:pt x="13101" y="33254"/>
                </a:cubicBezTo>
                <a:cubicBezTo>
                  <a:pt x="12949" y="32737"/>
                  <a:pt x="12797" y="32251"/>
                  <a:pt x="12615" y="31734"/>
                </a:cubicBezTo>
                <a:cubicBezTo>
                  <a:pt x="12433" y="31096"/>
                  <a:pt x="12220" y="30457"/>
                  <a:pt x="12007" y="29819"/>
                </a:cubicBezTo>
                <a:cubicBezTo>
                  <a:pt x="11825" y="29302"/>
                  <a:pt x="11673" y="28816"/>
                  <a:pt x="11490" y="28299"/>
                </a:cubicBezTo>
                <a:cubicBezTo>
                  <a:pt x="11308" y="27752"/>
                  <a:pt x="11095" y="27205"/>
                  <a:pt x="10913" y="26658"/>
                </a:cubicBezTo>
                <a:cubicBezTo>
                  <a:pt x="10731" y="26080"/>
                  <a:pt x="10518" y="25503"/>
                  <a:pt x="10305" y="24925"/>
                </a:cubicBezTo>
                <a:cubicBezTo>
                  <a:pt x="10123" y="24378"/>
                  <a:pt x="9940" y="23831"/>
                  <a:pt x="9727" y="23314"/>
                </a:cubicBezTo>
                <a:cubicBezTo>
                  <a:pt x="9515" y="22737"/>
                  <a:pt x="9302" y="22159"/>
                  <a:pt x="9089" y="21612"/>
                </a:cubicBezTo>
                <a:cubicBezTo>
                  <a:pt x="8846" y="20944"/>
                  <a:pt x="8603" y="20305"/>
                  <a:pt x="8360" y="19667"/>
                </a:cubicBezTo>
                <a:cubicBezTo>
                  <a:pt x="8116" y="19029"/>
                  <a:pt x="7873" y="18390"/>
                  <a:pt x="7600" y="17722"/>
                </a:cubicBezTo>
                <a:cubicBezTo>
                  <a:pt x="7326" y="17053"/>
                  <a:pt x="7053" y="16354"/>
                  <a:pt x="6779" y="15655"/>
                </a:cubicBezTo>
                <a:cubicBezTo>
                  <a:pt x="6354" y="14682"/>
                  <a:pt x="5958" y="13709"/>
                  <a:pt x="5533" y="12737"/>
                </a:cubicBezTo>
                <a:cubicBezTo>
                  <a:pt x="4895" y="11247"/>
                  <a:pt x="4256" y="9788"/>
                  <a:pt x="3527" y="8329"/>
                </a:cubicBezTo>
                <a:cubicBezTo>
                  <a:pt x="3501" y="8303"/>
                  <a:pt x="3497" y="8232"/>
                  <a:pt x="3438" y="8232"/>
                </a:cubicBezTo>
                <a:cubicBezTo>
                  <a:pt x="3429" y="8232"/>
                  <a:pt x="3418" y="8234"/>
                  <a:pt x="3405" y="8238"/>
                </a:cubicBezTo>
                <a:cubicBezTo>
                  <a:pt x="3344" y="8269"/>
                  <a:pt x="3375" y="8299"/>
                  <a:pt x="3405" y="8360"/>
                </a:cubicBezTo>
                <a:cubicBezTo>
                  <a:pt x="3527" y="8633"/>
                  <a:pt x="3648" y="8907"/>
                  <a:pt x="3770" y="9180"/>
                </a:cubicBezTo>
                <a:cubicBezTo>
                  <a:pt x="4347" y="10457"/>
                  <a:pt x="4925" y="11734"/>
                  <a:pt x="5502" y="13041"/>
                </a:cubicBezTo>
                <a:cubicBezTo>
                  <a:pt x="5867" y="13861"/>
                  <a:pt x="6232" y="14743"/>
                  <a:pt x="6566" y="15594"/>
                </a:cubicBezTo>
                <a:cubicBezTo>
                  <a:pt x="6901" y="16415"/>
                  <a:pt x="7265" y="17266"/>
                  <a:pt x="7600" y="18117"/>
                </a:cubicBezTo>
                <a:cubicBezTo>
                  <a:pt x="7873" y="18907"/>
                  <a:pt x="8177" y="19667"/>
                  <a:pt x="8481" y="20427"/>
                </a:cubicBezTo>
                <a:cubicBezTo>
                  <a:pt x="8724" y="21096"/>
                  <a:pt x="8968" y="21764"/>
                  <a:pt x="9211" y="22433"/>
                </a:cubicBezTo>
                <a:cubicBezTo>
                  <a:pt x="9484" y="23162"/>
                  <a:pt x="9758" y="23892"/>
                  <a:pt x="10001" y="24591"/>
                </a:cubicBezTo>
                <a:cubicBezTo>
                  <a:pt x="10244" y="25260"/>
                  <a:pt x="10487" y="25898"/>
                  <a:pt x="10700" y="26536"/>
                </a:cubicBezTo>
                <a:cubicBezTo>
                  <a:pt x="10943" y="27266"/>
                  <a:pt x="11186" y="27965"/>
                  <a:pt x="11430" y="28664"/>
                </a:cubicBezTo>
                <a:cubicBezTo>
                  <a:pt x="11642" y="29272"/>
                  <a:pt x="11825" y="29880"/>
                  <a:pt x="12038" y="30488"/>
                </a:cubicBezTo>
                <a:cubicBezTo>
                  <a:pt x="12250" y="31126"/>
                  <a:pt x="12463" y="31795"/>
                  <a:pt x="12676" y="32463"/>
                </a:cubicBezTo>
                <a:cubicBezTo>
                  <a:pt x="12889" y="33071"/>
                  <a:pt x="13071" y="33710"/>
                  <a:pt x="13253" y="34318"/>
                </a:cubicBezTo>
                <a:cubicBezTo>
                  <a:pt x="13436" y="34895"/>
                  <a:pt x="13618" y="35473"/>
                  <a:pt x="13800" y="36081"/>
                </a:cubicBezTo>
                <a:lnTo>
                  <a:pt x="14165" y="37296"/>
                </a:lnTo>
                <a:lnTo>
                  <a:pt x="14560" y="38543"/>
                </a:lnTo>
                <a:cubicBezTo>
                  <a:pt x="14682" y="39029"/>
                  <a:pt x="14834" y="39515"/>
                  <a:pt x="14956" y="39971"/>
                </a:cubicBezTo>
                <a:cubicBezTo>
                  <a:pt x="15138" y="40549"/>
                  <a:pt x="15290" y="41096"/>
                  <a:pt x="15442" y="41673"/>
                </a:cubicBezTo>
                <a:cubicBezTo>
                  <a:pt x="15563" y="42068"/>
                  <a:pt x="15685" y="42494"/>
                  <a:pt x="15807" y="42920"/>
                </a:cubicBezTo>
                <a:cubicBezTo>
                  <a:pt x="16019" y="43679"/>
                  <a:pt x="16232" y="44470"/>
                  <a:pt x="16445" y="45230"/>
                </a:cubicBezTo>
                <a:cubicBezTo>
                  <a:pt x="16597" y="45898"/>
                  <a:pt x="16779" y="46537"/>
                  <a:pt x="16962" y="47205"/>
                </a:cubicBezTo>
                <a:cubicBezTo>
                  <a:pt x="17509" y="49394"/>
                  <a:pt x="18025" y="51552"/>
                  <a:pt x="18512" y="53740"/>
                </a:cubicBezTo>
                <a:cubicBezTo>
                  <a:pt x="18785" y="54926"/>
                  <a:pt x="19029" y="56111"/>
                  <a:pt x="19272" y="57297"/>
                </a:cubicBezTo>
                <a:cubicBezTo>
                  <a:pt x="19454" y="58239"/>
                  <a:pt x="19636" y="59181"/>
                  <a:pt x="19819" y="60123"/>
                </a:cubicBezTo>
                <a:cubicBezTo>
                  <a:pt x="19940" y="60883"/>
                  <a:pt x="20062" y="61613"/>
                  <a:pt x="20184" y="62373"/>
                </a:cubicBezTo>
                <a:cubicBezTo>
                  <a:pt x="20184" y="62373"/>
                  <a:pt x="20184" y="62403"/>
                  <a:pt x="20184" y="62434"/>
                </a:cubicBezTo>
                <a:cubicBezTo>
                  <a:pt x="20153" y="62434"/>
                  <a:pt x="20092" y="62403"/>
                  <a:pt x="20062" y="62403"/>
                </a:cubicBezTo>
                <a:cubicBezTo>
                  <a:pt x="19606" y="62130"/>
                  <a:pt x="19181" y="61856"/>
                  <a:pt x="18785" y="61522"/>
                </a:cubicBezTo>
                <a:cubicBezTo>
                  <a:pt x="18147" y="61005"/>
                  <a:pt x="17539" y="60427"/>
                  <a:pt x="16992" y="59819"/>
                </a:cubicBezTo>
                <a:cubicBezTo>
                  <a:pt x="16901" y="59728"/>
                  <a:pt x="16840" y="59607"/>
                  <a:pt x="16779" y="59516"/>
                </a:cubicBezTo>
                <a:cubicBezTo>
                  <a:pt x="16171" y="58482"/>
                  <a:pt x="15624" y="57449"/>
                  <a:pt x="15107" y="56385"/>
                </a:cubicBezTo>
                <a:cubicBezTo>
                  <a:pt x="14408" y="54865"/>
                  <a:pt x="13709" y="53315"/>
                  <a:pt x="13101" y="51765"/>
                </a:cubicBezTo>
                <a:cubicBezTo>
                  <a:pt x="12645" y="50640"/>
                  <a:pt x="12220" y="49515"/>
                  <a:pt x="11794" y="48360"/>
                </a:cubicBezTo>
                <a:cubicBezTo>
                  <a:pt x="11490" y="47540"/>
                  <a:pt x="11186" y="46719"/>
                  <a:pt x="10882" y="45898"/>
                </a:cubicBezTo>
                <a:cubicBezTo>
                  <a:pt x="10579" y="45017"/>
                  <a:pt x="10275" y="44105"/>
                  <a:pt x="9971" y="43224"/>
                </a:cubicBezTo>
                <a:cubicBezTo>
                  <a:pt x="9727" y="42433"/>
                  <a:pt x="9454" y="41643"/>
                  <a:pt x="9211" y="40853"/>
                </a:cubicBezTo>
                <a:cubicBezTo>
                  <a:pt x="8937" y="40002"/>
                  <a:pt x="8664" y="39120"/>
                  <a:pt x="8390" y="38239"/>
                </a:cubicBezTo>
                <a:cubicBezTo>
                  <a:pt x="8177" y="37540"/>
                  <a:pt x="7965" y="36871"/>
                  <a:pt x="7782" y="36172"/>
                </a:cubicBezTo>
                <a:cubicBezTo>
                  <a:pt x="7539" y="35351"/>
                  <a:pt x="7296" y="34561"/>
                  <a:pt x="7083" y="33740"/>
                </a:cubicBezTo>
                <a:cubicBezTo>
                  <a:pt x="6870" y="33071"/>
                  <a:pt x="6688" y="32403"/>
                  <a:pt x="6536" y="31734"/>
                </a:cubicBezTo>
                <a:cubicBezTo>
                  <a:pt x="6293" y="30883"/>
                  <a:pt x="6050" y="30001"/>
                  <a:pt x="5837" y="29150"/>
                </a:cubicBezTo>
                <a:cubicBezTo>
                  <a:pt x="5533" y="27965"/>
                  <a:pt x="5229" y="26779"/>
                  <a:pt x="4925" y="25594"/>
                </a:cubicBezTo>
                <a:cubicBezTo>
                  <a:pt x="4439" y="23649"/>
                  <a:pt x="4013" y="21703"/>
                  <a:pt x="3588" y="19728"/>
                </a:cubicBezTo>
                <a:cubicBezTo>
                  <a:pt x="3375" y="18785"/>
                  <a:pt x="3192" y="17843"/>
                  <a:pt x="3010" y="16901"/>
                </a:cubicBezTo>
                <a:cubicBezTo>
                  <a:pt x="2828" y="16050"/>
                  <a:pt x="2676" y="15199"/>
                  <a:pt x="2493" y="14348"/>
                </a:cubicBezTo>
                <a:cubicBezTo>
                  <a:pt x="2372" y="13557"/>
                  <a:pt x="2220" y="12798"/>
                  <a:pt x="2098" y="12038"/>
                </a:cubicBezTo>
                <a:cubicBezTo>
                  <a:pt x="1946" y="11278"/>
                  <a:pt x="1825" y="10548"/>
                  <a:pt x="1703" y="9788"/>
                </a:cubicBezTo>
                <a:cubicBezTo>
                  <a:pt x="1612" y="9180"/>
                  <a:pt x="1521" y="8573"/>
                  <a:pt x="1429" y="7965"/>
                </a:cubicBezTo>
                <a:cubicBezTo>
                  <a:pt x="1338" y="7266"/>
                  <a:pt x="1247" y="6566"/>
                  <a:pt x="1125" y="5867"/>
                </a:cubicBezTo>
                <a:cubicBezTo>
                  <a:pt x="1065" y="5442"/>
                  <a:pt x="1034" y="4986"/>
                  <a:pt x="973" y="4560"/>
                </a:cubicBezTo>
                <a:cubicBezTo>
                  <a:pt x="943" y="4469"/>
                  <a:pt x="943" y="4408"/>
                  <a:pt x="913" y="4317"/>
                </a:cubicBezTo>
                <a:lnTo>
                  <a:pt x="913" y="4317"/>
                </a:lnTo>
                <a:cubicBezTo>
                  <a:pt x="943" y="4621"/>
                  <a:pt x="943" y="4895"/>
                  <a:pt x="973" y="5199"/>
                </a:cubicBezTo>
                <a:cubicBezTo>
                  <a:pt x="1034" y="5655"/>
                  <a:pt x="1065" y="6080"/>
                  <a:pt x="1125" y="6536"/>
                </a:cubicBezTo>
                <a:cubicBezTo>
                  <a:pt x="1156" y="6870"/>
                  <a:pt x="1217" y="7205"/>
                  <a:pt x="1247" y="7569"/>
                </a:cubicBezTo>
                <a:cubicBezTo>
                  <a:pt x="1308" y="7965"/>
                  <a:pt x="1369" y="8390"/>
                  <a:pt x="1429" y="8785"/>
                </a:cubicBezTo>
                <a:cubicBezTo>
                  <a:pt x="1490" y="9241"/>
                  <a:pt x="1551" y="9667"/>
                  <a:pt x="1642" y="10123"/>
                </a:cubicBezTo>
                <a:cubicBezTo>
                  <a:pt x="1673" y="10487"/>
                  <a:pt x="1733" y="10883"/>
                  <a:pt x="1794" y="11247"/>
                </a:cubicBezTo>
                <a:cubicBezTo>
                  <a:pt x="1885" y="11703"/>
                  <a:pt x="1946" y="12129"/>
                  <a:pt x="2037" y="12554"/>
                </a:cubicBezTo>
                <a:cubicBezTo>
                  <a:pt x="2129" y="13101"/>
                  <a:pt x="2220" y="13618"/>
                  <a:pt x="2311" y="14135"/>
                </a:cubicBezTo>
                <a:cubicBezTo>
                  <a:pt x="2372" y="14530"/>
                  <a:pt x="2463" y="14925"/>
                  <a:pt x="2524" y="15320"/>
                </a:cubicBezTo>
                <a:cubicBezTo>
                  <a:pt x="2767" y="16506"/>
                  <a:pt x="3010" y="17691"/>
                  <a:pt x="3253" y="18877"/>
                </a:cubicBezTo>
                <a:cubicBezTo>
                  <a:pt x="3436" y="19819"/>
                  <a:pt x="3648" y="20792"/>
                  <a:pt x="3861" y="21734"/>
                </a:cubicBezTo>
                <a:cubicBezTo>
                  <a:pt x="4256" y="23466"/>
                  <a:pt x="4682" y="25199"/>
                  <a:pt x="5107" y="26931"/>
                </a:cubicBezTo>
                <a:cubicBezTo>
                  <a:pt x="5350" y="27965"/>
                  <a:pt x="5624" y="28998"/>
                  <a:pt x="5898" y="30032"/>
                </a:cubicBezTo>
                <a:cubicBezTo>
                  <a:pt x="6110" y="30913"/>
                  <a:pt x="6354" y="31825"/>
                  <a:pt x="6597" y="32707"/>
                </a:cubicBezTo>
                <a:cubicBezTo>
                  <a:pt x="6870" y="33679"/>
                  <a:pt x="7144" y="34622"/>
                  <a:pt x="7417" y="35594"/>
                </a:cubicBezTo>
                <a:cubicBezTo>
                  <a:pt x="7691" y="36476"/>
                  <a:pt x="7934" y="37388"/>
                  <a:pt x="8208" y="38269"/>
                </a:cubicBezTo>
                <a:cubicBezTo>
                  <a:pt x="8481" y="39090"/>
                  <a:pt x="8724" y="39910"/>
                  <a:pt x="8998" y="40761"/>
                </a:cubicBezTo>
                <a:cubicBezTo>
                  <a:pt x="9241" y="41552"/>
                  <a:pt x="9515" y="42342"/>
                  <a:pt x="9758" y="43163"/>
                </a:cubicBezTo>
                <a:cubicBezTo>
                  <a:pt x="10031" y="43923"/>
                  <a:pt x="10275" y="44682"/>
                  <a:pt x="10548" y="45412"/>
                </a:cubicBezTo>
                <a:cubicBezTo>
                  <a:pt x="10852" y="46293"/>
                  <a:pt x="11156" y="47175"/>
                  <a:pt x="11490" y="48056"/>
                </a:cubicBezTo>
                <a:cubicBezTo>
                  <a:pt x="11916" y="49181"/>
                  <a:pt x="12341" y="50306"/>
                  <a:pt x="12767" y="51400"/>
                </a:cubicBezTo>
                <a:cubicBezTo>
                  <a:pt x="13618" y="53528"/>
                  <a:pt x="14530" y="55625"/>
                  <a:pt x="15563" y="57661"/>
                </a:cubicBezTo>
                <a:cubicBezTo>
                  <a:pt x="15746" y="57996"/>
                  <a:pt x="15928" y="58330"/>
                  <a:pt x="16111" y="58664"/>
                </a:cubicBezTo>
                <a:cubicBezTo>
                  <a:pt x="16141" y="58725"/>
                  <a:pt x="16141" y="58756"/>
                  <a:pt x="16171" y="58786"/>
                </a:cubicBezTo>
                <a:lnTo>
                  <a:pt x="16141" y="58816"/>
                </a:lnTo>
                <a:cubicBezTo>
                  <a:pt x="16111" y="58756"/>
                  <a:pt x="16080" y="58725"/>
                  <a:pt x="16050" y="58695"/>
                </a:cubicBezTo>
                <a:cubicBezTo>
                  <a:pt x="15168" y="57570"/>
                  <a:pt x="14378" y="56385"/>
                  <a:pt x="13648" y="55169"/>
                </a:cubicBezTo>
                <a:cubicBezTo>
                  <a:pt x="12645" y="53497"/>
                  <a:pt x="11764" y="51795"/>
                  <a:pt x="10943" y="50032"/>
                </a:cubicBezTo>
                <a:cubicBezTo>
                  <a:pt x="10366" y="48816"/>
                  <a:pt x="9819" y="47600"/>
                  <a:pt x="9332" y="46354"/>
                </a:cubicBezTo>
                <a:cubicBezTo>
                  <a:pt x="8876" y="45260"/>
                  <a:pt x="8481" y="44166"/>
                  <a:pt x="8056" y="43072"/>
                </a:cubicBezTo>
                <a:cubicBezTo>
                  <a:pt x="7752" y="42251"/>
                  <a:pt x="7478" y="41430"/>
                  <a:pt x="7174" y="40609"/>
                </a:cubicBezTo>
                <a:cubicBezTo>
                  <a:pt x="6901" y="39728"/>
                  <a:pt x="6597" y="38847"/>
                  <a:pt x="6323" y="37965"/>
                </a:cubicBezTo>
                <a:cubicBezTo>
                  <a:pt x="6050" y="37114"/>
                  <a:pt x="5806" y="36263"/>
                  <a:pt x="5563" y="35412"/>
                </a:cubicBezTo>
                <a:cubicBezTo>
                  <a:pt x="4712" y="32494"/>
                  <a:pt x="3983" y="29576"/>
                  <a:pt x="3344" y="26628"/>
                </a:cubicBezTo>
                <a:cubicBezTo>
                  <a:pt x="3132" y="25685"/>
                  <a:pt x="2949" y="24743"/>
                  <a:pt x="2736" y="23831"/>
                </a:cubicBezTo>
                <a:cubicBezTo>
                  <a:pt x="2554" y="22828"/>
                  <a:pt x="2372" y="21825"/>
                  <a:pt x="2189" y="20822"/>
                </a:cubicBezTo>
                <a:cubicBezTo>
                  <a:pt x="2037" y="19971"/>
                  <a:pt x="1885" y="19150"/>
                  <a:pt x="1764" y="18330"/>
                </a:cubicBezTo>
                <a:cubicBezTo>
                  <a:pt x="1642" y="17509"/>
                  <a:pt x="1521" y="16658"/>
                  <a:pt x="1399" y="15837"/>
                </a:cubicBezTo>
                <a:cubicBezTo>
                  <a:pt x="1277" y="14986"/>
                  <a:pt x="1156" y="14135"/>
                  <a:pt x="1065" y="13284"/>
                </a:cubicBezTo>
                <a:cubicBezTo>
                  <a:pt x="913" y="12129"/>
                  <a:pt x="791" y="10974"/>
                  <a:pt x="670" y="9819"/>
                </a:cubicBezTo>
                <a:cubicBezTo>
                  <a:pt x="578" y="8573"/>
                  <a:pt x="457" y="7296"/>
                  <a:pt x="366" y="6050"/>
                </a:cubicBezTo>
                <a:cubicBezTo>
                  <a:pt x="305" y="4743"/>
                  <a:pt x="244" y="3405"/>
                  <a:pt x="183" y="2098"/>
                </a:cubicBezTo>
                <a:cubicBezTo>
                  <a:pt x="153" y="1582"/>
                  <a:pt x="153" y="1034"/>
                  <a:pt x="122" y="487"/>
                </a:cubicBezTo>
                <a:cubicBezTo>
                  <a:pt x="122" y="457"/>
                  <a:pt x="122" y="396"/>
                  <a:pt x="153" y="366"/>
                </a:cubicBezTo>
                <a:close/>
                <a:moveTo>
                  <a:pt x="31" y="1"/>
                </a:moveTo>
                <a:cubicBezTo>
                  <a:pt x="31" y="92"/>
                  <a:pt x="1" y="183"/>
                  <a:pt x="1" y="275"/>
                </a:cubicBezTo>
                <a:cubicBezTo>
                  <a:pt x="1" y="548"/>
                  <a:pt x="1" y="822"/>
                  <a:pt x="1" y="1095"/>
                </a:cubicBezTo>
                <a:cubicBezTo>
                  <a:pt x="31" y="3162"/>
                  <a:pt x="122" y="5229"/>
                  <a:pt x="274" y="7296"/>
                </a:cubicBezTo>
                <a:cubicBezTo>
                  <a:pt x="396" y="8694"/>
                  <a:pt x="518" y="10123"/>
                  <a:pt x="670" y="11551"/>
                </a:cubicBezTo>
                <a:cubicBezTo>
                  <a:pt x="791" y="12676"/>
                  <a:pt x="943" y="13831"/>
                  <a:pt x="1095" y="14956"/>
                </a:cubicBezTo>
                <a:cubicBezTo>
                  <a:pt x="1217" y="15867"/>
                  <a:pt x="1338" y="16810"/>
                  <a:pt x="1490" y="17722"/>
                </a:cubicBezTo>
                <a:cubicBezTo>
                  <a:pt x="1642" y="18664"/>
                  <a:pt x="1794" y="19637"/>
                  <a:pt x="1946" y="20609"/>
                </a:cubicBezTo>
                <a:cubicBezTo>
                  <a:pt x="2129" y="21612"/>
                  <a:pt x="2311" y="22615"/>
                  <a:pt x="2524" y="23649"/>
                </a:cubicBezTo>
                <a:cubicBezTo>
                  <a:pt x="2736" y="24713"/>
                  <a:pt x="2949" y="25776"/>
                  <a:pt x="3192" y="26871"/>
                </a:cubicBezTo>
                <a:cubicBezTo>
                  <a:pt x="3740" y="29272"/>
                  <a:pt x="4317" y="31673"/>
                  <a:pt x="4986" y="34044"/>
                </a:cubicBezTo>
                <a:cubicBezTo>
                  <a:pt x="5259" y="35047"/>
                  <a:pt x="5563" y="36050"/>
                  <a:pt x="5867" y="37053"/>
                </a:cubicBezTo>
                <a:cubicBezTo>
                  <a:pt x="6110" y="37935"/>
                  <a:pt x="6414" y="38816"/>
                  <a:pt x="6688" y="39698"/>
                </a:cubicBezTo>
                <a:cubicBezTo>
                  <a:pt x="6931" y="40458"/>
                  <a:pt x="7205" y="41217"/>
                  <a:pt x="7478" y="41977"/>
                </a:cubicBezTo>
                <a:cubicBezTo>
                  <a:pt x="7813" y="42920"/>
                  <a:pt x="8147" y="43862"/>
                  <a:pt x="8512" y="44774"/>
                </a:cubicBezTo>
                <a:cubicBezTo>
                  <a:pt x="8937" y="45868"/>
                  <a:pt x="9363" y="46962"/>
                  <a:pt x="9849" y="48056"/>
                </a:cubicBezTo>
                <a:cubicBezTo>
                  <a:pt x="10609" y="49819"/>
                  <a:pt x="11430" y="51582"/>
                  <a:pt x="12341" y="53284"/>
                </a:cubicBezTo>
                <a:cubicBezTo>
                  <a:pt x="13253" y="54956"/>
                  <a:pt x="14256" y="56598"/>
                  <a:pt x="15381" y="58117"/>
                </a:cubicBezTo>
                <a:cubicBezTo>
                  <a:pt x="16050" y="59029"/>
                  <a:pt x="16749" y="59880"/>
                  <a:pt x="17539" y="60671"/>
                </a:cubicBezTo>
                <a:cubicBezTo>
                  <a:pt x="17995" y="61096"/>
                  <a:pt x="18451" y="61491"/>
                  <a:pt x="18937" y="61856"/>
                </a:cubicBezTo>
                <a:cubicBezTo>
                  <a:pt x="19302" y="62130"/>
                  <a:pt x="19667" y="62403"/>
                  <a:pt x="20062" y="62616"/>
                </a:cubicBezTo>
                <a:cubicBezTo>
                  <a:pt x="20092" y="62616"/>
                  <a:pt x="20123" y="62646"/>
                  <a:pt x="20153" y="62646"/>
                </a:cubicBezTo>
                <a:cubicBezTo>
                  <a:pt x="20192" y="62666"/>
                  <a:pt x="20230" y="62676"/>
                  <a:pt x="20266" y="62676"/>
                </a:cubicBezTo>
                <a:cubicBezTo>
                  <a:pt x="20343" y="62676"/>
                  <a:pt x="20406" y="62629"/>
                  <a:pt x="20427" y="62525"/>
                </a:cubicBezTo>
                <a:cubicBezTo>
                  <a:pt x="20518" y="62069"/>
                  <a:pt x="20548" y="61643"/>
                  <a:pt x="20548" y="61187"/>
                </a:cubicBezTo>
                <a:cubicBezTo>
                  <a:pt x="20579" y="59971"/>
                  <a:pt x="20457" y="58756"/>
                  <a:pt x="20305" y="57540"/>
                </a:cubicBezTo>
                <a:cubicBezTo>
                  <a:pt x="20214" y="56841"/>
                  <a:pt x="20123" y="56142"/>
                  <a:pt x="20001" y="55443"/>
                </a:cubicBezTo>
                <a:cubicBezTo>
                  <a:pt x="19819" y="54470"/>
                  <a:pt x="19636" y="53467"/>
                  <a:pt x="19454" y="52494"/>
                </a:cubicBezTo>
                <a:cubicBezTo>
                  <a:pt x="19211" y="51370"/>
                  <a:pt x="18968" y="50275"/>
                  <a:pt x="18694" y="49151"/>
                </a:cubicBezTo>
                <a:cubicBezTo>
                  <a:pt x="18421" y="47996"/>
                  <a:pt x="18147" y="46841"/>
                  <a:pt x="17843" y="45686"/>
                </a:cubicBezTo>
                <a:cubicBezTo>
                  <a:pt x="17570" y="44682"/>
                  <a:pt x="17296" y="43679"/>
                  <a:pt x="17022" y="42676"/>
                </a:cubicBezTo>
                <a:cubicBezTo>
                  <a:pt x="16870" y="42190"/>
                  <a:pt x="16749" y="41673"/>
                  <a:pt x="16597" y="41187"/>
                </a:cubicBezTo>
                <a:cubicBezTo>
                  <a:pt x="16415" y="40609"/>
                  <a:pt x="16232" y="40002"/>
                  <a:pt x="16050" y="39394"/>
                </a:cubicBezTo>
                <a:cubicBezTo>
                  <a:pt x="15898" y="38877"/>
                  <a:pt x="15746" y="38391"/>
                  <a:pt x="15594" y="37874"/>
                </a:cubicBezTo>
                <a:cubicBezTo>
                  <a:pt x="15442" y="37296"/>
                  <a:pt x="15259" y="36749"/>
                  <a:pt x="15077" y="36172"/>
                </a:cubicBezTo>
                <a:cubicBezTo>
                  <a:pt x="14895" y="35655"/>
                  <a:pt x="14743" y="35138"/>
                  <a:pt x="14591" y="34622"/>
                </a:cubicBezTo>
                <a:cubicBezTo>
                  <a:pt x="14408" y="34044"/>
                  <a:pt x="14196" y="33497"/>
                  <a:pt x="14013" y="32950"/>
                </a:cubicBezTo>
                <a:cubicBezTo>
                  <a:pt x="13861" y="32403"/>
                  <a:pt x="13679" y="31886"/>
                  <a:pt x="13497" y="31369"/>
                </a:cubicBezTo>
                <a:cubicBezTo>
                  <a:pt x="13284" y="30731"/>
                  <a:pt x="13071" y="30093"/>
                  <a:pt x="12858" y="29485"/>
                </a:cubicBezTo>
                <a:cubicBezTo>
                  <a:pt x="12645" y="28877"/>
                  <a:pt x="12433" y="28299"/>
                  <a:pt x="12220" y="27722"/>
                </a:cubicBezTo>
                <a:cubicBezTo>
                  <a:pt x="11977" y="26962"/>
                  <a:pt x="11703" y="26232"/>
                  <a:pt x="11430" y="25503"/>
                </a:cubicBezTo>
                <a:cubicBezTo>
                  <a:pt x="11126" y="24652"/>
                  <a:pt x="10822" y="23831"/>
                  <a:pt x="10518" y="22980"/>
                </a:cubicBezTo>
                <a:cubicBezTo>
                  <a:pt x="10092" y="21855"/>
                  <a:pt x="9636" y="20731"/>
                  <a:pt x="9211" y="19606"/>
                </a:cubicBezTo>
                <a:cubicBezTo>
                  <a:pt x="8785" y="18512"/>
                  <a:pt x="8360" y="17418"/>
                  <a:pt x="7904" y="16323"/>
                </a:cubicBezTo>
                <a:cubicBezTo>
                  <a:pt x="7296" y="14895"/>
                  <a:pt x="6688" y="13436"/>
                  <a:pt x="6080" y="12007"/>
                </a:cubicBezTo>
                <a:cubicBezTo>
                  <a:pt x="5198" y="10001"/>
                  <a:pt x="4287" y="7995"/>
                  <a:pt x="3314" y="6019"/>
                </a:cubicBezTo>
                <a:cubicBezTo>
                  <a:pt x="2463" y="4256"/>
                  <a:pt x="1581" y="2524"/>
                  <a:pt x="609" y="822"/>
                </a:cubicBezTo>
                <a:cubicBezTo>
                  <a:pt x="487" y="579"/>
                  <a:pt x="335" y="335"/>
                  <a:pt x="183" y="92"/>
                </a:cubicBezTo>
                <a:cubicBezTo>
                  <a:pt x="153" y="31"/>
                  <a:pt x="153" y="1"/>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899887">
            <a:off x="8840004" y="3666737"/>
            <a:ext cx="217617" cy="699910"/>
          </a:xfrm>
          <a:custGeom>
            <a:rect b="b" l="l" r="r" t="t"/>
            <a:pathLst>
              <a:path extrusionOk="0" h="45169" w="14044">
                <a:moveTo>
                  <a:pt x="1" y="1"/>
                </a:moveTo>
                <a:cubicBezTo>
                  <a:pt x="1" y="31"/>
                  <a:pt x="1" y="31"/>
                  <a:pt x="1" y="31"/>
                </a:cubicBezTo>
                <a:cubicBezTo>
                  <a:pt x="1" y="62"/>
                  <a:pt x="1" y="62"/>
                  <a:pt x="31" y="92"/>
                </a:cubicBezTo>
                <a:cubicBezTo>
                  <a:pt x="92" y="335"/>
                  <a:pt x="183" y="548"/>
                  <a:pt x="274" y="791"/>
                </a:cubicBezTo>
                <a:cubicBezTo>
                  <a:pt x="517" y="1399"/>
                  <a:pt x="730" y="2007"/>
                  <a:pt x="973" y="2615"/>
                </a:cubicBezTo>
                <a:lnTo>
                  <a:pt x="1521" y="4074"/>
                </a:lnTo>
                <a:cubicBezTo>
                  <a:pt x="1703" y="4591"/>
                  <a:pt x="1916" y="5107"/>
                  <a:pt x="2098" y="5654"/>
                </a:cubicBezTo>
                <a:cubicBezTo>
                  <a:pt x="2311" y="6141"/>
                  <a:pt x="2493" y="6627"/>
                  <a:pt x="2676" y="7144"/>
                </a:cubicBezTo>
                <a:cubicBezTo>
                  <a:pt x="2828" y="7600"/>
                  <a:pt x="3010" y="8025"/>
                  <a:pt x="3162" y="8481"/>
                </a:cubicBezTo>
                <a:cubicBezTo>
                  <a:pt x="3314" y="8907"/>
                  <a:pt x="3466" y="9332"/>
                  <a:pt x="3618" y="9758"/>
                </a:cubicBezTo>
                <a:cubicBezTo>
                  <a:pt x="3770" y="10214"/>
                  <a:pt x="3922" y="10670"/>
                  <a:pt x="4104" y="11126"/>
                </a:cubicBezTo>
                <a:cubicBezTo>
                  <a:pt x="4226" y="11521"/>
                  <a:pt x="4378" y="11916"/>
                  <a:pt x="4499" y="12341"/>
                </a:cubicBezTo>
                <a:cubicBezTo>
                  <a:pt x="4651" y="12797"/>
                  <a:pt x="4803" y="13223"/>
                  <a:pt x="4955" y="13679"/>
                </a:cubicBezTo>
                <a:cubicBezTo>
                  <a:pt x="5077" y="14074"/>
                  <a:pt x="5198" y="14439"/>
                  <a:pt x="5320" y="14803"/>
                </a:cubicBezTo>
                <a:cubicBezTo>
                  <a:pt x="5472" y="15229"/>
                  <a:pt x="5594" y="15624"/>
                  <a:pt x="5715" y="16050"/>
                </a:cubicBezTo>
                <a:cubicBezTo>
                  <a:pt x="5837" y="16354"/>
                  <a:pt x="5928" y="16688"/>
                  <a:pt x="6050" y="17022"/>
                </a:cubicBezTo>
                <a:cubicBezTo>
                  <a:pt x="6171" y="17448"/>
                  <a:pt x="6323" y="17873"/>
                  <a:pt x="6445" y="18299"/>
                </a:cubicBezTo>
                <a:cubicBezTo>
                  <a:pt x="6566" y="18664"/>
                  <a:pt x="6688" y="19028"/>
                  <a:pt x="6779" y="19393"/>
                </a:cubicBezTo>
                <a:cubicBezTo>
                  <a:pt x="6931" y="19879"/>
                  <a:pt x="7083" y="20366"/>
                  <a:pt x="7235" y="20852"/>
                </a:cubicBezTo>
                <a:cubicBezTo>
                  <a:pt x="7357" y="21278"/>
                  <a:pt x="7478" y="21673"/>
                  <a:pt x="7600" y="22098"/>
                </a:cubicBezTo>
                <a:cubicBezTo>
                  <a:pt x="7782" y="22645"/>
                  <a:pt x="7934" y="23193"/>
                  <a:pt x="8086" y="23709"/>
                </a:cubicBezTo>
                <a:cubicBezTo>
                  <a:pt x="8268" y="24317"/>
                  <a:pt x="8451" y="24925"/>
                  <a:pt x="8633" y="25503"/>
                </a:cubicBezTo>
                <a:cubicBezTo>
                  <a:pt x="8846" y="26293"/>
                  <a:pt x="9059" y="27053"/>
                  <a:pt x="9302" y="27813"/>
                </a:cubicBezTo>
                <a:lnTo>
                  <a:pt x="9940" y="30153"/>
                </a:lnTo>
                <a:lnTo>
                  <a:pt x="10639" y="32615"/>
                </a:lnTo>
                <a:cubicBezTo>
                  <a:pt x="10882" y="33466"/>
                  <a:pt x="11126" y="34317"/>
                  <a:pt x="11369" y="35199"/>
                </a:cubicBezTo>
                <a:cubicBezTo>
                  <a:pt x="11642" y="36202"/>
                  <a:pt x="11916" y="37205"/>
                  <a:pt x="12189" y="38238"/>
                </a:cubicBezTo>
                <a:cubicBezTo>
                  <a:pt x="12463" y="39272"/>
                  <a:pt x="12737" y="40305"/>
                  <a:pt x="13010" y="41339"/>
                </a:cubicBezTo>
                <a:cubicBezTo>
                  <a:pt x="13253" y="42433"/>
                  <a:pt x="13527" y="43527"/>
                  <a:pt x="13800" y="44591"/>
                </a:cubicBezTo>
                <a:cubicBezTo>
                  <a:pt x="13831" y="44743"/>
                  <a:pt x="13861" y="44865"/>
                  <a:pt x="13922" y="45017"/>
                </a:cubicBezTo>
                <a:cubicBezTo>
                  <a:pt x="13922" y="45047"/>
                  <a:pt x="13952" y="45108"/>
                  <a:pt x="13983" y="45169"/>
                </a:cubicBezTo>
                <a:cubicBezTo>
                  <a:pt x="14044" y="45077"/>
                  <a:pt x="14013" y="45047"/>
                  <a:pt x="13983" y="44986"/>
                </a:cubicBezTo>
                <a:cubicBezTo>
                  <a:pt x="13892" y="44470"/>
                  <a:pt x="13770" y="43953"/>
                  <a:pt x="13648" y="43436"/>
                </a:cubicBezTo>
                <a:cubicBezTo>
                  <a:pt x="13223" y="41582"/>
                  <a:pt x="12767" y="39758"/>
                  <a:pt x="12281" y="37934"/>
                </a:cubicBezTo>
                <a:cubicBezTo>
                  <a:pt x="12159" y="37479"/>
                  <a:pt x="12037" y="37023"/>
                  <a:pt x="11916" y="36567"/>
                </a:cubicBezTo>
                <a:cubicBezTo>
                  <a:pt x="11734" y="35898"/>
                  <a:pt x="11521" y="35229"/>
                  <a:pt x="11338" y="34561"/>
                </a:cubicBezTo>
                <a:cubicBezTo>
                  <a:pt x="11217" y="34135"/>
                  <a:pt x="11126" y="33709"/>
                  <a:pt x="11004" y="33284"/>
                </a:cubicBezTo>
                <a:cubicBezTo>
                  <a:pt x="10822" y="32706"/>
                  <a:pt x="10670" y="32129"/>
                  <a:pt x="10487" y="31521"/>
                </a:cubicBezTo>
                <a:cubicBezTo>
                  <a:pt x="10396" y="31156"/>
                  <a:pt x="10275" y="30761"/>
                  <a:pt x="10153" y="30366"/>
                </a:cubicBezTo>
                <a:cubicBezTo>
                  <a:pt x="10001" y="29788"/>
                  <a:pt x="9849" y="29241"/>
                  <a:pt x="9667" y="28664"/>
                </a:cubicBezTo>
                <a:cubicBezTo>
                  <a:pt x="9575" y="28299"/>
                  <a:pt x="9484" y="27934"/>
                  <a:pt x="9363" y="27570"/>
                </a:cubicBezTo>
                <a:cubicBezTo>
                  <a:pt x="9211" y="27053"/>
                  <a:pt x="9059" y="26536"/>
                  <a:pt x="8937" y="26050"/>
                </a:cubicBezTo>
                <a:cubicBezTo>
                  <a:pt x="8785" y="25594"/>
                  <a:pt x="8664" y="25138"/>
                  <a:pt x="8512" y="24682"/>
                </a:cubicBezTo>
                <a:cubicBezTo>
                  <a:pt x="8390" y="24226"/>
                  <a:pt x="8268" y="23770"/>
                  <a:pt x="8116" y="23314"/>
                </a:cubicBezTo>
                <a:lnTo>
                  <a:pt x="7752" y="22068"/>
                </a:lnTo>
                <a:cubicBezTo>
                  <a:pt x="7600" y="21642"/>
                  <a:pt x="7478" y="21247"/>
                  <a:pt x="7357" y="20852"/>
                </a:cubicBezTo>
                <a:lnTo>
                  <a:pt x="7022" y="19697"/>
                </a:lnTo>
                <a:cubicBezTo>
                  <a:pt x="6870" y="19211"/>
                  <a:pt x="6718" y="18755"/>
                  <a:pt x="6597" y="18299"/>
                </a:cubicBezTo>
                <a:cubicBezTo>
                  <a:pt x="6445" y="17873"/>
                  <a:pt x="6323" y="17448"/>
                  <a:pt x="6171" y="16992"/>
                </a:cubicBezTo>
                <a:cubicBezTo>
                  <a:pt x="6050" y="16597"/>
                  <a:pt x="5898" y="16202"/>
                  <a:pt x="5776" y="15776"/>
                </a:cubicBezTo>
                <a:cubicBezTo>
                  <a:pt x="5654" y="15381"/>
                  <a:pt x="5533" y="14986"/>
                  <a:pt x="5381" y="14591"/>
                </a:cubicBezTo>
                <a:cubicBezTo>
                  <a:pt x="5259" y="14135"/>
                  <a:pt x="5077" y="13679"/>
                  <a:pt x="4955" y="13223"/>
                </a:cubicBezTo>
                <a:cubicBezTo>
                  <a:pt x="4773" y="12737"/>
                  <a:pt x="4621" y="12220"/>
                  <a:pt x="4439" y="11733"/>
                </a:cubicBezTo>
                <a:cubicBezTo>
                  <a:pt x="4287" y="11278"/>
                  <a:pt x="4104" y="10822"/>
                  <a:pt x="3952" y="10366"/>
                </a:cubicBezTo>
                <a:cubicBezTo>
                  <a:pt x="3770" y="9879"/>
                  <a:pt x="3618" y="9363"/>
                  <a:pt x="3435" y="8876"/>
                </a:cubicBezTo>
                <a:cubicBezTo>
                  <a:pt x="3223" y="8299"/>
                  <a:pt x="3010" y="7752"/>
                  <a:pt x="2797" y="7174"/>
                </a:cubicBezTo>
                <a:cubicBezTo>
                  <a:pt x="2554" y="6536"/>
                  <a:pt x="2311" y="5898"/>
                  <a:pt x="2068" y="5229"/>
                </a:cubicBezTo>
                <a:cubicBezTo>
                  <a:pt x="1794" y="4499"/>
                  <a:pt x="1521" y="3800"/>
                  <a:pt x="1217" y="3071"/>
                </a:cubicBezTo>
                <a:cubicBezTo>
                  <a:pt x="913" y="2220"/>
                  <a:pt x="578" y="1399"/>
                  <a:pt x="244" y="578"/>
                </a:cubicBezTo>
                <a:cubicBezTo>
                  <a:pt x="183" y="396"/>
                  <a:pt x="92" y="214"/>
                  <a:pt x="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899887">
            <a:off x="8754675" y="2305142"/>
            <a:ext cx="811058" cy="1554417"/>
          </a:xfrm>
          <a:custGeom>
            <a:rect b="b" l="l" r="r" t="t"/>
            <a:pathLst>
              <a:path extrusionOk="0" h="100315" w="52342">
                <a:moveTo>
                  <a:pt x="48725" y="7722"/>
                </a:moveTo>
                <a:cubicBezTo>
                  <a:pt x="48899" y="7722"/>
                  <a:pt x="49074" y="7729"/>
                  <a:pt x="49241" y="7760"/>
                </a:cubicBezTo>
                <a:cubicBezTo>
                  <a:pt x="49272" y="7760"/>
                  <a:pt x="49332" y="7760"/>
                  <a:pt x="49363" y="7790"/>
                </a:cubicBezTo>
                <a:cubicBezTo>
                  <a:pt x="49089" y="7851"/>
                  <a:pt x="48816" y="7881"/>
                  <a:pt x="48512" y="7912"/>
                </a:cubicBezTo>
                <a:cubicBezTo>
                  <a:pt x="46597" y="8185"/>
                  <a:pt x="44743" y="8641"/>
                  <a:pt x="42949" y="9340"/>
                </a:cubicBezTo>
                <a:cubicBezTo>
                  <a:pt x="42767" y="9401"/>
                  <a:pt x="42585" y="9492"/>
                  <a:pt x="42402" y="9553"/>
                </a:cubicBezTo>
                <a:cubicBezTo>
                  <a:pt x="42341" y="9584"/>
                  <a:pt x="42311" y="9614"/>
                  <a:pt x="42281" y="9675"/>
                </a:cubicBezTo>
                <a:cubicBezTo>
                  <a:pt x="42311" y="9644"/>
                  <a:pt x="42341" y="9644"/>
                  <a:pt x="42372" y="9644"/>
                </a:cubicBezTo>
                <a:cubicBezTo>
                  <a:pt x="43892" y="9006"/>
                  <a:pt x="45442" y="8581"/>
                  <a:pt x="47022" y="8277"/>
                </a:cubicBezTo>
                <a:cubicBezTo>
                  <a:pt x="47843" y="8125"/>
                  <a:pt x="48633" y="8003"/>
                  <a:pt x="49454" y="7912"/>
                </a:cubicBezTo>
                <a:lnTo>
                  <a:pt x="49484" y="7912"/>
                </a:lnTo>
                <a:cubicBezTo>
                  <a:pt x="49571" y="7886"/>
                  <a:pt x="49657" y="7875"/>
                  <a:pt x="49743" y="7875"/>
                </a:cubicBezTo>
                <a:cubicBezTo>
                  <a:pt x="49961" y="7875"/>
                  <a:pt x="50178" y="7946"/>
                  <a:pt x="50396" y="8033"/>
                </a:cubicBezTo>
                <a:cubicBezTo>
                  <a:pt x="50822" y="8216"/>
                  <a:pt x="51187" y="8459"/>
                  <a:pt x="51491" y="8793"/>
                </a:cubicBezTo>
                <a:cubicBezTo>
                  <a:pt x="51794" y="9097"/>
                  <a:pt x="51977" y="9492"/>
                  <a:pt x="52068" y="9918"/>
                </a:cubicBezTo>
                <a:cubicBezTo>
                  <a:pt x="52068" y="9948"/>
                  <a:pt x="52068" y="9948"/>
                  <a:pt x="52068" y="9979"/>
                </a:cubicBezTo>
                <a:cubicBezTo>
                  <a:pt x="52068" y="9979"/>
                  <a:pt x="52068" y="9979"/>
                  <a:pt x="52068" y="10009"/>
                </a:cubicBezTo>
                <a:cubicBezTo>
                  <a:pt x="52007" y="10040"/>
                  <a:pt x="51946" y="10040"/>
                  <a:pt x="51886" y="10070"/>
                </a:cubicBezTo>
                <a:cubicBezTo>
                  <a:pt x="51217" y="10100"/>
                  <a:pt x="50579" y="10131"/>
                  <a:pt x="49910" y="10191"/>
                </a:cubicBezTo>
                <a:cubicBezTo>
                  <a:pt x="49089" y="10252"/>
                  <a:pt x="48269" y="10313"/>
                  <a:pt x="47478" y="10465"/>
                </a:cubicBezTo>
                <a:cubicBezTo>
                  <a:pt x="47357" y="10465"/>
                  <a:pt x="47235" y="10495"/>
                  <a:pt x="47114" y="10556"/>
                </a:cubicBezTo>
                <a:lnTo>
                  <a:pt x="47296" y="10556"/>
                </a:lnTo>
                <a:cubicBezTo>
                  <a:pt x="47600" y="10526"/>
                  <a:pt x="47934" y="10465"/>
                  <a:pt x="48269" y="10435"/>
                </a:cubicBezTo>
                <a:cubicBezTo>
                  <a:pt x="48512" y="10404"/>
                  <a:pt x="48725" y="10374"/>
                  <a:pt x="48968" y="10343"/>
                </a:cubicBezTo>
                <a:cubicBezTo>
                  <a:pt x="49636" y="10283"/>
                  <a:pt x="50305" y="10252"/>
                  <a:pt x="50974" y="10222"/>
                </a:cubicBezTo>
                <a:cubicBezTo>
                  <a:pt x="51278" y="10191"/>
                  <a:pt x="51612" y="10161"/>
                  <a:pt x="51946" y="10161"/>
                </a:cubicBezTo>
                <a:lnTo>
                  <a:pt x="52098" y="10161"/>
                </a:lnTo>
                <a:cubicBezTo>
                  <a:pt x="52129" y="10283"/>
                  <a:pt x="52129" y="10435"/>
                  <a:pt x="52068" y="10556"/>
                </a:cubicBezTo>
                <a:cubicBezTo>
                  <a:pt x="52007" y="10678"/>
                  <a:pt x="51946" y="10830"/>
                  <a:pt x="51886" y="10982"/>
                </a:cubicBezTo>
                <a:cubicBezTo>
                  <a:pt x="51643" y="11407"/>
                  <a:pt x="51308" y="11742"/>
                  <a:pt x="50913" y="12015"/>
                </a:cubicBezTo>
                <a:cubicBezTo>
                  <a:pt x="50579" y="12289"/>
                  <a:pt x="50184" y="12502"/>
                  <a:pt x="49788" y="12654"/>
                </a:cubicBezTo>
                <a:cubicBezTo>
                  <a:pt x="49363" y="12866"/>
                  <a:pt x="48937" y="13079"/>
                  <a:pt x="48542" y="13322"/>
                </a:cubicBezTo>
                <a:cubicBezTo>
                  <a:pt x="48208" y="13535"/>
                  <a:pt x="47904" y="13778"/>
                  <a:pt x="47721" y="14143"/>
                </a:cubicBezTo>
                <a:cubicBezTo>
                  <a:pt x="47721" y="14173"/>
                  <a:pt x="47691" y="14204"/>
                  <a:pt x="47661" y="14264"/>
                </a:cubicBezTo>
                <a:cubicBezTo>
                  <a:pt x="47569" y="14264"/>
                  <a:pt x="47478" y="14295"/>
                  <a:pt x="47387" y="14295"/>
                </a:cubicBezTo>
                <a:cubicBezTo>
                  <a:pt x="46779" y="14386"/>
                  <a:pt x="46171" y="14477"/>
                  <a:pt x="45563" y="14538"/>
                </a:cubicBezTo>
                <a:cubicBezTo>
                  <a:pt x="45229" y="14568"/>
                  <a:pt x="44895" y="14568"/>
                  <a:pt x="44560" y="14599"/>
                </a:cubicBezTo>
                <a:cubicBezTo>
                  <a:pt x="44500" y="14599"/>
                  <a:pt x="44469" y="14599"/>
                  <a:pt x="44408" y="14629"/>
                </a:cubicBezTo>
                <a:cubicBezTo>
                  <a:pt x="44439" y="14629"/>
                  <a:pt x="44469" y="14660"/>
                  <a:pt x="44500" y="14660"/>
                </a:cubicBezTo>
                <a:cubicBezTo>
                  <a:pt x="44864" y="14660"/>
                  <a:pt x="45199" y="14660"/>
                  <a:pt x="45533" y="14629"/>
                </a:cubicBezTo>
                <a:cubicBezTo>
                  <a:pt x="45746" y="14599"/>
                  <a:pt x="45959" y="14568"/>
                  <a:pt x="46202" y="14538"/>
                </a:cubicBezTo>
                <a:cubicBezTo>
                  <a:pt x="46597" y="14508"/>
                  <a:pt x="47022" y="14447"/>
                  <a:pt x="47448" y="14416"/>
                </a:cubicBezTo>
                <a:cubicBezTo>
                  <a:pt x="47478" y="14386"/>
                  <a:pt x="47478" y="14386"/>
                  <a:pt x="47509" y="14386"/>
                </a:cubicBezTo>
                <a:cubicBezTo>
                  <a:pt x="47478" y="14568"/>
                  <a:pt x="47478" y="14568"/>
                  <a:pt x="47296" y="14751"/>
                </a:cubicBezTo>
                <a:cubicBezTo>
                  <a:pt x="46566" y="14872"/>
                  <a:pt x="45807" y="14964"/>
                  <a:pt x="45047" y="15024"/>
                </a:cubicBezTo>
                <a:cubicBezTo>
                  <a:pt x="45214" y="15040"/>
                  <a:pt x="45381" y="15047"/>
                  <a:pt x="45548" y="15047"/>
                </a:cubicBezTo>
                <a:cubicBezTo>
                  <a:pt x="45715" y="15047"/>
                  <a:pt x="45883" y="15040"/>
                  <a:pt x="46050" y="15024"/>
                </a:cubicBezTo>
                <a:cubicBezTo>
                  <a:pt x="46354" y="14964"/>
                  <a:pt x="46688" y="14933"/>
                  <a:pt x="47022" y="14872"/>
                </a:cubicBezTo>
                <a:lnTo>
                  <a:pt x="47174" y="14872"/>
                </a:lnTo>
                <a:cubicBezTo>
                  <a:pt x="47114" y="14964"/>
                  <a:pt x="47083" y="15024"/>
                  <a:pt x="47022" y="15085"/>
                </a:cubicBezTo>
                <a:cubicBezTo>
                  <a:pt x="46293" y="15815"/>
                  <a:pt x="45411" y="16331"/>
                  <a:pt x="44408" y="16605"/>
                </a:cubicBezTo>
                <a:cubicBezTo>
                  <a:pt x="43770" y="16787"/>
                  <a:pt x="43132" y="16939"/>
                  <a:pt x="42493" y="17030"/>
                </a:cubicBezTo>
                <a:cubicBezTo>
                  <a:pt x="41974" y="17134"/>
                  <a:pt x="41469" y="17181"/>
                  <a:pt x="40959" y="17181"/>
                </a:cubicBezTo>
                <a:cubicBezTo>
                  <a:pt x="40722" y="17181"/>
                  <a:pt x="40485" y="17171"/>
                  <a:pt x="40244" y="17152"/>
                </a:cubicBezTo>
                <a:cubicBezTo>
                  <a:pt x="40062" y="17152"/>
                  <a:pt x="39879" y="17122"/>
                  <a:pt x="39697" y="17122"/>
                </a:cubicBezTo>
                <a:cubicBezTo>
                  <a:pt x="39302" y="17091"/>
                  <a:pt x="38907" y="17061"/>
                  <a:pt x="38512" y="17030"/>
                </a:cubicBezTo>
                <a:cubicBezTo>
                  <a:pt x="38208" y="17000"/>
                  <a:pt x="37934" y="16970"/>
                  <a:pt x="37630" y="16939"/>
                </a:cubicBezTo>
                <a:cubicBezTo>
                  <a:pt x="37569" y="16909"/>
                  <a:pt x="37509" y="16848"/>
                  <a:pt x="37417" y="16818"/>
                </a:cubicBezTo>
                <a:cubicBezTo>
                  <a:pt x="37144" y="16605"/>
                  <a:pt x="36870" y="16392"/>
                  <a:pt x="36566" y="16179"/>
                </a:cubicBezTo>
                <a:cubicBezTo>
                  <a:pt x="36171" y="15906"/>
                  <a:pt x="35746" y="15693"/>
                  <a:pt x="35320" y="15511"/>
                </a:cubicBezTo>
                <a:cubicBezTo>
                  <a:pt x="35229" y="15480"/>
                  <a:pt x="35168" y="15420"/>
                  <a:pt x="35077" y="15389"/>
                </a:cubicBezTo>
                <a:cubicBezTo>
                  <a:pt x="35107" y="15359"/>
                  <a:pt x="35107" y="15328"/>
                  <a:pt x="35138" y="15328"/>
                </a:cubicBezTo>
                <a:cubicBezTo>
                  <a:pt x="35837" y="15237"/>
                  <a:pt x="36505" y="15146"/>
                  <a:pt x="37205" y="15116"/>
                </a:cubicBezTo>
                <a:cubicBezTo>
                  <a:pt x="37417" y="15085"/>
                  <a:pt x="37630" y="15085"/>
                  <a:pt x="37873" y="15085"/>
                </a:cubicBezTo>
                <a:cubicBezTo>
                  <a:pt x="37782" y="15055"/>
                  <a:pt x="37691" y="15055"/>
                  <a:pt x="37600" y="15055"/>
                </a:cubicBezTo>
                <a:lnTo>
                  <a:pt x="36992" y="15055"/>
                </a:lnTo>
                <a:cubicBezTo>
                  <a:pt x="36384" y="15116"/>
                  <a:pt x="35746" y="15176"/>
                  <a:pt x="35138" y="15237"/>
                </a:cubicBezTo>
                <a:cubicBezTo>
                  <a:pt x="35016" y="15268"/>
                  <a:pt x="34894" y="15268"/>
                  <a:pt x="34803" y="15268"/>
                </a:cubicBezTo>
                <a:cubicBezTo>
                  <a:pt x="34773" y="15268"/>
                  <a:pt x="34712" y="15268"/>
                  <a:pt x="34682" y="15237"/>
                </a:cubicBezTo>
                <a:cubicBezTo>
                  <a:pt x="35624" y="15055"/>
                  <a:pt x="36597" y="14903"/>
                  <a:pt x="37539" y="14812"/>
                </a:cubicBezTo>
                <a:cubicBezTo>
                  <a:pt x="38512" y="14720"/>
                  <a:pt x="39454" y="14690"/>
                  <a:pt x="40426" y="14690"/>
                </a:cubicBezTo>
                <a:cubicBezTo>
                  <a:pt x="40396" y="14690"/>
                  <a:pt x="40396" y="14660"/>
                  <a:pt x="40366" y="14660"/>
                </a:cubicBezTo>
                <a:cubicBezTo>
                  <a:pt x="40016" y="14660"/>
                  <a:pt x="39667" y="14652"/>
                  <a:pt x="39317" y="14652"/>
                </a:cubicBezTo>
                <a:cubicBezTo>
                  <a:pt x="38967" y="14652"/>
                  <a:pt x="38618" y="14660"/>
                  <a:pt x="38268" y="14690"/>
                </a:cubicBezTo>
                <a:cubicBezTo>
                  <a:pt x="37022" y="14781"/>
                  <a:pt x="35776" y="14903"/>
                  <a:pt x="34560" y="15146"/>
                </a:cubicBezTo>
                <a:cubicBezTo>
                  <a:pt x="34479" y="15169"/>
                  <a:pt x="34424" y="15179"/>
                  <a:pt x="34377" y="15179"/>
                </a:cubicBezTo>
                <a:cubicBezTo>
                  <a:pt x="34302" y="15179"/>
                  <a:pt x="34247" y="15153"/>
                  <a:pt x="34135" y="15116"/>
                </a:cubicBezTo>
                <a:cubicBezTo>
                  <a:pt x="34135" y="15116"/>
                  <a:pt x="34135" y="15085"/>
                  <a:pt x="34135" y="15085"/>
                </a:cubicBezTo>
                <a:cubicBezTo>
                  <a:pt x="34834" y="14812"/>
                  <a:pt x="35563" y="14599"/>
                  <a:pt x="36262" y="14386"/>
                </a:cubicBezTo>
                <a:cubicBezTo>
                  <a:pt x="37691" y="13961"/>
                  <a:pt x="39119" y="13626"/>
                  <a:pt x="40578" y="13383"/>
                </a:cubicBezTo>
                <a:cubicBezTo>
                  <a:pt x="41642" y="13201"/>
                  <a:pt x="42737" y="13049"/>
                  <a:pt x="43800" y="12927"/>
                </a:cubicBezTo>
                <a:lnTo>
                  <a:pt x="43466" y="12927"/>
                </a:lnTo>
                <a:cubicBezTo>
                  <a:pt x="43071" y="12957"/>
                  <a:pt x="42676" y="12988"/>
                  <a:pt x="42281" y="13049"/>
                </a:cubicBezTo>
                <a:cubicBezTo>
                  <a:pt x="41612" y="13140"/>
                  <a:pt x="40974" y="13231"/>
                  <a:pt x="40335" y="13322"/>
                </a:cubicBezTo>
                <a:cubicBezTo>
                  <a:pt x="39271" y="13505"/>
                  <a:pt x="38238" y="13717"/>
                  <a:pt x="37174" y="14021"/>
                </a:cubicBezTo>
                <a:cubicBezTo>
                  <a:pt x="36141" y="14295"/>
                  <a:pt x="35077" y="14599"/>
                  <a:pt x="34074" y="14994"/>
                </a:cubicBezTo>
                <a:cubicBezTo>
                  <a:pt x="33891" y="15055"/>
                  <a:pt x="33739" y="15055"/>
                  <a:pt x="33557" y="15055"/>
                </a:cubicBezTo>
                <a:cubicBezTo>
                  <a:pt x="33253" y="15024"/>
                  <a:pt x="32980" y="15024"/>
                  <a:pt x="32706" y="15024"/>
                </a:cubicBezTo>
                <a:cubicBezTo>
                  <a:pt x="32706" y="14933"/>
                  <a:pt x="32797" y="14933"/>
                  <a:pt x="32858" y="14903"/>
                </a:cubicBezTo>
                <a:cubicBezTo>
                  <a:pt x="33983" y="14264"/>
                  <a:pt x="35138" y="13717"/>
                  <a:pt x="36293" y="13170"/>
                </a:cubicBezTo>
                <a:cubicBezTo>
                  <a:pt x="38420" y="12198"/>
                  <a:pt x="40639" y="11468"/>
                  <a:pt x="42919" y="10951"/>
                </a:cubicBezTo>
                <a:cubicBezTo>
                  <a:pt x="43162" y="10891"/>
                  <a:pt x="43436" y="10830"/>
                  <a:pt x="43679" y="10769"/>
                </a:cubicBezTo>
                <a:cubicBezTo>
                  <a:pt x="43679" y="10769"/>
                  <a:pt x="43679" y="10769"/>
                  <a:pt x="43709" y="10739"/>
                </a:cubicBezTo>
                <a:lnTo>
                  <a:pt x="43527" y="10739"/>
                </a:lnTo>
                <a:cubicBezTo>
                  <a:pt x="40822" y="11286"/>
                  <a:pt x="38208" y="12137"/>
                  <a:pt x="35685" y="13322"/>
                </a:cubicBezTo>
                <a:cubicBezTo>
                  <a:pt x="34651" y="13809"/>
                  <a:pt x="33618" y="14356"/>
                  <a:pt x="32584" y="14903"/>
                </a:cubicBezTo>
                <a:cubicBezTo>
                  <a:pt x="32402" y="15024"/>
                  <a:pt x="32189" y="15085"/>
                  <a:pt x="31976" y="15146"/>
                </a:cubicBezTo>
                <a:cubicBezTo>
                  <a:pt x="31642" y="15207"/>
                  <a:pt x="31338" y="15328"/>
                  <a:pt x="31034" y="15480"/>
                </a:cubicBezTo>
                <a:cubicBezTo>
                  <a:pt x="30913" y="15541"/>
                  <a:pt x="30821" y="15602"/>
                  <a:pt x="30639" y="15663"/>
                </a:cubicBezTo>
                <a:cubicBezTo>
                  <a:pt x="30700" y="15602"/>
                  <a:pt x="30730" y="15571"/>
                  <a:pt x="30761" y="15571"/>
                </a:cubicBezTo>
                <a:cubicBezTo>
                  <a:pt x="31916" y="14508"/>
                  <a:pt x="33132" y="13474"/>
                  <a:pt x="34469" y="12593"/>
                </a:cubicBezTo>
                <a:cubicBezTo>
                  <a:pt x="34864" y="12289"/>
                  <a:pt x="35290" y="12046"/>
                  <a:pt x="35715" y="11772"/>
                </a:cubicBezTo>
                <a:cubicBezTo>
                  <a:pt x="35806" y="11742"/>
                  <a:pt x="35837" y="11681"/>
                  <a:pt x="35898" y="11650"/>
                </a:cubicBezTo>
                <a:lnTo>
                  <a:pt x="35898" y="11620"/>
                </a:lnTo>
                <a:cubicBezTo>
                  <a:pt x="35806" y="11620"/>
                  <a:pt x="35715" y="11681"/>
                  <a:pt x="35654" y="11742"/>
                </a:cubicBezTo>
                <a:cubicBezTo>
                  <a:pt x="34925" y="12137"/>
                  <a:pt x="34226" y="12593"/>
                  <a:pt x="33557" y="13109"/>
                </a:cubicBezTo>
                <a:cubicBezTo>
                  <a:pt x="32463" y="13930"/>
                  <a:pt x="31399" y="14842"/>
                  <a:pt x="30366" y="15754"/>
                </a:cubicBezTo>
                <a:cubicBezTo>
                  <a:pt x="30214" y="15875"/>
                  <a:pt x="30092" y="15997"/>
                  <a:pt x="29940" y="16088"/>
                </a:cubicBezTo>
                <a:cubicBezTo>
                  <a:pt x="29727" y="16240"/>
                  <a:pt x="29514" y="16392"/>
                  <a:pt x="29271" y="16544"/>
                </a:cubicBezTo>
                <a:cubicBezTo>
                  <a:pt x="29241" y="16575"/>
                  <a:pt x="29210" y="16605"/>
                  <a:pt x="29150" y="16635"/>
                </a:cubicBezTo>
                <a:cubicBezTo>
                  <a:pt x="29150" y="16544"/>
                  <a:pt x="29210" y="16514"/>
                  <a:pt x="29241" y="16483"/>
                </a:cubicBezTo>
                <a:cubicBezTo>
                  <a:pt x="29271" y="16423"/>
                  <a:pt x="29332" y="16392"/>
                  <a:pt x="29393" y="16362"/>
                </a:cubicBezTo>
                <a:cubicBezTo>
                  <a:pt x="29423" y="16331"/>
                  <a:pt x="29484" y="16271"/>
                  <a:pt x="29514" y="16240"/>
                </a:cubicBezTo>
                <a:lnTo>
                  <a:pt x="29666" y="16119"/>
                </a:lnTo>
                <a:cubicBezTo>
                  <a:pt x="29697" y="16088"/>
                  <a:pt x="29758" y="16058"/>
                  <a:pt x="29788" y="16027"/>
                </a:cubicBezTo>
                <a:cubicBezTo>
                  <a:pt x="29849" y="15967"/>
                  <a:pt x="29879" y="15936"/>
                  <a:pt x="29910" y="15906"/>
                </a:cubicBezTo>
                <a:lnTo>
                  <a:pt x="30062" y="15784"/>
                </a:lnTo>
                <a:cubicBezTo>
                  <a:pt x="30122" y="15754"/>
                  <a:pt x="30153" y="15693"/>
                  <a:pt x="30183" y="15663"/>
                </a:cubicBezTo>
                <a:cubicBezTo>
                  <a:pt x="30244" y="15632"/>
                  <a:pt x="30274" y="15602"/>
                  <a:pt x="30335" y="15571"/>
                </a:cubicBezTo>
                <a:cubicBezTo>
                  <a:pt x="30366" y="15511"/>
                  <a:pt x="30426" y="15480"/>
                  <a:pt x="30487" y="15420"/>
                </a:cubicBezTo>
                <a:cubicBezTo>
                  <a:pt x="30517" y="15389"/>
                  <a:pt x="30548" y="15359"/>
                  <a:pt x="30609" y="15328"/>
                </a:cubicBezTo>
                <a:cubicBezTo>
                  <a:pt x="30639" y="15268"/>
                  <a:pt x="30700" y="15237"/>
                  <a:pt x="30730" y="15176"/>
                </a:cubicBezTo>
                <a:cubicBezTo>
                  <a:pt x="30791" y="15146"/>
                  <a:pt x="30821" y="15116"/>
                  <a:pt x="30852" y="15085"/>
                </a:cubicBezTo>
                <a:cubicBezTo>
                  <a:pt x="30913" y="15024"/>
                  <a:pt x="30943" y="14994"/>
                  <a:pt x="30973" y="14964"/>
                </a:cubicBezTo>
                <a:cubicBezTo>
                  <a:pt x="31034" y="14903"/>
                  <a:pt x="31095" y="14872"/>
                  <a:pt x="31125" y="14812"/>
                </a:cubicBezTo>
                <a:cubicBezTo>
                  <a:pt x="31156" y="14781"/>
                  <a:pt x="31217" y="14751"/>
                  <a:pt x="31247" y="14690"/>
                </a:cubicBezTo>
                <a:cubicBezTo>
                  <a:pt x="31237" y="14680"/>
                  <a:pt x="31227" y="14677"/>
                  <a:pt x="31217" y="14677"/>
                </a:cubicBezTo>
                <a:cubicBezTo>
                  <a:pt x="31196" y="14677"/>
                  <a:pt x="31176" y="14690"/>
                  <a:pt x="31156" y="14690"/>
                </a:cubicBezTo>
                <a:cubicBezTo>
                  <a:pt x="30913" y="14933"/>
                  <a:pt x="30639" y="15146"/>
                  <a:pt x="30396" y="15359"/>
                </a:cubicBezTo>
                <a:cubicBezTo>
                  <a:pt x="30335" y="15420"/>
                  <a:pt x="30274" y="15480"/>
                  <a:pt x="30183" y="15541"/>
                </a:cubicBezTo>
                <a:cubicBezTo>
                  <a:pt x="30122" y="15480"/>
                  <a:pt x="30183" y="15480"/>
                  <a:pt x="30214" y="15450"/>
                </a:cubicBezTo>
                <a:cubicBezTo>
                  <a:pt x="30578" y="15024"/>
                  <a:pt x="30973" y="14629"/>
                  <a:pt x="31338" y="14204"/>
                </a:cubicBezTo>
                <a:cubicBezTo>
                  <a:pt x="31642" y="13869"/>
                  <a:pt x="31946" y="13505"/>
                  <a:pt x="32220" y="13140"/>
                </a:cubicBezTo>
                <a:cubicBezTo>
                  <a:pt x="32250" y="13109"/>
                  <a:pt x="32280" y="13049"/>
                  <a:pt x="32311" y="12988"/>
                </a:cubicBezTo>
                <a:cubicBezTo>
                  <a:pt x="32311" y="12988"/>
                  <a:pt x="32311" y="12988"/>
                  <a:pt x="32311" y="12957"/>
                </a:cubicBezTo>
                <a:cubicBezTo>
                  <a:pt x="32250" y="13018"/>
                  <a:pt x="32220" y="13049"/>
                  <a:pt x="32159" y="13109"/>
                </a:cubicBezTo>
                <a:cubicBezTo>
                  <a:pt x="31186" y="14264"/>
                  <a:pt x="30153" y="15359"/>
                  <a:pt x="29089" y="16423"/>
                </a:cubicBezTo>
                <a:cubicBezTo>
                  <a:pt x="29028" y="16514"/>
                  <a:pt x="28937" y="16575"/>
                  <a:pt x="28876" y="16605"/>
                </a:cubicBezTo>
                <a:cubicBezTo>
                  <a:pt x="28815" y="16575"/>
                  <a:pt x="28876" y="16544"/>
                  <a:pt x="28907" y="16514"/>
                </a:cubicBezTo>
                <a:cubicBezTo>
                  <a:pt x="29180" y="16149"/>
                  <a:pt x="29454" y="15815"/>
                  <a:pt x="29758" y="15450"/>
                </a:cubicBezTo>
                <a:cubicBezTo>
                  <a:pt x="29788" y="15420"/>
                  <a:pt x="29818" y="15359"/>
                  <a:pt x="29849" y="15328"/>
                </a:cubicBezTo>
                <a:cubicBezTo>
                  <a:pt x="29831" y="15323"/>
                  <a:pt x="29817" y="15320"/>
                  <a:pt x="29806" y="15320"/>
                </a:cubicBezTo>
                <a:cubicBezTo>
                  <a:pt x="29756" y="15320"/>
                  <a:pt x="29752" y="15365"/>
                  <a:pt x="29727" y="15389"/>
                </a:cubicBezTo>
                <a:cubicBezTo>
                  <a:pt x="29332" y="15845"/>
                  <a:pt x="28937" y="16301"/>
                  <a:pt x="28542" y="16757"/>
                </a:cubicBezTo>
                <a:cubicBezTo>
                  <a:pt x="28481" y="16818"/>
                  <a:pt x="28420" y="16879"/>
                  <a:pt x="28359" y="16970"/>
                </a:cubicBezTo>
                <a:cubicBezTo>
                  <a:pt x="28207" y="17182"/>
                  <a:pt x="27995" y="17243"/>
                  <a:pt x="27782" y="17304"/>
                </a:cubicBezTo>
                <a:cubicBezTo>
                  <a:pt x="27782" y="17304"/>
                  <a:pt x="27751" y="17304"/>
                  <a:pt x="27751" y="17274"/>
                </a:cubicBezTo>
                <a:cubicBezTo>
                  <a:pt x="27721" y="17213"/>
                  <a:pt x="27812" y="17182"/>
                  <a:pt x="27843" y="17152"/>
                </a:cubicBezTo>
                <a:cubicBezTo>
                  <a:pt x="28481" y="16423"/>
                  <a:pt x="29119" y="15723"/>
                  <a:pt x="29788" y="14994"/>
                </a:cubicBezTo>
                <a:cubicBezTo>
                  <a:pt x="30426" y="14295"/>
                  <a:pt x="30973" y="13505"/>
                  <a:pt x="31460" y="12714"/>
                </a:cubicBezTo>
                <a:cubicBezTo>
                  <a:pt x="31703" y="12350"/>
                  <a:pt x="31946" y="11954"/>
                  <a:pt x="32220" y="11620"/>
                </a:cubicBezTo>
                <a:cubicBezTo>
                  <a:pt x="32584" y="11164"/>
                  <a:pt x="33010" y="10799"/>
                  <a:pt x="33557" y="10526"/>
                </a:cubicBezTo>
                <a:cubicBezTo>
                  <a:pt x="33739" y="10404"/>
                  <a:pt x="33952" y="10313"/>
                  <a:pt x="34165" y="10222"/>
                </a:cubicBezTo>
                <a:cubicBezTo>
                  <a:pt x="34651" y="9979"/>
                  <a:pt x="35138" y="9827"/>
                  <a:pt x="35654" y="9736"/>
                </a:cubicBezTo>
                <a:lnTo>
                  <a:pt x="35898" y="9736"/>
                </a:lnTo>
                <a:cubicBezTo>
                  <a:pt x="35806" y="9796"/>
                  <a:pt x="35746" y="9857"/>
                  <a:pt x="35685" y="9888"/>
                </a:cubicBezTo>
                <a:cubicBezTo>
                  <a:pt x="35563" y="9979"/>
                  <a:pt x="35411" y="10040"/>
                  <a:pt x="35320" y="10161"/>
                </a:cubicBezTo>
                <a:lnTo>
                  <a:pt x="35350" y="10191"/>
                </a:lnTo>
                <a:cubicBezTo>
                  <a:pt x="35381" y="10161"/>
                  <a:pt x="35442" y="10131"/>
                  <a:pt x="35502" y="10100"/>
                </a:cubicBezTo>
                <a:cubicBezTo>
                  <a:pt x="35685" y="10009"/>
                  <a:pt x="35837" y="9918"/>
                  <a:pt x="35989" y="9796"/>
                </a:cubicBezTo>
                <a:cubicBezTo>
                  <a:pt x="36201" y="9644"/>
                  <a:pt x="36445" y="9584"/>
                  <a:pt x="36718" y="9553"/>
                </a:cubicBezTo>
                <a:cubicBezTo>
                  <a:pt x="36749" y="9553"/>
                  <a:pt x="36749" y="9584"/>
                  <a:pt x="36779" y="9584"/>
                </a:cubicBezTo>
                <a:cubicBezTo>
                  <a:pt x="35958" y="10070"/>
                  <a:pt x="35168" y="10587"/>
                  <a:pt x="34439" y="11225"/>
                </a:cubicBezTo>
                <a:cubicBezTo>
                  <a:pt x="34439" y="11225"/>
                  <a:pt x="34439" y="11255"/>
                  <a:pt x="34439" y="11286"/>
                </a:cubicBezTo>
                <a:cubicBezTo>
                  <a:pt x="34530" y="11255"/>
                  <a:pt x="34560" y="11195"/>
                  <a:pt x="34621" y="11164"/>
                </a:cubicBezTo>
                <a:cubicBezTo>
                  <a:pt x="35320" y="10587"/>
                  <a:pt x="36080" y="10070"/>
                  <a:pt x="36901" y="9644"/>
                </a:cubicBezTo>
                <a:cubicBezTo>
                  <a:pt x="37113" y="9523"/>
                  <a:pt x="37326" y="9462"/>
                  <a:pt x="37569" y="9432"/>
                </a:cubicBezTo>
                <a:cubicBezTo>
                  <a:pt x="38268" y="9310"/>
                  <a:pt x="38967" y="9219"/>
                  <a:pt x="39667" y="9158"/>
                </a:cubicBezTo>
                <a:cubicBezTo>
                  <a:pt x="40396" y="9067"/>
                  <a:pt x="41126" y="9006"/>
                  <a:pt x="41855" y="8915"/>
                </a:cubicBezTo>
                <a:cubicBezTo>
                  <a:pt x="42645" y="8824"/>
                  <a:pt x="43436" y="8641"/>
                  <a:pt x="44196" y="8459"/>
                </a:cubicBezTo>
                <a:cubicBezTo>
                  <a:pt x="44864" y="8307"/>
                  <a:pt x="45533" y="8155"/>
                  <a:pt x="46202" y="8003"/>
                </a:cubicBezTo>
                <a:cubicBezTo>
                  <a:pt x="46840" y="7881"/>
                  <a:pt x="47539" y="7790"/>
                  <a:pt x="48208" y="7729"/>
                </a:cubicBezTo>
                <a:cubicBezTo>
                  <a:pt x="48375" y="7729"/>
                  <a:pt x="48550" y="7722"/>
                  <a:pt x="48725" y="7722"/>
                </a:cubicBezTo>
                <a:close/>
                <a:moveTo>
                  <a:pt x="15624" y="19428"/>
                </a:moveTo>
                <a:cubicBezTo>
                  <a:pt x="15614" y="19429"/>
                  <a:pt x="15603" y="19430"/>
                  <a:pt x="15593" y="19432"/>
                </a:cubicBezTo>
                <a:lnTo>
                  <a:pt x="15624" y="19432"/>
                </a:lnTo>
                <a:cubicBezTo>
                  <a:pt x="15624" y="19430"/>
                  <a:pt x="15624" y="19429"/>
                  <a:pt x="15624" y="19428"/>
                </a:cubicBezTo>
                <a:close/>
                <a:moveTo>
                  <a:pt x="25198" y="222"/>
                </a:moveTo>
                <a:cubicBezTo>
                  <a:pt x="25259" y="222"/>
                  <a:pt x="25320" y="252"/>
                  <a:pt x="25411" y="252"/>
                </a:cubicBezTo>
                <a:cubicBezTo>
                  <a:pt x="25441" y="526"/>
                  <a:pt x="25411" y="769"/>
                  <a:pt x="25411" y="1042"/>
                </a:cubicBezTo>
                <a:cubicBezTo>
                  <a:pt x="25381" y="1316"/>
                  <a:pt x="25381" y="1559"/>
                  <a:pt x="25350" y="1833"/>
                </a:cubicBezTo>
                <a:lnTo>
                  <a:pt x="25320" y="2562"/>
                </a:lnTo>
                <a:cubicBezTo>
                  <a:pt x="25289" y="2836"/>
                  <a:pt x="25289" y="3079"/>
                  <a:pt x="25259" y="3383"/>
                </a:cubicBezTo>
                <a:cubicBezTo>
                  <a:pt x="25289" y="3352"/>
                  <a:pt x="25320" y="3322"/>
                  <a:pt x="25350" y="3322"/>
                </a:cubicBezTo>
                <a:cubicBezTo>
                  <a:pt x="25350" y="3170"/>
                  <a:pt x="25381" y="2988"/>
                  <a:pt x="25411" y="2836"/>
                </a:cubicBezTo>
                <a:cubicBezTo>
                  <a:pt x="25441" y="2380"/>
                  <a:pt x="25441" y="1924"/>
                  <a:pt x="25472" y="1468"/>
                </a:cubicBezTo>
                <a:cubicBezTo>
                  <a:pt x="25502" y="1134"/>
                  <a:pt x="25502" y="799"/>
                  <a:pt x="25533" y="434"/>
                </a:cubicBezTo>
                <a:cubicBezTo>
                  <a:pt x="25533" y="374"/>
                  <a:pt x="25533" y="343"/>
                  <a:pt x="25563" y="283"/>
                </a:cubicBezTo>
                <a:cubicBezTo>
                  <a:pt x="25593" y="272"/>
                  <a:pt x="25627" y="269"/>
                  <a:pt x="25662" y="269"/>
                </a:cubicBezTo>
                <a:cubicBezTo>
                  <a:pt x="25732" y="269"/>
                  <a:pt x="25806" y="283"/>
                  <a:pt x="25867" y="283"/>
                </a:cubicBezTo>
                <a:cubicBezTo>
                  <a:pt x="26657" y="434"/>
                  <a:pt x="27356" y="769"/>
                  <a:pt x="27964" y="1286"/>
                </a:cubicBezTo>
                <a:cubicBezTo>
                  <a:pt x="28967" y="2137"/>
                  <a:pt x="29514" y="3231"/>
                  <a:pt x="29666" y="4538"/>
                </a:cubicBezTo>
                <a:cubicBezTo>
                  <a:pt x="29727" y="4994"/>
                  <a:pt x="29727" y="5450"/>
                  <a:pt x="29666" y="5906"/>
                </a:cubicBezTo>
                <a:cubicBezTo>
                  <a:pt x="29606" y="6605"/>
                  <a:pt x="29545" y="7304"/>
                  <a:pt x="29454" y="8003"/>
                </a:cubicBezTo>
                <a:cubicBezTo>
                  <a:pt x="29454" y="8064"/>
                  <a:pt x="29454" y="8094"/>
                  <a:pt x="29454" y="8155"/>
                </a:cubicBezTo>
                <a:cubicBezTo>
                  <a:pt x="29393" y="8945"/>
                  <a:pt x="29393" y="8945"/>
                  <a:pt x="29697" y="9584"/>
                </a:cubicBezTo>
                <a:cubicBezTo>
                  <a:pt x="29970" y="10191"/>
                  <a:pt x="30031" y="10830"/>
                  <a:pt x="29910" y="11468"/>
                </a:cubicBezTo>
                <a:cubicBezTo>
                  <a:pt x="29697" y="12836"/>
                  <a:pt x="29241" y="14082"/>
                  <a:pt x="28511" y="15237"/>
                </a:cubicBezTo>
                <a:cubicBezTo>
                  <a:pt x="28329" y="15541"/>
                  <a:pt x="28147" y="15815"/>
                  <a:pt x="27964" y="16088"/>
                </a:cubicBezTo>
                <a:cubicBezTo>
                  <a:pt x="27721" y="16453"/>
                  <a:pt x="27508" y="16818"/>
                  <a:pt x="27296" y="17182"/>
                </a:cubicBezTo>
                <a:cubicBezTo>
                  <a:pt x="27265" y="17274"/>
                  <a:pt x="27235" y="17334"/>
                  <a:pt x="27204" y="17426"/>
                </a:cubicBezTo>
                <a:cubicBezTo>
                  <a:pt x="27113" y="17547"/>
                  <a:pt x="27022" y="17638"/>
                  <a:pt x="26870" y="17669"/>
                </a:cubicBezTo>
                <a:cubicBezTo>
                  <a:pt x="26566" y="17760"/>
                  <a:pt x="26262" y="17821"/>
                  <a:pt x="25958" y="17882"/>
                </a:cubicBezTo>
                <a:cubicBezTo>
                  <a:pt x="25958" y="17882"/>
                  <a:pt x="25928" y="17882"/>
                  <a:pt x="25928" y="17851"/>
                </a:cubicBezTo>
                <a:cubicBezTo>
                  <a:pt x="25958" y="17790"/>
                  <a:pt x="26019" y="17699"/>
                  <a:pt x="26080" y="17638"/>
                </a:cubicBezTo>
                <a:cubicBezTo>
                  <a:pt x="26840" y="16544"/>
                  <a:pt x="27508" y="15420"/>
                  <a:pt x="28055" y="14234"/>
                </a:cubicBezTo>
                <a:cubicBezTo>
                  <a:pt x="28147" y="14052"/>
                  <a:pt x="28238" y="13869"/>
                  <a:pt x="28299" y="13687"/>
                </a:cubicBezTo>
                <a:cubicBezTo>
                  <a:pt x="28329" y="13657"/>
                  <a:pt x="28329" y="13596"/>
                  <a:pt x="28299" y="13535"/>
                </a:cubicBezTo>
                <a:cubicBezTo>
                  <a:pt x="27569" y="15116"/>
                  <a:pt x="26718" y="16575"/>
                  <a:pt x="25685" y="17942"/>
                </a:cubicBezTo>
                <a:cubicBezTo>
                  <a:pt x="25502" y="18003"/>
                  <a:pt x="25289" y="18064"/>
                  <a:pt x="25107" y="18064"/>
                </a:cubicBezTo>
                <a:cubicBezTo>
                  <a:pt x="25107" y="17942"/>
                  <a:pt x="25168" y="17851"/>
                  <a:pt x="25229" y="17760"/>
                </a:cubicBezTo>
                <a:cubicBezTo>
                  <a:pt x="25928" y="16362"/>
                  <a:pt x="26566" y="14903"/>
                  <a:pt x="27113" y="13413"/>
                </a:cubicBezTo>
                <a:cubicBezTo>
                  <a:pt x="27539" y="12350"/>
                  <a:pt x="27873" y="11286"/>
                  <a:pt x="28177" y="10191"/>
                </a:cubicBezTo>
                <a:cubicBezTo>
                  <a:pt x="28207" y="10070"/>
                  <a:pt x="28238" y="9979"/>
                  <a:pt x="28268" y="9857"/>
                </a:cubicBezTo>
                <a:cubicBezTo>
                  <a:pt x="28268" y="9827"/>
                  <a:pt x="28268" y="9796"/>
                  <a:pt x="28268" y="9796"/>
                </a:cubicBezTo>
                <a:cubicBezTo>
                  <a:pt x="28207" y="9857"/>
                  <a:pt x="28177" y="9948"/>
                  <a:pt x="28177" y="10009"/>
                </a:cubicBezTo>
                <a:cubicBezTo>
                  <a:pt x="27812" y="11195"/>
                  <a:pt x="27417" y="12350"/>
                  <a:pt x="26992" y="13474"/>
                </a:cubicBezTo>
                <a:cubicBezTo>
                  <a:pt x="26414" y="14933"/>
                  <a:pt x="25776" y="16392"/>
                  <a:pt x="25077" y="17790"/>
                </a:cubicBezTo>
                <a:cubicBezTo>
                  <a:pt x="25016" y="17882"/>
                  <a:pt x="24955" y="18003"/>
                  <a:pt x="24894" y="18125"/>
                </a:cubicBezTo>
                <a:cubicBezTo>
                  <a:pt x="24590" y="18216"/>
                  <a:pt x="24286" y="18307"/>
                  <a:pt x="24013" y="18398"/>
                </a:cubicBezTo>
                <a:cubicBezTo>
                  <a:pt x="23952" y="18337"/>
                  <a:pt x="24013" y="18277"/>
                  <a:pt x="24043" y="18216"/>
                </a:cubicBezTo>
                <a:cubicBezTo>
                  <a:pt x="24317" y="17486"/>
                  <a:pt x="24590" y="16727"/>
                  <a:pt x="24864" y="15997"/>
                </a:cubicBezTo>
                <a:cubicBezTo>
                  <a:pt x="25563" y="14113"/>
                  <a:pt x="26141" y="12167"/>
                  <a:pt x="26627" y="10222"/>
                </a:cubicBezTo>
                <a:cubicBezTo>
                  <a:pt x="26900" y="9036"/>
                  <a:pt x="27144" y="7881"/>
                  <a:pt x="27296" y="6696"/>
                </a:cubicBezTo>
                <a:cubicBezTo>
                  <a:pt x="27417" y="5875"/>
                  <a:pt x="27508" y="5024"/>
                  <a:pt x="27508" y="4204"/>
                </a:cubicBezTo>
                <a:cubicBezTo>
                  <a:pt x="27508" y="3991"/>
                  <a:pt x="27508" y="3778"/>
                  <a:pt x="27448" y="3565"/>
                </a:cubicBezTo>
                <a:cubicBezTo>
                  <a:pt x="27448" y="3626"/>
                  <a:pt x="27448" y="3687"/>
                  <a:pt x="27448" y="3748"/>
                </a:cubicBezTo>
                <a:cubicBezTo>
                  <a:pt x="27448" y="4872"/>
                  <a:pt x="27296" y="6027"/>
                  <a:pt x="27113" y="7152"/>
                </a:cubicBezTo>
                <a:cubicBezTo>
                  <a:pt x="26748" y="9492"/>
                  <a:pt x="26141" y="11772"/>
                  <a:pt x="25411" y="14052"/>
                </a:cubicBezTo>
                <a:cubicBezTo>
                  <a:pt x="24955" y="15480"/>
                  <a:pt x="24438" y="16848"/>
                  <a:pt x="23891" y="18246"/>
                </a:cubicBezTo>
                <a:cubicBezTo>
                  <a:pt x="23861" y="18337"/>
                  <a:pt x="23830" y="18398"/>
                  <a:pt x="23770" y="18489"/>
                </a:cubicBezTo>
                <a:cubicBezTo>
                  <a:pt x="23739" y="18520"/>
                  <a:pt x="23678" y="18550"/>
                  <a:pt x="23618" y="18581"/>
                </a:cubicBezTo>
                <a:cubicBezTo>
                  <a:pt x="23587" y="18611"/>
                  <a:pt x="23526" y="18611"/>
                  <a:pt x="23466" y="18641"/>
                </a:cubicBezTo>
                <a:cubicBezTo>
                  <a:pt x="23405" y="18581"/>
                  <a:pt x="23466" y="18520"/>
                  <a:pt x="23496" y="18489"/>
                </a:cubicBezTo>
                <a:cubicBezTo>
                  <a:pt x="23648" y="18034"/>
                  <a:pt x="23830" y="17608"/>
                  <a:pt x="23982" y="17182"/>
                </a:cubicBezTo>
                <a:cubicBezTo>
                  <a:pt x="24226" y="16605"/>
                  <a:pt x="24438" y="15997"/>
                  <a:pt x="24621" y="15389"/>
                </a:cubicBezTo>
                <a:cubicBezTo>
                  <a:pt x="24621" y="15328"/>
                  <a:pt x="24621" y="15298"/>
                  <a:pt x="24621" y="15237"/>
                </a:cubicBezTo>
                <a:cubicBezTo>
                  <a:pt x="24590" y="15328"/>
                  <a:pt x="24530" y="15420"/>
                  <a:pt x="24499" y="15511"/>
                </a:cubicBezTo>
                <a:cubicBezTo>
                  <a:pt x="24134" y="16544"/>
                  <a:pt x="23739" y="17578"/>
                  <a:pt x="23314" y="18611"/>
                </a:cubicBezTo>
                <a:cubicBezTo>
                  <a:pt x="23283" y="18672"/>
                  <a:pt x="23253" y="18702"/>
                  <a:pt x="23223" y="18763"/>
                </a:cubicBezTo>
                <a:cubicBezTo>
                  <a:pt x="23223" y="18763"/>
                  <a:pt x="23192" y="18793"/>
                  <a:pt x="23192" y="18793"/>
                </a:cubicBezTo>
                <a:cubicBezTo>
                  <a:pt x="23162" y="18733"/>
                  <a:pt x="23192" y="18672"/>
                  <a:pt x="23223" y="18611"/>
                </a:cubicBezTo>
                <a:cubicBezTo>
                  <a:pt x="23375" y="18064"/>
                  <a:pt x="23557" y="17547"/>
                  <a:pt x="23739" y="17000"/>
                </a:cubicBezTo>
                <a:cubicBezTo>
                  <a:pt x="24134" y="15754"/>
                  <a:pt x="24438" y="14508"/>
                  <a:pt x="24682" y="13231"/>
                </a:cubicBezTo>
                <a:cubicBezTo>
                  <a:pt x="24773" y="12775"/>
                  <a:pt x="24864" y="12319"/>
                  <a:pt x="24955" y="11833"/>
                </a:cubicBezTo>
                <a:cubicBezTo>
                  <a:pt x="24955" y="11802"/>
                  <a:pt x="24955" y="11742"/>
                  <a:pt x="24985" y="11650"/>
                </a:cubicBezTo>
                <a:lnTo>
                  <a:pt x="24985" y="11650"/>
                </a:lnTo>
                <a:cubicBezTo>
                  <a:pt x="24894" y="11772"/>
                  <a:pt x="24894" y="11863"/>
                  <a:pt x="24864" y="11924"/>
                </a:cubicBezTo>
                <a:cubicBezTo>
                  <a:pt x="24742" y="12593"/>
                  <a:pt x="24590" y="13231"/>
                  <a:pt x="24438" y="13869"/>
                </a:cubicBezTo>
                <a:cubicBezTo>
                  <a:pt x="24165" y="15237"/>
                  <a:pt x="23770" y="16575"/>
                  <a:pt x="23314" y="17882"/>
                </a:cubicBezTo>
                <a:cubicBezTo>
                  <a:pt x="23192" y="18246"/>
                  <a:pt x="23071" y="18611"/>
                  <a:pt x="22949" y="18976"/>
                </a:cubicBezTo>
                <a:cubicBezTo>
                  <a:pt x="22888" y="19037"/>
                  <a:pt x="22827" y="19067"/>
                  <a:pt x="22736" y="19128"/>
                </a:cubicBezTo>
                <a:cubicBezTo>
                  <a:pt x="22706" y="19158"/>
                  <a:pt x="22645" y="19249"/>
                  <a:pt x="22554" y="19249"/>
                </a:cubicBezTo>
                <a:cubicBezTo>
                  <a:pt x="22554" y="19128"/>
                  <a:pt x="22584" y="19006"/>
                  <a:pt x="22584" y="18854"/>
                </a:cubicBezTo>
                <a:cubicBezTo>
                  <a:pt x="22706" y="18125"/>
                  <a:pt x="22888" y="17395"/>
                  <a:pt x="23040" y="16666"/>
                </a:cubicBezTo>
                <a:cubicBezTo>
                  <a:pt x="23253" y="15784"/>
                  <a:pt x="23466" y="14872"/>
                  <a:pt x="23648" y="13961"/>
                </a:cubicBezTo>
                <a:cubicBezTo>
                  <a:pt x="23709" y="13717"/>
                  <a:pt x="23770" y="13474"/>
                  <a:pt x="23770" y="13201"/>
                </a:cubicBezTo>
                <a:lnTo>
                  <a:pt x="23770" y="13201"/>
                </a:lnTo>
                <a:cubicBezTo>
                  <a:pt x="23739" y="13261"/>
                  <a:pt x="23709" y="13322"/>
                  <a:pt x="23709" y="13383"/>
                </a:cubicBezTo>
                <a:cubicBezTo>
                  <a:pt x="23375" y="14751"/>
                  <a:pt x="23040" y="16149"/>
                  <a:pt x="22736" y="17547"/>
                </a:cubicBezTo>
                <a:cubicBezTo>
                  <a:pt x="22584" y="18125"/>
                  <a:pt x="22493" y="18733"/>
                  <a:pt x="22402" y="19341"/>
                </a:cubicBezTo>
                <a:cubicBezTo>
                  <a:pt x="22402" y="19432"/>
                  <a:pt x="22371" y="19523"/>
                  <a:pt x="22250" y="19584"/>
                </a:cubicBezTo>
                <a:cubicBezTo>
                  <a:pt x="22189" y="19432"/>
                  <a:pt x="22189" y="19280"/>
                  <a:pt x="22189" y="19128"/>
                </a:cubicBezTo>
                <a:cubicBezTo>
                  <a:pt x="22189" y="18824"/>
                  <a:pt x="22219" y="18550"/>
                  <a:pt x="22250" y="18277"/>
                </a:cubicBezTo>
                <a:cubicBezTo>
                  <a:pt x="22402" y="17395"/>
                  <a:pt x="22554" y="16544"/>
                  <a:pt x="22706" y="15663"/>
                </a:cubicBezTo>
                <a:cubicBezTo>
                  <a:pt x="22827" y="15024"/>
                  <a:pt x="23010" y="14356"/>
                  <a:pt x="23162" y="13717"/>
                </a:cubicBezTo>
                <a:cubicBezTo>
                  <a:pt x="23405" y="12684"/>
                  <a:pt x="23618" y="11620"/>
                  <a:pt x="23739" y="10556"/>
                </a:cubicBezTo>
                <a:cubicBezTo>
                  <a:pt x="23861" y="9796"/>
                  <a:pt x="23952" y="9067"/>
                  <a:pt x="24043" y="8307"/>
                </a:cubicBezTo>
                <a:cubicBezTo>
                  <a:pt x="24134" y="7669"/>
                  <a:pt x="24226" y="7030"/>
                  <a:pt x="24286" y="6392"/>
                </a:cubicBezTo>
                <a:cubicBezTo>
                  <a:pt x="24286" y="6362"/>
                  <a:pt x="24286" y="6331"/>
                  <a:pt x="24286" y="6240"/>
                </a:cubicBezTo>
                <a:cubicBezTo>
                  <a:pt x="24195" y="6483"/>
                  <a:pt x="24165" y="6726"/>
                  <a:pt x="24134" y="6939"/>
                </a:cubicBezTo>
                <a:cubicBezTo>
                  <a:pt x="24013" y="7851"/>
                  <a:pt x="23891" y="8793"/>
                  <a:pt x="23770" y="9705"/>
                </a:cubicBezTo>
                <a:cubicBezTo>
                  <a:pt x="23648" y="10343"/>
                  <a:pt x="23557" y="10982"/>
                  <a:pt x="23466" y="11650"/>
                </a:cubicBezTo>
                <a:cubicBezTo>
                  <a:pt x="23344" y="12410"/>
                  <a:pt x="23162" y="13170"/>
                  <a:pt x="22979" y="13900"/>
                </a:cubicBezTo>
                <a:cubicBezTo>
                  <a:pt x="22979" y="13961"/>
                  <a:pt x="22949" y="14021"/>
                  <a:pt x="22919" y="14082"/>
                </a:cubicBezTo>
                <a:cubicBezTo>
                  <a:pt x="22888" y="13991"/>
                  <a:pt x="22888" y="13900"/>
                  <a:pt x="22888" y="13809"/>
                </a:cubicBezTo>
                <a:cubicBezTo>
                  <a:pt x="22919" y="12988"/>
                  <a:pt x="22827" y="12198"/>
                  <a:pt x="22675" y="11407"/>
                </a:cubicBezTo>
                <a:cubicBezTo>
                  <a:pt x="22645" y="11286"/>
                  <a:pt x="22645" y="11164"/>
                  <a:pt x="22645" y="11012"/>
                </a:cubicBezTo>
                <a:cubicBezTo>
                  <a:pt x="22706" y="10556"/>
                  <a:pt x="22736" y="10131"/>
                  <a:pt x="22797" y="9675"/>
                </a:cubicBezTo>
                <a:cubicBezTo>
                  <a:pt x="22827" y="9432"/>
                  <a:pt x="22858" y="9188"/>
                  <a:pt x="22888" y="8915"/>
                </a:cubicBezTo>
                <a:cubicBezTo>
                  <a:pt x="22888" y="8702"/>
                  <a:pt x="22919" y="8489"/>
                  <a:pt x="22888" y="8277"/>
                </a:cubicBezTo>
                <a:cubicBezTo>
                  <a:pt x="22827" y="8550"/>
                  <a:pt x="22797" y="8854"/>
                  <a:pt x="22767" y="9128"/>
                </a:cubicBezTo>
                <a:cubicBezTo>
                  <a:pt x="22736" y="9401"/>
                  <a:pt x="22706" y="9675"/>
                  <a:pt x="22675" y="9948"/>
                </a:cubicBezTo>
                <a:cubicBezTo>
                  <a:pt x="22645" y="10252"/>
                  <a:pt x="22584" y="10526"/>
                  <a:pt x="22554" y="10860"/>
                </a:cubicBezTo>
                <a:cubicBezTo>
                  <a:pt x="22402" y="10526"/>
                  <a:pt x="22311" y="10222"/>
                  <a:pt x="22189" y="9918"/>
                </a:cubicBezTo>
                <a:cubicBezTo>
                  <a:pt x="22067" y="9614"/>
                  <a:pt x="21916" y="9310"/>
                  <a:pt x="21794" y="9006"/>
                </a:cubicBezTo>
                <a:cubicBezTo>
                  <a:pt x="21642" y="8732"/>
                  <a:pt x="21460" y="8429"/>
                  <a:pt x="21308" y="8155"/>
                </a:cubicBezTo>
                <a:cubicBezTo>
                  <a:pt x="21156" y="7881"/>
                  <a:pt x="20973" y="7608"/>
                  <a:pt x="20791" y="7334"/>
                </a:cubicBezTo>
                <a:cubicBezTo>
                  <a:pt x="20608" y="7061"/>
                  <a:pt x="20426" y="6787"/>
                  <a:pt x="20244" y="6514"/>
                </a:cubicBezTo>
                <a:cubicBezTo>
                  <a:pt x="20031" y="6270"/>
                  <a:pt x="19818" y="5997"/>
                  <a:pt x="19636" y="5723"/>
                </a:cubicBezTo>
                <a:cubicBezTo>
                  <a:pt x="19545" y="5328"/>
                  <a:pt x="19484" y="4903"/>
                  <a:pt x="19453" y="4477"/>
                </a:cubicBezTo>
                <a:cubicBezTo>
                  <a:pt x="19423" y="4538"/>
                  <a:pt x="19423" y="4568"/>
                  <a:pt x="19423" y="4629"/>
                </a:cubicBezTo>
                <a:cubicBezTo>
                  <a:pt x="19423" y="4872"/>
                  <a:pt x="19453" y="5115"/>
                  <a:pt x="19453" y="5359"/>
                </a:cubicBezTo>
                <a:cubicBezTo>
                  <a:pt x="19453" y="5419"/>
                  <a:pt x="19453" y="5480"/>
                  <a:pt x="19453" y="5571"/>
                </a:cubicBezTo>
                <a:cubicBezTo>
                  <a:pt x="19149" y="5298"/>
                  <a:pt x="18846" y="5024"/>
                  <a:pt x="18511" y="4781"/>
                </a:cubicBezTo>
                <a:cubicBezTo>
                  <a:pt x="18177" y="4538"/>
                  <a:pt x="17842" y="4325"/>
                  <a:pt x="17478" y="4204"/>
                </a:cubicBezTo>
                <a:cubicBezTo>
                  <a:pt x="17387" y="3596"/>
                  <a:pt x="17873" y="2836"/>
                  <a:pt x="18420" y="2684"/>
                </a:cubicBezTo>
                <a:cubicBezTo>
                  <a:pt x="18450" y="2836"/>
                  <a:pt x="18420" y="3018"/>
                  <a:pt x="18420" y="3170"/>
                </a:cubicBezTo>
                <a:cubicBezTo>
                  <a:pt x="18420" y="3352"/>
                  <a:pt x="18420" y="3535"/>
                  <a:pt x="18420" y="3717"/>
                </a:cubicBezTo>
                <a:cubicBezTo>
                  <a:pt x="18420" y="3869"/>
                  <a:pt x="18420" y="4052"/>
                  <a:pt x="18450" y="4204"/>
                </a:cubicBezTo>
                <a:cubicBezTo>
                  <a:pt x="18511" y="3930"/>
                  <a:pt x="18481" y="3687"/>
                  <a:pt x="18481" y="3413"/>
                </a:cubicBezTo>
                <a:cubicBezTo>
                  <a:pt x="18511" y="3140"/>
                  <a:pt x="18542" y="2866"/>
                  <a:pt x="18572" y="2593"/>
                </a:cubicBezTo>
                <a:cubicBezTo>
                  <a:pt x="18754" y="2471"/>
                  <a:pt x="18967" y="2410"/>
                  <a:pt x="19180" y="2349"/>
                </a:cubicBezTo>
                <a:cubicBezTo>
                  <a:pt x="19362" y="2319"/>
                  <a:pt x="19575" y="2289"/>
                  <a:pt x="19788" y="2289"/>
                </a:cubicBezTo>
                <a:cubicBezTo>
                  <a:pt x="19920" y="2278"/>
                  <a:pt x="20051" y="2275"/>
                  <a:pt x="20184" y="2275"/>
                </a:cubicBezTo>
                <a:cubicBezTo>
                  <a:pt x="20450" y="2275"/>
                  <a:pt x="20720" y="2289"/>
                  <a:pt x="21004" y="2289"/>
                </a:cubicBezTo>
                <a:cubicBezTo>
                  <a:pt x="21004" y="2289"/>
                  <a:pt x="21034" y="2319"/>
                  <a:pt x="21064" y="2319"/>
                </a:cubicBezTo>
                <a:cubicBezTo>
                  <a:pt x="21004" y="2653"/>
                  <a:pt x="20912" y="2957"/>
                  <a:pt x="20852" y="3292"/>
                </a:cubicBezTo>
                <a:cubicBezTo>
                  <a:pt x="20791" y="3626"/>
                  <a:pt x="20760" y="3960"/>
                  <a:pt x="20700" y="4295"/>
                </a:cubicBezTo>
                <a:cubicBezTo>
                  <a:pt x="20669" y="4629"/>
                  <a:pt x="20639" y="4933"/>
                  <a:pt x="20608" y="5267"/>
                </a:cubicBezTo>
                <a:cubicBezTo>
                  <a:pt x="20608" y="5602"/>
                  <a:pt x="20578" y="5936"/>
                  <a:pt x="20608" y="6331"/>
                </a:cubicBezTo>
                <a:cubicBezTo>
                  <a:pt x="20639" y="6240"/>
                  <a:pt x="20669" y="6210"/>
                  <a:pt x="20669" y="6210"/>
                </a:cubicBezTo>
                <a:cubicBezTo>
                  <a:pt x="20669" y="5875"/>
                  <a:pt x="20669" y="5571"/>
                  <a:pt x="20700" y="5267"/>
                </a:cubicBezTo>
                <a:cubicBezTo>
                  <a:pt x="20730" y="4842"/>
                  <a:pt x="20791" y="4447"/>
                  <a:pt x="20821" y="4021"/>
                </a:cubicBezTo>
                <a:cubicBezTo>
                  <a:pt x="20912" y="3474"/>
                  <a:pt x="21004" y="2927"/>
                  <a:pt x="21156" y="2380"/>
                </a:cubicBezTo>
                <a:cubicBezTo>
                  <a:pt x="21186" y="2319"/>
                  <a:pt x="21186" y="2258"/>
                  <a:pt x="21216" y="2197"/>
                </a:cubicBezTo>
                <a:cubicBezTo>
                  <a:pt x="21429" y="2015"/>
                  <a:pt x="21612" y="1772"/>
                  <a:pt x="21855" y="1590"/>
                </a:cubicBezTo>
                <a:lnTo>
                  <a:pt x="21855" y="1590"/>
                </a:lnTo>
                <a:cubicBezTo>
                  <a:pt x="21885" y="1681"/>
                  <a:pt x="21824" y="1742"/>
                  <a:pt x="21824" y="1833"/>
                </a:cubicBezTo>
                <a:cubicBezTo>
                  <a:pt x="21672" y="2349"/>
                  <a:pt x="21520" y="2897"/>
                  <a:pt x="21399" y="3444"/>
                </a:cubicBezTo>
                <a:cubicBezTo>
                  <a:pt x="21368" y="3687"/>
                  <a:pt x="21308" y="3930"/>
                  <a:pt x="21277" y="4173"/>
                </a:cubicBezTo>
                <a:cubicBezTo>
                  <a:pt x="21277" y="4264"/>
                  <a:pt x="21277" y="4386"/>
                  <a:pt x="21277" y="4508"/>
                </a:cubicBezTo>
                <a:cubicBezTo>
                  <a:pt x="21460" y="3474"/>
                  <a:pt x="21703" y="2410"/>
                  <a:pt x="22067" y="1407"/>
                </a:cubicBezTo>
                <a:cubicBezTo>
                  <a:pt x="22128" y="1346"/>
                  <a:pt x="22189" y="1316"/>
                  <a:pt x="22250" y="1255"/>
                </a:cubicBezTo>
                <a:cubicBezTo>
                  <a:pt x="22554" y="1042"/>
                  <a:pt x="22888" y="860"/>
                  <a:pt x="23223" y="678"/>
                </a:cubicBezTo>
                <a:cubicBezTo>
                  <a:pt x="23678" y="434"/>
                  <a:pt x="24165" y="313"/>
                  <a:pt x="24682" y="252"/>
                </a:cubicBezTo>
                <a:cubicBezTo>
                  <a:pt x="24833" y="252"/>
                  <a:pt x="25016" y="222"/>
                  <a:pt x="25198" y="222"/>
                </a:cubicBezTo>
                <a:close/>
                <a:moveTo>
                  <a:pt x="22128" y="10495"/>
                </a:moveTo>
                <a:cubicBezTo>
                  <a:pt x="22159" y="10556"/>
                  <a:pt x="22219" y="10617"/>
                  <a:pt x="22219" y="10708"/>
                </a:cubicBezTo>
                <a:cubicBezTo>
                  <a:pt x="22463" y="11347"/>
                  <a:pt x="22584" y="12046"/>
                  <a:pt x="22615" y="12745"/>
                </a:cubicBezTo>
                <a:cubicBezTo>
                  <a:pt x="22645" y="12957"/>
                  <a:pt x="22645" y="13170"/>
                  <a:pt x="22675" y="13383"/>
                </a:cubicBezTo>
                <a:cubicBezTo>
                  <a:pt x="22675" y="14295"/>
                  <a:pt x="22554" y="15176"/>
                  <a:pt x="22371" y="16058"/>
                </a:cubicBezTo>
                <a:cubicBezTo>
                  <a:pt x="22159" y="16939"/>
                  <a:pt x="21976" y="17821"/>
                  <a:pt x="21824" y="18702"/>
                </a:cubicBezTo>
                <a:cubicBezTo>
                  <a:pt x="21733" y="19097"/>
                  <a:pt x="21764" y="19493"/>
                  <a:pt x="21794" y="19918"/>
                </a:cubicBezTo>
                <a:cubicBezTo>
                  <a:pt x="21824" y="19979"/>
                  <a:pt x="21824" y="20040"/>
                  <a:pt x="21855" y="20161"/>
                </a:cubicBezTo>
                <a:cubicBezTo>
                  <a:pt x="21672" y="20070"/>
                  <a:pt x="21551" y="19979"/>
                  <a:pt x="21460" y="19857"/>
                </a:cubicBezTo>
                <a:cubicBezTo>
                  <a:pt x="21186" y="19462"/>
                  <a:pt x="21004" y="19037"/>
                  <a:pt x="20943" y="18581"/>
                </a:cubicBezTo>
                <a:cubicBezTo>
                  <a:pt x="20852" y="17973"/>
                  <a:pt x="20912" y="17365"/>
                  <a:pt x="21064" y="16787"/>
                </a:cubicBezTo>
                <a:cubicBezTo>
                  <a:pt x="21156" y="16392"/>
                  <a:pt x="21277" y="16058"/>
                  <a:pt x="21399" y="15693"/>
                </a:cubicBezTo>
                <a:cubicBezTo>
                  <a:pt x="21612" y="15024"/>
                  <a:pt x="21824" y="14386"/>
                  <a:pt x="21976" y="13717"/>
                </a:cubicBezTo>
                <a:cubicBezTo>
                  <a:pt x="22128" y="13049"/>
                  <a:pt x="22219" y="12410"/>
                  <a:pt x="22219" y="11711"/>
                </a:cubicBezTo>
                <a:cubicBezTo>
                  <a:pt x="22250" y="11347"/>
                  <a:pt x="22219" y="10951"/>
                  <a:pt x="22128" y="10556"/>
                </a:cubicBezTo>
                <a:cubicBezTo>
                  <a:pt x="22128" y="10556"/>
                  <a:pt x="22128" y="10526"/>
                  <a:pt x="22128" y="10495"/>
                </a:cubicBezTo>
                <a:close/>
                <a:moveTo>
                  <a:pt x="16331" y="3846"/>
                </a:moveTo>
                <a:cubicBezTo>
                  <a:pt x="16414" y="3846"/>
                  <a:pt x="16502" y="3863"/>
                  <a:pt x="16596" y="3900"/>
                </a:cubicBezTo>
                <a:cubicBezTo>
                  <a:pt x="16779" y="3960"/>
                  <a:pt x="16931" y="4052"/>
                  <a:pt x="17083" y="4173"/>
                </a:cubicBezTo>
                <a:cubicBezTo>
                  <a:pt x="17235" y="4295"/>
                  <a:pt x="17387" y="4386"/>
                  <a:pt x="17539" y="4477"/>
                </a:cubicBezTo>
                <a:cubicBezTo>
                  <a:pt x="17873" y="4599"/>
                  <a:pt x="18146" y="4781"/>
                  <a:pt x="18420" y="4994"/>
                </a:cubicBezTo>
                <a:cubicBezTo>
                  <a:pt x="18967" y="5419"/>
                  <a:pt x="19484" y="5906"/>
                  <a:pt x="19909" y="6483"/>
                </a:cubicBezTo>
                <a:cubicBezTo>
                  <a:pt x="20426" y="7182"/>
                  <a:pt x="20912" y="7912"/>
                  <a:pt x="21308" y="8672"/>
                </a:cubicBezTo>
                <a:cubicBezTo>
                  <a:pt x="21551" y="9097"/>
                  <a:pt x="21733" y="9553"/>
                  <a:pt x="21824" y="10040"/>
                </a:cubicBezTo>
                <a:cubicBezTo>
                  <a:pt x="21916" y="10374"/>
                  <a:pt x="21976" y="10708"/>
                  <a:pt x="22007" y="11043"/>
                </a:cubicBezTo>
                <a:cubicBezTo>
                  <a:pt x="22037" y="11225"/>
                  <a:pt x="22037" y="11407"/>
                  <a:pt x="22037" y="11590"/>
                </a:cubicBezTo>
                <a:cubicBezTo>
                  <a:pt x="21976" y="12319"/>
                  <a:pt x="21916" y="13018"/>
                  <a:pt x="21733" y="13717"/>
                </a:cubicBezTo>
                <a:cubicBezTo>
                  <a:pt x="21581" y="14356"/>
                  <a:pt x="21399" y="14994"/>
                  <a:pt x="21186" y="15602"/>
                </a:cubicBezTo>
                <a:cubicBezTo>
                  <a:pt x="21034" y="16058"/>
                  <a:pt x="20882" y="16483"/>
                  <a:pt x="20791" y="16939"/>
                </a:cubicBezTo>
                <a:cubicBezTo>
                  <a:pt x="20700" y="17365"/>
                  <a:pt x="20639" y="17760"/>
                  <a:pt x="20669" y="18155"/>
                </a:cubicBezTo>
                <a:cubicBezTo>
                  <a:pt x="20669" y="18733"/>
                  <a:pt x="20791" y="19249"/>
                  <a:pt x="21095" y="19736"/>
                </a:cubicBezTo>
                <a:cubicBezTo>
                  <a:pt x="21277" y="19979"/>
                  <a:pt x="21460" y="20222"/>
                  <a:pt x="21703" y="20374"/>
                </a:cubicBezTo>
                <a:cubicBezTo>
                  <a:pt x="21733" y="20404"/>
                  <a:pt x="21764" y="20404"/>
                  <a:pt x="21794" y="20465"/>
                </a:cubicBezTo>
                <a:cubicBezTo>
                  <a:pt x="21764" y="20587"/>
                  <a:pt x="21733" y="20708"/>
                  <a:pt x="21642" y="20860"/>
                </a:cubicBezTo>
                <a:cubicBezTo>
                  <a:pt x="21581" y="20830"/>
                  <a:pt x="21520" y="20830"/>
                  <a:pt x="21460" y="20800"/>
                </a:cubicBezTo>
                <a:cubicBezTo>
                  <a:pt x="21277" y="20708"/>
                  <a:pt x="21095" y="20617"/>
                  <a:pt x="20912" y="20526"/>
                </a:cubicBezTo>
                <a:cubicBezTo>
                  <a:pt x="20365" y="20192"/>
                  <a:pt x="19818" y="19827"/>
                  <a:pt x="19301" y="19401"/>
                </a:cubicBezTo>
                <a:cubicBezTo>
                  <a:pt x="18329" y="18611"/>
                  <a:pt x="17721" y="17608"/>
                  <a:pt x="17508" y="16392"/>
                </a:cubicBezTo>
                <a:cubicBezTo>
                  <a:pt x="17417" y="15845"/>
                  <a:pt x="17356" y="15328"/>
                  <a:pt x="17295" y="14812"/>
                </a:cubicBezTo>
                <a:cubicBezTo>
                  <a:pt x="17204" y="13748"/>
                  <a:pt x="17052" y="12714"/>
                  <a:pt x="16809" y="11681"/>
                </a:cubicBezTo>
                <a:cubicBezTo>
                  <a:pt x="16687" y="11103"/>
                  <a:pt x="16596" y="10526"/>
                  <a:pt x="16475" y="9948"/>
                </a:cubicBezTo>
                <a:cubicBezTo>
                  <a:pt x="16323" y="9280"/>
                  <a:pt x="16171" y="8581"/>
                  <a:pt x="16019" y="7912"/>
                </a:cubicBezTo>
                <a:cubicBezTo>
                  <a:pt x="15806" y="6939"/>
                  <a:pt x="15684" y="5966"/>
                  <a:pt x="15715" y="4994"/>
                </a:cubicBezTo>
                <a:cubicBezTo>
                  <a:pt x="15715" y="4781"/>
                  <a:pt x="15745" y="4599"/>
                  <a:pt x="15776" y="4416"/>
                </a:cubicBezTo>
                <a:cubicBezTo>
                  <a:pt x="15776" y="4386"/>
                  <a:pt x="15776" y="4356"/>
                  <a:pt x="15776" y="4325"/>
                </a:cubicBezTo>
                <a:cubicBezTo>
                  <a:pt x="15868" y="4024"/>
                  <a:pt x="16067" y="3846"/>
                  <a:pt x="16331" y="3846"/>
                </a:cubicBezTo>
                <a:close/>
                <a:moveTo>
                  <a:pt x="14993" y="17688"/>
                </a:moveTo>
                <a:cubicBezTo>
                  <a:pt x="15834" y="17688"/>
                  <a:pt x="16648" y="17864"/>
                  <a:pt x="17417" y="18155"/>
                </a:cubicBezTo>
                <a:cubicBezTo>
                  <a:pt x="17599" y="18246"/>
                  <a:pt x="17782" y="18307"/>
                  <a:pt x="17964" y="18398"/>
                </a:cubicBezTo>
                <a:cubicBezTo>
                  <a:pt x="18025" y="18429"/>
                  <a:pt x="18086" y="18459"/>
                  <a:pt x="18116" y="18520"/>
                </a:cubicBezTo>
                <a:cubicBezTo>
                  <a:pt x="18146" y="18520"/>
                  <a:pt x="18146" y="18520"/>
                  <a:pt x="18177" y="18550"/>
                </a:cubicBezTo>
                <a:cubicBezTo>
                  <a:pt x="18329" y="18733"/>
                  <a:pt x="18450" y="18915"/>
                  <a:pt x="18633" y="19128"/>
                </a:cubicBezTo>
                <a:lnTo>
                  <a:pt x="18450" y="19128"/>
                </a:lnTo>
                <a:cubicBezTo>
                  <a:pt x="18086" y="19037"/>
                  <a:pt x="17721" y="18945"/>
                  <a:pt x="17356" y="18915"/>
                </a:cubicBezTo>
                <a:cubicBezTo>
                  <a:pt x="17089" y="18871"/>
                  <a:pt x="16822" y="18842"/>
                  <a:pt x="16555" y="18842"/>
                </a:cubicBezTo>
                <a:cubicBezTo>
                  <a:pt x="16457" y="18842"/>
                  <a:pt x="16360" y="18846"/>
                  <a:pt x="16262" y="18854"/>
                </a:cubicBezTo>
                <a:cubicBezTo>
                  <a:pt x="15472" y="18854"/>
                  <a:pt x="14651" y="18915"/>
                  <a:pt x="13861" y="19097"/>
                </a:cubicBezTo>
                <a:cubicBezTo>
                  <a:pt x="13769" y="19128"/>
                  <a:pt x="13678" y="19158"/>
                  <a:pt x="13557" y="19189"/>
                </a:cubicBezTo>
                <a:cubicBezTo>
                  <a:pt x="13587" y="19199"/>
                  <a:pt x="13614" y="19202"/>
                  <a:pt x="13639" y="19202"/>
                </a:cubicBezTo>
                <a:cubicBezTo>
                  <a:pt x="13688" y="19202"/>
                  <a:pt x="13729" y="19189"/>
                  <a:pt x="13769" y="19189"/>
                </a:cubicBezTo>
                <a:cubicBezTo>
                  <a:pt x="14347" y="19067"/>
                  <a:pt x="14894" y="18976"/>
                  <a:pt x="15472" y="18976"/>
                </a:cubicBezTo>
                <a:cubicBezTo>
                  <a:pt x="15684" y="18945"/>
                  <a:pt x="15867" y="18945"/>
                  <a:pt x="16080" y="18915"/>
                </a:cubicBezTo>
                <a:cubicBezTo>
                  <a:pt x="16839" y="18915"/>
                  <a:pt x="17599" y="19006"/>
                  <a:pt x="18329" y="19189"/>
                </a:cubicBezTo>
                <a:cubicBezTo>
                  <a:pt x="18420" y="19219"/>
                  <a:pt x="18511" y="19249"/>
                  <a:pt x="18633" y="19310"/>
                </a:cubicBezTo>
                <a:cubicBezTo>
                  <a:pt x="18582" y="19320"/>
                  <a:pt x="18538" y="19324"/>
                  <a:pt x="18499" y="19324"/>
                </a:cubicBezTo>
                <a:cubicBezTo>
                  <a:pt x="18420" y="19324"/>
                  <a:pt x="18359" y="19310"/>
                  <a:pt x="18298" y="19310"/>
                </a:cubicBezTo>
                <a:cubicBezTo>
                  <a:pt x="18010" y="19280"/>
                  <a:pt x="17713" y="19265"/>
                  <a:pt x="17417" y="19265"/>
                </a:cubicBezTo>
                <a:cubicBezTo>
                  <a:pt x="17121" y="19265"/>
                  <a:pt x="16824" y="19280"/>
                  <a:pt x="16535" y="19310"/>
                </a:cubicBezTo>
                <a:cubicBezTo>
                  <a:pt x="16262" y="19310"/>
                  <a:pt x="15988" y="19341"/>
                  <a:pt x="15715" y="19371"/>
                </a:cubicBezTo>
                <a:cubicBezTo>
                  <a:pt x="15685" y="19371"/>
                  <a:pt x="15626" y="19371"/>
                  <a:pt x="15624" y="19428"/>
                </a:cubicBezTo>
                <a:lnTo>
                  <a:pt x="15624" y="19428"/>
                </a:lnTo>
                <a:cubicBezTo>
                  <a:pt x="15824" y="19401"/>
                  <a:pt x="15999" y="19400"/>
                  <a:pt x="16201" y="19371"/>
                </a:cubicBezTo>
                <a:cubicBezTo>
                  <a:pt x="16383" y="19371"/>
                  <a:pt x="16535" y="19341"/>
                  <a:pt x="16718" y="19341"/>
                </a:cubicBezTo>
                <a:cubicBezTo>
                  <a:pt x="17204" y="19341"/>
                  <a:pt x="17691" y="19341"/>
                  <a:pt x="18177" y="19371"/>
                </a:cubicBezTo>
                <a:cubicBezTo>
                  <a:pt x="18450" y="19401"/>
                  <a:pt x="18754" y="19432"/>
                  <a:pt x="19028" y="19523"/>
                </a:cubicBezTo>
                <a:lnTo>
                  <a:pt x="18785" y="19523"/>
                </a:lnTo>
                <a:cubicBezTo>
                  <a:pt x="18390" y="19523"/>
                  <a:pt x="17994" y="19523"/>
                  <a:pt x="17599" y="19553"/>
                </a:cubicBezTo>
                <a:cubicBezTo>
                  <a:pt x="15928" y="19614"/>
                  <a:pt x="14317" y="20040"/>
                  <a:pt x="12797" y="20739"/>
                </a:cubicBezTo>
                <a:cubicBezTo>
                  <a:pt x="11733" y="21195"/>
                  <a:pt x="10730" y="21772"/>
                  <a:pt x="9727" y="22350"/>
                </a:cubicBezTo>
                <a:cubicBezTo>
                  <a:pt x="8754" y="22897"/>
                  <a:pt x="7782" y="23474"/>
                  <a:pt x="6809" y="24021"/>
                </a:cubicBezTo>
                <a:cubicBezTo>
                  <a:pt x="6505" y="24173"/>
                  <a:pt x="6231" y="24325"/>
                  <a:pt x="5897" y="24508"/>
                </a:cubicBezTo>
                <a:cubicBezTo>
                  <a:pt x="5988" y="24477"/>
                  <a:pt x="6019" y="24477"/>
                  <a:pt x="6049" y="24477"/>
                </a:cubicBezTo>
                <a:cubicBezTo>
                  <a:pt x="6323" y="24356"/>
                  <a:pt x="6596" y="24234"/>
                  <a:pt x="6839" y="24082"/>
                </a:cubicBezTo>
                <a:cubicBezTo>
                  <a:pt x="7721" y="23596"/>
                  <a:pt x="8572" y="23110"/>
                  <a:pt x="9453" y="22623"/>
                </a:cubicBezTo>
                <a:cubicBezTo>
                  <a:pt x="10244" y="22167"/>
                  <a:pt x="11034" y="21711"/>
                  <a:pt x="11855" y="21286"/>
                </a:cubicBezTo>
                <a:cubicBezTo>
                  <a:pt x="12797" y="20800"/>
                  <a:pt x="13769" y="20404"/>
                  <a:pt x="14773" y="20100"/>
                </a:cubicBezTo>
                <a:cubicBezTo>
                  <a:pt x="15380" y="19948"/>
                  <a:pt x="15988" y="19827"/>
                  <a:pt x="16627" y="19736"/>
                </a:cubicBezTo>
                <a:cubicBezTo>
                  <a:pt x="17174" y="19667"/>
                  <a:pt x="17721" y="19633"/>
                  <a:pt x="18268" y="19633"/>
                </a:cubicBezTo>
                <a:cubicBezTo>
                  <a:pt x="18450" y="19633"/>
                  <a:pt x="18633" y="19637"/>
                  <a:pt x="18815" y="19645"/>
                </a:cubicBezTo>
                <a:cubicBezTo>
                  <a:pt x="18967" y="19645"/>
                  <a:pt x="19119" y="19675"/>
                  <a:pt x="19271" y="19675"/>
                </a:cubicBezTo>
                <a:cubicBezTo>
                  <a:pt x="19332" y="19705"/>
                  <a:pt x="19362" y="19736"/>
                  <a:pt x="19393" y="19736"/>
                </a:cubicBezTo>
                <a:cubicBezTo>
                  <a:pt x="19423" y="19766"/>
                  <a:pt x="19453" y="19796"/>
                  <a:pt x="19514" y="19827"/>
                </a:cubicBezTo>
                <a:cubicBezTo>
                  <a:pt x="19423" y="19918"/>
                  <a:pt x="19332" y="19888"/>
                  <a:pt x="19271" y="19918"/>
                </a:cubicBezTo>
                <a:cubicBezTo>
                  <a:pt x="18937" y="19948"/>
                  <a:pt x="18602" y="19979"/>
                  <a:pt x="18268" y="20009"/>
                </a:cubicBezTo>
                <a:cubicBezTo>
                  <a:pt x="17417" y="20131"/>
                  <a:pt x="16627" y="20313"/>
                  <a:pt x="15806" y="20556"/>
                </a:cubicBezTo>
                <a:cubicBezTo>
                  <a:pt x="13769" y="21164"/>
                  <a:pt x="11855" y="22076"/>
                  <a:pt x="10061" y="23201"/>
                </a:cubicBezTo>
                <a:cubicBezTo>
                  <a:pt x="9727" y="23383"/>
                  <a:pt x="9423" y="23596"/>
                  <a:pt x="9119" y="23778"/>
                </a:cubicBezTo>
                <a:cubicBezTo>
                  <a:pt x="9089" y="23809"/>
                  <a:pt x="9058" y="23839"/>
                  <a:pt x="9028" y="23869"/>
                </a:cubicBezTo>
                <a:cubicBezTo>
                  <a:pt x="9043" y="23885"/>
                  <a:pt x="9058" y="23892"/>
                  <a:pt x="9073" y="23892"/>
                </a:cubicBezTo>
                <a:cubicBezTo>
                  <a:pt x="9089" y="23892"/>
                  <a:pt x="9104" y="23885"/>
                  <a:pt x="9119" y="23869"/>
                </a:cubicBezTo>
                <a:cubicBezTo>
                  <a:pt x="9301" y="23748"/>
                  <a:pt x="9484" y="23657"/>
                  <a:pt x="9666" y="23535"/>
                </a:cubicBezTo>
                <a:cubicBezTo>
                  <a:pt x="11003" y="22684"/>
                  <a:pt x="12432" y="21955"/>
                  <a:pt x="13921" y="21347"/>
                </a:cubicBezTo>
                <a:cubicBezTo>
                  <a:pt x="15046" y="20891"/>
                  <a:pt x="16201" y="20526"/>
                  <a:pt x="17387" y="20283"/>
                </a:cubicBezTo>
                <a:cubicBezTo>
                  <a:pt x="18055" y="20131"/>
                  <a:pt x="18815" y="20009"/>
                  <a:pt x="19697" y="20009"/>
                </a:cubicBezTo>
                <a:cubicBezTo>
                  <a:pt x="19909" y="20131"/>
                  <a:pt x="20122" y="20252"/>
                  <a:pt x="20244" y="20404"/>
                </a:cubicBezTo>
                <a:cubicBezTo>
                  <a:pt x="20031" y="20435"/>
                  <a:pt x="19818" y="20496"/>
                  <a:pt x="19605" y="20526"/>
                </a:cubicBezTo>
                <a:cubicBezTo>
                  <a:pt x="18937" y="20648"/>
                  <a:pt x="18268" y="20860"/>
                  <a:pt x="17599" y="21134"/>
                </a:cubicBezTo>
                <a:cubicBezTo>
                  <a:pt x="16809" y="21468"/>
                  <a:pt x="16019" y="21894"/>
                  <a:pt x="15289" y="22380"/>
                </a:cubicBezTo>
                <a:cubicBezTo>
                  <a:pt x="15198" y="22441"/>
                  <a:pt x="15107" y="22502"/>
                  <a:pt x="15046" y="22593"/>
                </a:cubicBezTo>
                <a:lnTo>
                  <a:pt x="15076" y="22623"/>
                </a:lnTo>
                <a:cubicBezTo>
                  <a:pt x="15137" y="22562"/>
                  <a:pt x="15228" y="22532"/>
                  <a:pt x="15289" y="22471"/>
                </a:cubicBezTo>
                <a:cubicBezTo>
                  <a:pt x="16262" y="21863"/>
                  <a:pt x="17265" y="21347"/>
                  <a:pt x="18359" y="20952"/>
                </a:cubicBezTo>
                <a:cubicBezTo>
                  <a:pt x="18967" y="20769"/>
                  <a:pt x="19605" y="20617"/>
                  <a:pt x="20274" y="20526"/>
                </a:cubicBezTo>
                <a:cubicBezTo>
                  <a:pt x="20294" y="20526"/>
                  <a:pt x="20328" y="20512"/>
                  <a:pt x="20357" y="20512"/>
                </a:cubicBezTo>
                <a:cubicBezTo>
                  <a:pt x="20372" y="20512"/>
                  <a:pt x="20386" y="20516"/>
                  <a:pt x="20396" y="20526"/>
                </a:cubicBezTo>
                <a:cubicBezTo>
                  <a:pt x="20426" y="20526"/>
                  <a:pt x="20487" y="20556"/>
                  <a:pt x="20517" y="20587"/>
                </a:cubicBezTo>
                <a:cubicBezTo>
                  <a:pt x="20487" y="20617"/>
                  <a:pt x="20487" y="20648"/>
                  <a:pt x="20457" y="20648"/>
                </a:cubicBezTo>
                <a:cubicBezTo>
                  <a:pt x="19149" y="20982"/>
                  <a:pt x="17934" y="21590"/>
                  <a:pt x="16809" y="22319"/>
                </a:cubicBezTo>
                <a:cubicBezTo>
                  <a:pt x="15441" y="23201"/>
                  <a:pt x="14225" y="24234"/>
                  <a:pt x="13101" y="25420"/>
                </a:cubicBezTo>
                <a:cubicBezTo>
                  <a:pt x="13010" y="25541"/>
                  <a:pt x="12888" y="25693"/>
                  <a:pt x="12797" y="25815"/>
                </a:cubicBezTo>
                <a:cubicBezTo>
                  <a:pt x="12766" y="25815"/>
                  <a:pt x="12766" y="25845"/>
                  <a:pt x="12736" y="25876"/>
                </a:cubicBezTo>
                <a:cubicBezTo>
                  <a:pt x="12753" y="25881"/>
                  <a:pt x="12768" y="25884"/>
                  <a:pt x="12779" y="25884"/>
                </a:cubicBezTo>
                <a:cubicBezTo>
                  <a:pt x="12828" y="25884"/>
                  <a:pt x="12833" y="25839"/>
                  <a:pt x="12858" y="25815"/>
                </a:cubicBezTo>
                <a:cubicBezTo>
                  <a:pt x="13344" y="25298"/>
                  <a:pt x="13861" y="24781"/>
                  <a:pt x="14377" y="24325"/>
                </a:cubicBezTo>
                <a:cubicBezTo>
                  <a:pt x="15593" y="23231"/>
                  <a:pt x="16870" y="22319"/>
                  <a:pt x="18298" y="21590"/>
                </a:cubicBezTo>
                <a:cubicBezTo>
                  <a:pt x="19028" y="21225"/>
                  <a:pt x="19757" y="20921"/>
                  <a:pt x="20548" y="20739"/>
                </a:cubicBezTo>
                <a:cubicBezTo>
                  <a:pt x="20608" y="20708"/>
                  <a:pt x="20669" y="20708"/>
                  <a:pt x="20730" y="20708"/>
                </a:cubicBezTo>
                <a:cubicBezTo>
                  <a:pt x="20973" y="20860"/>
                  <a:pt x="21247" y="20982"/>
                  <a:pt x="21520" y="21134"/>
                </a:cubicBezTo>
                <a:cubicBezTo>
                  <a:pt x="21551" y="21286"/>
                  <a:pt x="21520" y="21407"/>
                  <a:pt x="21429" y="21529"/>
                </a:cubicBezTo>
                <a:cubicBezTo>
                  <a:pt x="21186" y="21803"/>
                  <a:pt x="20943" y="22076"/>
                  <a:pt x="20700" y="22350"/>
                </a:cubicBezTo>
                <a:cubicBezTo>
                  <a:pt x="20457" y="22654"/>
                  <a:pt x="20244" y="22988"/>
                  <a:pt x="20031" y="23292"/>
                </a:cubicBezTo>
                <a:cubicBezTo>
                  <a:pt x="19757" y="23657"/>
                  <a:pt x="19545" y="24021"/>
                  <a:pt x="19271" y="24356"/>
                </a:cubicBezTo>
                <a:cubicBezTo>
                  <a:pt x="18481" y="25359"/>
                  <a:pt x="17508" y="26088"/>
                  <a:pt x="16323" y="26575"/>
                </a:cubicBezTo>
                <a:cubicBezTo>
                  <a:pt x="15563" y="26879"/>
                  <a:pt x="14833" y="27061"/>
                  <a:pt x="14043" y="27152"/>
                </a:cubicBezTo>
                <a:lnTo>
                  <a:pt x="13101" y="27152"/>
                </a:lnTo>
                <a:cubicBezTo>
                  <a:pt x="12523" y="27091"/>
                  <a:pt x="11946" y="26970"/>
                  <a:pt x="11399" y="26787"/>
                </a:cubicBezTo>
                <a:cubicBezTo>
                  <a:pt x="10760" y="26575"/>
                  <a:pt x="10092" y="26362"/>
                  <a:pt x="9453" y="26149"/>
                </a:cubicBezTo>
                <a:cubicBezTo>
                  <a:pt x="9216" y="26070"/>
                  <a:pt x="8957" y="25991"/>
                  <a:pt x="8694" y="25991"/>
                </a:cubicBezTo>
                <a:cubicBezTo>
                  <a:pt x="8653" y="25991"/>
                  <a:pt x="8613" y="25993"/>
                  <a:pt x="8572" y="25997"/>
                </a:cubicBezTo>
                <a:cubicBezTo>
                  <a:pt x="8572" y="25997"/>
                  <a:pt x="8541" y="25967"/>
                  <a:pt x="8511" y="25936"/>
                </a:cubicBezTo>
                <a:cubicBezTo>
                  <a:pt x="8602" y="25906"/>
                  <a:pt x="8663" y="25876"/>
                  <a:pt x="8724" y="25815"/>
                </a:cubicBezTo>
                <a:cubicBezTo>
                  <a:pt x="9149" y="25572"/>
                  <a:pt x="9605" y="25298"/>
                  <a:pt x="10061" y="25025"/>
                </a:cubicBezTo>
                <a:cubicBezTo>
                  <a:pt x="10122" y="24964"/>
                  <a:pt x="10244" y="24964"/>
                  <a:pt x="10274" y="24873"/>
                </a:cubicBezTo>
                <a:lnTo>
                  <a:pt x="10274" y="24842"/>
                </a:lnTo>
                <a:cubicBezTo>
                  <a:pt x="10183" y="24842"/>
                  <a:pt x="10122" y="24903"/>
                  <a:pt x="10031" y="24933"/>
                </a:cubicBezTo>
                <a:cubicBezTo>
                  <a:pt x="9484" y="25268"/>
                  <a:pt x="8906" y="25602"/>
                  <a:pt x="8359" y="25936"/>
                </a:cubicBezTo>
                <a:cubicBezTo>
                  <a:pt x="8207" y="26028"/>
                  <a:pt x="8055" y="26088"/>
                  <a:pt x="7903" y="26149"/>
                </a:cubicBezTo>
                <a:cubicBezTo>
                  <a:pt x="7386" y="26301"/>
                  <a:pt x="6900" y="26514"/>
                  <a:pt x="6414" y="26727"/>
                </a:cubicBezTo>
                <a:cubicBezTo>
                  <a:pt x="6079" y="26879"/>
                  <a:pt x="5745" y="27031"/>
                  <a:pt x="5411" y="27183"/>
                </a:cubicBezTo>
                <a:cubicBezTo>
                  <a:pt x="4590" y="27517"/>
                  <a:pt x="3769" y="27699"/>
                  <a:pt x="2888" y="27730"/>
                </a:cubicBezTo>
                <a:cubicBezTo>
                  <a:pt x="2813" y="27733"/>
                  <a:pt x="2738" y="27735"/>
                  <a:pt x="2662" y="27735"/>
                </a:cubicBezTo>
                <a:cubicBezTo>
                  <a:pt x="2124" y="27735"/>
                  <a:pt x="1570" y="27639"/>
                  <a:pt x="1064" y="27426"/>
                </a:cubicBezTo>
                <a:cubicBezTo>
                  <a:pt x="912" y="27365"/>
                  <a:pt x="760" y="27304"/>
                  <a:pt x="608" y="27183"/>
                </a:cubicBezTo>
                <a:cubicBezTo>
                  <a:pt x="426" y="27061"/>
                  <a:pt x="304" y="26848"/>
                  <a:pt x="304" y="26575"/>
                </a:cubicBezTo>
                <a:cubicBezTo>
                  <a:pt x="547" y="26423"/>
                  <a:pt x="821" y="26301"/>
                  <a:pt x="1064" y="26180"/>
                </a:cubicBezTo>
                <a:cubicBezTo>
                  <a:pt x="1338" y="26058"/>
                  <a:pt x="1581" y="25936"/>
                  <a:pt x="1824" y="25815"/>
                </a:cubicBezTo>
                <a:cubicBezTo>
                  <a:pt x="2098" y="25724"/>
                  <a:pt x="2371" y="25602"/>
                  <a:pt x="2645" y="25511"/>
                </a:cubicBezTo>
                <a:cubicBezTo>
                  <a:pt x="2888" y="25389"/>
                  <a:pt x="3161" y="25328"/>
                  <a:pt x="3435" y="25237"/>
                </a:cubicBezTo>
                <a:cubicBezTo>
                  <a:pt x="3389" y="25207"/>
                  <a:pt x="3359" y="25199"/>
                  <a:pt x="3332" y="25199"/>
                </a:cubicBezTo>
                <a:cubicBezTo>
                  <a:pt x="3306" y="25199"/>
                  <a:pt x="3283" y="25207"/>
                  <a:pt x="3253" y="25207"/>
                </a:cubicBezTo>
                <a:cubicBezTo>
                  <a:pt x="2645" y="25389"/>
                  <a:pt x="2037" y="25632"/>
                  <a:pt x="1459" y="25906"/>
                </a:cubicBezTo>
                <a:cubicBezTo>
                  <a:pt x="1125" y="26028"/>
                  <a:pt x="821" y="26180"/>
                  <a:pt x="517" y="26332"/>
                </a:cubicBezTo>
                <a:cubicBezTo>
                  <a:pt x="456" y="26362"/>
                  <a:pt x="395" y="26392"/>
                  <a:pt x="335" y="26423"/>
                </a:cubicBezTo>
                <a:cubicBezTo>
                  <a:pt x="335" y="26180"/>
                  <a:pt x="365" y="26180"/>
                  <a:pt x="487" y="25906"/>
                </a:cubicBezTo>
                <a:cubicBezTo>
                  <a:pt x="1094" y="25602"/>
                  <a:pt x="1763" y="25389"/>
                  <a:pt x="2401" y="25146"/>
                </a:cubicBezTo>
                <a:lnTo>
                  <a:pt x="2401" y="25146"/>
                </a:lnTo>
                <a:cubicBezTo>
                  <a:pt x="2098" y="25176"/>
                  <a:pt x="1794" y="25298"/>
                  <a:pt x="1520" y="25389"/>
                </a:cubicBezTo>
                <a:cubicBezTo>
                  <a:pt x="1216" y="25480"/>
                  <a:pt x="942" y="25602"/>
                  <a:pt x="669" y="25724"/>
                </a:cubicBezTo>
                <a:cubicBezTo>
                  <a:pt x="608" y="25693"/>
                  <a:pt x="669" y="25663"/>
                  <a:pt x="669" y="25632"/>
                </a:cubicBezTo>
                <a:cubicBezTo>
                  <a:pt x="882" y="25359"/>
                  <a:pt x="1155" y="25116"/>
                  <a:pt x="1429" y="24933"/>
                </a:cubicBezTo>
                <a:cubicBezTo>
                  <a:pt x="1885" y="24660"/>
                  <a:pt x="2371" y="24417"/>
                  <a:pt x="2857" y="24234"/>
                </a:cubicBezTo>
                <a:cubicBezTo>
                  <a:pt x="3283" y="24082"/>
                  <a:pt x="3708" y="23930"/>
                  <a:pt x="4134" y="23778"/>
                </a:cubicBezTo>
                <a:cubicBezTo>
                  <a:pt x="5259" y="23383"/>
                  <a:pt x="6292" y="22806"/>
                  <a:pt x="7265" y="22137"/>
                </a:cubicBezTo>
                <a:cubicBezTo>
                  <a:pt x="8116" y="21559"/>
                  <a:pt x="8937" y="20891"/>
                  <a:pt x="9727" y="20222"/>
                </a:cubicBezTo>
                <a:cubicBezTo>
                  <a:pt x="10304" y="19766"/>
                  <a:pt x="10882" y="19280"/>
                  <a:pt x="11520" y="18854"/>
                </a:cubicBezTo>
                <a:cubicBezTo>
                  <a:pt x="11885" y="18581"/>
                  <a:pt x="12250" y="18368"/>
                  <a:pt x="12645" y="18186"/>
                </a:cubicBezTo>
                <a:cubicBezTo>
                  <a:pt x="13253" y="17882"/>
                  <a:pt x="13921" y="17730"/>
                  <a:pt x="14621" y="17699"/>
                </a:cubicBezTo>
                <a:cubicBezTo>
                  <a:pt x="14745" y="17691"/>
                  <a:pt x="14869" y="17688"/>
                  <a:pt x="14993" y="17688"/>
                </a:cubicBezTo>
                <a:close/>
                <a:moveTo>
                  <a:pt x="31420" y="26782"/>
                </a:moveTo>
                <a:cubicBezTo>
                  <a:pt x="31604" y="26782"/>
                  <a:pt x="31789" y="26793"/>
                  <a:pt x="31976" y="26818"/>
                </a:cubicBezTo>
                <a:cubicBezTo>
                  <a:pt x="32888" y="26909"/>
                  <a:pt x="33679" y="27183"/>
                  <a:pt x="34378" y="27760"/>
                </a:cubicBezTo>
                <a:cubicBezTo>
                  <a:pt x="34742" y="28064"/>
                  <a:pt x="35016" y="28398"/>
                  <a:pt x="35229" y="28794"/>
                </a:cubicBezTo>
                <a:cubicBezTo>
                  <a:pt x="35350" y="29006"/>
                  <a:pt x="35442" y="29219"/>
                  <a:pt x="35563" y="29432"/>
                </a:cubicBezTo>
                <a:cubicBezTo>
                  <a:pt x="35685" y="29675"/>
                  <a:pt x="35806" y="29949"/>
                  <a:pt x="35958" y="30192"/>
                </a:cubicBezTo>
                <a:cubicBezTo>
                  <a:pt x="36171" y="30587"/>
                  <a:pt x="36414" y="30921"/>
                  <a:pt x="36718" y="31225"/>
                </a:cubicBezTo>
                <a:cubicBezTo>
                  <a:pt x="36627" y="31195"/>
                  <a:pt x="36536" y="31195"/>
                  <a:pt x="36445" y="31134"/>
                </a:cubicBezTo>
                <a:cubicBezTo>
                  <a:pt x="35837" y="30952"/>
                  <a:pt x="35259" y="30708"/>
                  <a:pt x="34682" y="30435"/>
                </a:cubicBezTo>
                <a:cubicBezTo>
                  <a:pt x="34165" y="30161"/>
                  <a:pt x="33648" y="29888"/>
                  <a:pt x="33101" y="29645"/>
                </a:cubicBezTo>
                <a:cubicBezTo>
                  <a:pt x="32645" y="29401"/>
                  <a:pt x="32220" y="29189"/>
                  <a:pt x="31733" y="28976"/>
                </a:cubicBezTo>
                <a:cubicBezTo>
                  <a:pt x="31093" y="28697"/>
                  <a:pt x="30401" y="28547"/>
                  <a:pt x="29682" y="28547"/>
                </a:cubicBezTo>
                <a:cubicBezTo>
                  <a:pt x="29616" y="28547"/>
                  <a:pt x="29550" y="28548"/>
                  <a:pt x="29484" y="28550"/>
                </a:cubicBezTo>
                <a:cubicBezTo>
                  <a:pt x="29150" y="28550"/>
                  <a:pt x="28785" y="28550"/>
                  <a:pt x="28451" y="28520"/>
                </a:cubicBezTo>
                <a:cubicBezTo>
                  <a:pt x="27265" y="28520"/>
                  <a:pt x="26141" y="28277"/>
                  <a:pt x="25077" y="27821"/>
                </a:cubicBezTo>
                <a:cubicBezTo>
                  <a:pt x="24985" y="27760"/>
                  <a:pt x="24925" y="27730"/>
                  <a:pt x="24773" y="27669"/>
                </a:cubicBezTo>
                <a:cubicBezTo>
                  <a:pt x="24833" y="27669"/>
                  <a:pt x="24881" y="27655"/>
                  <a:pt x="24915" y="27655"/>
                </a:cubicBezTo>
                <a:cubicBezTo>
                  <a:pt x="24931" y="27655"/>
                  <a:pt x="24945" y="27659"/>
                  <a:pt x="24955" y="27669"/>
                </a:cubicBezTo>
                <a:cubicBezTo>
                  <a:pt x="25285" y="27720"/>
                  <a:pt x="25615" y="27744"/>
                  <a:pt x="25945" y="27744"/>
                </a:cubicBezTo>
                <a:cubicBezTo>
                  <a:pt x="26405" y="27744"/>
                  <a:pt x="26866" y="27697"/>
                  <a:pt x="27326" y="27608"/>
                </a:cubicBezTo>
                <a:cubicBezTo>
                  <a:pt x="28207" y="27456"/>
                  <a:pt x="29058" y="27213"/>
                  <a:pt x="29910" y="27000"/>
                </a:cubicBezTo>
                <a:cubicBezTo>
                  <a:pt x="30421" y="26867"/>
                  <a:pt x="30917" y="26782"/>
                  <a:pt x="31420" y="26782"/>
                </a:cubicBezTo>
                <a:close/>
                <a:moveTo>
                  <a:pt x="33040" y="15268"/>
                </a:moveTo>
                <a:cubicBezTo>
                  <a:pt x="34226" y="15298"/>
                  <a:pt x="35259" y="15663"/>
                  <a:pt x="36262" y="16301"/>
                </a:cubicBezTo>
                <a:cubicBezTo>
                  <a:pt x="36779" y="16605"/>
                  <a:pt x="37235" y="17000"/>
                  <a:pt x="37721" y="17395"/>
                </a:cubicBezTo>
                <a:cubicBezTo>
                  <a:pt x="38268" y="17851"/>
                  <a:pt x="38785" y="18368"/>
                  <a:pt x="39271" y="18915"/>
                </a:cubicBezTo>
                <a:cubicBezTo>
                  <a:pt x="39788" y="19462"/>
                  <a:pt x="40335" y="19979"/>
                  <a:pt x="40913" y="20465"/>
                </a:cubicBezTo>
                <a:cubicBezTo>
                  <a:pt x="41430" y="20860"/>
                  <a:pt x="41916" y="21316"/>
                  <a:pt x="42341" y="21803"/>
                </a:cubicBezTo>
                <a:cubicBezTo>
                  <a:pt x="43253" y="22745"/>
                  <a:pt x="43740" y="23900"/>
                  <a:pt x="43892" y="25207"/>
                </a:cubicBezTo>
                <a:cubicBezTo>
                  <a:pt x="43922" y="25480"/>
                  <a:pt x="43952" y="25754"/>
                  <a:pt x="43952" y="26028"/>
                </a:cubicBezTo>
                <a:cubicBezTo>
                  <a:pt x="43892" y="26848"/>
                  <a:pt x="43648" y="27547"/>
                  <a:pt x="43071" y="28155"/>
                </a:cubicBezTo>
                <a:cubicBezTo>
                  <a:pt x="43041" y="28186"/>
                  <a:pt x="42980" y="28216"/>
                  <a:pt x="42980" y="28246"/>
                </a:cubicBezTo>
                <a:cubicBezTo>
                  <a:pt x="42889" y="28246"/>
                  <a:pt x="42858" y="28186"/>
                  <a:pt x="42828" y="28125"/>
                </a:cubicBezTo>
                <a:cubicBezTo>
                  <a:pt x="42615" y="27882"/>
                  <a:pt x="42372" y="27608"/>
                  <a:pt x="42159" y="27335"/>
                </a:cubicBezTo>
                <a:cubicBezTo>
                  <a:pt x="41855" y="27000"/>
                  <a:pt x="41521" y="26666"/>
                  <a:pt x="41186" y="26332"/>
                </a:cubicBezTo>
                <a:cubicBezTo>
                  <a:pt x="41126" y="26301"/>
                  <a:pt x="41065" y="26271"/>
                  <a:pt x="41034" y="26240"/>
                </a:cubicBezTo>
                <a:cubicBezTo>
                  <a:pt x="41034" y="26230"/>
                  <a:pt x="41031" y="26227"/>
                  <a:pt x="41025" y="26227"/>
                </a:cubicBezTo>
                <a:cubicBezTo>
                  <a:pt x="41014" y="26227"/>
                  <a:pt x="40994" y="26240"/>
                  <a:pt x="40974" y="26240"/>
                </a:cubicBezTo>
                <a:cubicBezTo>
                  <a:pt x="41095" y="26362"/>
                  <a:pt x="41217" y="26453"/>
                  <a:pt x="41308" y="26575"/>
                </a:cubicBezTo>
                <a:lnTo>
                  <a:pt x="41642" y="26909"/>
                </a:lnTo>
                <a:cubicBezTo>
                  <a:pt x="41764" y="27031"/>
                  <a:pt x="41855" y="27152"/>
                  <a:pt x="41977" y="27274"/>
                </a:cubicBezTo>
                <a:cubicBezTo>
                  <a:pt x="42068" y="27395"/>
                  <a:pt x="42159" y="27487"/>
                  <a:pt x="42250" y="27608"/>
                </a:cubicBezTo>
                <a:cubicBezTo>
                  <a:pt x="42341" y="27730"/>
                  <a:pt x="42463" y="27851"/>
                  <a:pt x="42554" y="27973"/>
                </a:cubicBezTo>
                <a:cubicBezTo>
                  <a:pt x="42645" y="28094"/>
                  <a:pt x="42767" y="28216"/>
                  <a:pt x="42858" y="28368"/>
                </a:cubicBezTo>
                <a:cubicBezTo>
                  <a:pt x="42706" y="28550"/>
                  <a:pt x="42554" y="28733"/>
                  <a:pt x="42402" y="28915"/>
                </a:cubicBezTo>
                <a:cubicBezTo>
                  <a:pt x="42159" y="28611"/>
                  <a:pt x="42007" y="28307"/>
                  <a:pt x="41794" y="28003"/>
                </a:cubicBezTo>
                <a:cubicBezTo>
                  <a:pt x="41582" y="27730"/>
                  <a:pt x="41399" y="27456"/>
                  <a:pt x="41186" y="27183"/>
                </a:cubicBezTo>
                <a:cubicBezTo>
                  <a:pt x="40974" y="26909"/>
                  <a:pt x="40730" y="26605"/>
                  <a:pt x="40518" y="26362"/>
                </a:cubicBezTo>
                <a:cubicBezTo>
                  <a:pt x="40305" y="26088"/>
                  <a:pt x="40062" y="25845"/>
                  <a:pt x="39819" y="25572"/>
                </a:cubicBezTo>
                <a:cubicBezTo>
                  <a:pt x="39575" y="25328"/>
                  <a:pt x="39332" y="25085"/>
                  <a:pt x="39028" y="24812"/>
                </a:cubicBezTo>
                <a:lnTo>
                  <a:pt x="39028" y="24812"/>
                </a:lnTo>
                <a:cubicBezTo>
                  <a:pt x="39028" y="24964"/>
                  <a:pt x="39089" y="24994"/>
                  <a:pt x="39150" y="25025"/>
                </a:cubicBezTo>
                <a:cubicBezTo>
                  <a:pt x="39180" y="25085"/>
                  <a:pt x="39241" y="25116"/>
                  <a:pt x="39302" y="25176"/>
                </a:cubicBezTo>
                <a:cubicBezTo>
                  <a:pt x="39363" y="25237"/>
                  <a:pt x="39393" y="25268"/>
                  <a:pt x="39454" y="25328"/>
                </a:cubicBezTo>
                <a:cubicBezTo>
                  <a:pt x="39484" y="25359"/>
                  <a:pt x="39545" y="25420"/>
                  <a:pt x="39575" y="25450"/>
                </a:cubicBezTo>
                <a:cubicBezTo>
                  <a:pt x="39636" y="25511"/>
                  <a:pt x="39667" y="25572"/>
                  <a:pt x="39727" y="25632"/>
                </a:cubicBezTo>
                <a:cubicBezTo>
                  <a:pt x="39788" y="25663"/>
                  <a:pt x="39819" y="25724"/>
                  <a:pt x="39879" y="25754"/>
                </a:cubicBezTo>
                <a:cubicBezTo>
                  <a:pt x="39910" y="25815"/>
                  <a:pt x="39940" y="25845"/>
                  <a:pt x="40001" y="25906"/>
                </a:cubicBezTo>
                <a:cubicBezTo>
                  <a:pt x="40031" y="25967"/>
                  <a:pt x="40092" y="25997"/>
                  <a:pt x="40123" y="26058"/>
                </a:cubicBezTo>
                <a:cubicBezTo>
                  <a:pt x="40183" y="26119"/>
                  <a:pt x="40214" y="26149"/>
                  <a:pt x="40275" y="26210"/>
                </a:cubicBezTo>
                <a:lnTo>
                  <a:pt x="40396" y="26362"/>
                </a:lnTo>
                <a:lnTo>
                  <a:pt x="40518" y="26514"/>
                </a:lnTo>
                <a:cubicBezTo>
                  <a:pt x="40578" y="26575"/>
                  <a:pt x="40609" y="26635"/>
                  <a:pt x="40670" y="26696"/>
                </a:cubicBezTo>
                <a:cubicBezTo>
                  <a:pt x="40700" y="26727"/>
                  <a:pt x="40761" y="26787"/>
                  <a:pt x="40791" y="26848"/>
                </a:cubicBezTo>
                <a:cubicBezTo>
                  <a:pt x="40822" y="26909"/>
                  <a:pt x="40882" y="26939"/>
                  <a:pt x="40913" y="27000"/>
                </a:cubicBezTo>
                <a:cubicBezTo>
                  <a:pt x="40943" y="27061"/>
                  <a:pt x="41004" y="27122"/>
                  <a:pt x="41034" y="27183"/>
                </a:cubicBezTo>
                <a:cubicBezTo>
                  <a:pt x="41095" y="27243"/>
                  <a:pt x="41126" y="27274"/>
                  <a:pt x="41156" y="27335"/>
                </a:cubicBezTo>
                <a:cubicBezTo>
                  <a:pt x="41217" y="27395"/>
                  <a:pt x="41247" y="27426"/>
                  <a:pt x="41278" y="27487"/>
                </a:cubicBezTo>
                <a:cubicBezTo>
                  <a:pt x="41338" y="27547"/>
                  <a:pt x="41369" y="27608"/>
                  <a:pt x="41430" y="27669"/>
                </a:cubicBezTo>
                <a:lnTo>
                  <a:pt x="41521" y="27821"/>
                </a:lnTo>
                <a:cubicBezTo>
                  <a:pt x="41582" y="27882"/>
                  <a:pt x="41612" y="27942"/>
                  <a:pt x="41642" y="28003"/>
                </a:cubicBezTo>
                <a:cubicBezTo>
                  <a:pt x="41673" y="28034"/>
                  <a:pt x="41703" y="28094"/>
                  <a:pt x="41764" y="28155"/>
                </a:cubicBezTo>
                <a:cubicBezTo>
                  <a:pt x="41794" y="28216"/>
                  <a:pt x="41825" y="28277"/>
                  <a:pt x="41885" y="28338"/>
                </a:cubicBezTo>
                <a:cubicBezTo>
                  <a:pt x="41916" y="28398"/>
                  <a:pt x="41946" y="28459"/>
                  <a:pt x="41977" y="28490"/>
                </a:cubicBezTo>
                <a:cubicBezTo>
                  <a:pt x="42007" y="28550"/>
                  <a:pt x="42068" y="28611"/>
                  <a:pt x="42098" y="28672"/>
                </a:cubicBezTo>
                <a:cubicBezTo>
                  <a:pt x="42129" y="28733"/>
                  <a:pt x="42189" y="28794"/>
                  <a:pt x="42220" y="28854"/>
                </a:cubicBezTo>
                <a:cubicBezTo>
                  <a:pt x="42250" y="28915"/>
                  <a:pt x="42281" y="28976"/>
                  <a:pt x="42311" y="29037"/>
                </a:cubicBezTo>
                <a:cubicBezTo>
                  <a:pt x="42098" y="29371"/>
                  <a:pt x="41855" y="29705"/>
                  <a:pt x="41612" y="30040"/>
                </a:cubicBezTo>
                <a:cubicBezTo>
                  <a:pt x="41460" y="30192"/>
                  <a:pt x="41338" y="30344"/>
                  <a:pt x="41217" y="30465"/>
                </a:cubicBezTo>
                <a:cubicBezTo>
                  <a:pt x="40791" y="30891"/>
                  <a:pt x="40305" y="31164"/>
                  <a:pt x="39727" y="31286"/>
                </a:cubicBezTo>
                <a:cubicBezTo>
                  <a:pt x="39332" y="31408"/>
                  <a:pt x="38937" y="31468"/>
                  <a:pt x="38512" y="31468"/>
                </a:cubicBezTo>
                <a:cubicBezTo>
                  <a:pt x="38299" y="31468"/>
                  <a:pt x="38056" y="31438"/>
                  <a:pt x="37812" y="31377"/>
                </a:cubicBezTo>
                <a:cubicBezTo>
                  <a:pt x="37782" y="31316"/>
                  <a:pt x="37752" y="31225"/>
                  <a:pt x="37721" y="31134"/>
                </a:cubicBezTo>
                <a:cubicBezTo>
                  <a:pt x="37509" y="30405"/>
                  <a:pt x="37265" y="29705"/>
                  <a:pt x="36961" y="29037"/>
                </a:cubicBezTo>
                <a:cubicBezTo>
                  <a:pt x="36870" y="28854"/>
                  <a:pt x="36779" y="28672"/>
                  <a:pt x="36657" y="28490"/>
                </a:cubicBezTo>
                <a:cubicBezTo>
                  <a:pt x="36657" y="28459"/>
                  <a:pt x="36627" y="28429"/>
                  <a:pt x="36566" y="28398"/>
                </a:cubicBezTo>
                <a:lnTo>
                  <a:pt x="36566" y="28398"/>
                </a:lnTo>
                <a:cubicBezTo>
                  <a:pt x="36627" y="28581"/>
                  <a:pt x="36718" y="28733"/>
                  <a:pt x="36779" y="28885"/>
                </a:cubicBezTo>
                <a:cubicBezTo>
                  <a:pt x="36840" y="29037"/>
                  <a:pt x="36931" y="29189"/>
                  <a:pt x="36992" y="29341"/>
                </a:cubicBezTo>
                <a:cubicBezTo>
                  <a:pt x="37053" y="29493"/>
                  <a:pt x="37113" y="29675"/>
                  <a:pt x="37174" y="29827"/>
                </a:cubicBezTo>
                <a:cubicBezTo>
                  <a:pt x="37265" y="30009"/>
                  <a:pt x="37326" y="30161"/>
                  <a:pt x="37357" y="30344"/>
                </a:cubicBezTo>
                <a:cubicBezTo>
                  <a:pt x="37417" y="30496"/>
                  <a:pt x="37478" y="30648"/>
                  <a:pt x="37539" y="30800"/>
                </a:cubicBezTo>
                <a:cubicBezTo>
                  <a:pt x="37569" y="30982"/>
                  <a:pt x="37630" y="31134"/>
                  <a:pt x="37660" y="31347"/>
                </a:cubicBezTo>
                <a:lnTo>
                  <a:pt x="37569" y="31347"/>
                </a:lnTo>
                <a:cubicBezTo>
                  <a:pt x="37417" y="31286"/>
                  <a:pt x="37296" y="31225"/>
                  <a:pt x="37174" y="31164"/>
                </a:cubicBezTo>
                <a:cubicBezTo>
                  <a:pt x="36901" y="31043"/>
                  <a:pt x="36657" y="30860"/>
                  <a:pt x="36475" y="30617"/>
                </a:cubicBezTo>
                <a:cubicBezTo>
                  <a:pt x="36323" y="30374"/>
                  <a:pt x="36171" y="30101"/>
                  <a:pt x="36019" y="29857"/>
                </a:cubicBezTo>
                <a:cubicBezTo>
                  <a:pt x="35898" y="29645"/>
                  <a:pt x="35806" y="29432"/>
                  <a:pt x="35685" y="29189"/>
                </a:cubicBezTo>
                <a:cubicBezTo>
                  <a:pt x="35594" y="29037"/>
                  <a:pt x="35502" y="28854"/>
                  <a:pt x="35411" y="28702"/>
                </a:cubicBezTo>
                <a:cubicBezTo>
                  <a:pt x="34986" y="27912"/>
                  <a:pt x="34347" y="27335"/>
                  <a:pt x="33496" y="26970"/>
                </a:cubicBezTo>
                <a:cubicBezTo>
                  <a:pt x="32884" y="26719"/>
                  <a:pt x="32221" y="26571"/>
                  <a:pt x="31530" y="26571"/>
                </a:cubicBezTo>
                <a:cubicBezTo>
                  <a:pt x="31466" y="26571"/>
                  <a:pt x="31402" y="26572"/>
                  <a:pt x="31338" y="26575"/>
                </a:cubicBezTo>
                <a:cubicBezTo>
                  <a:pt x="30761" y="26575"/>
                  <a:pt x="30214" y="26696"/>
                  <a:pt x="29666" y="26848"/>
                </a:cubicBezTo>
                <a:cubicBezTo>
                  <a:pt x="28967" y="27000"/>
                  <a:pt x="28299" y="27183"/>
                  <a:pt x="27600" y="27335"/>
                </a:cubicBezTo>
                <a:cubicBezTo>
                  <a:pt x="27205" y="27438"/>
                  <a:pt x="26810" y="27486"/>
                  <a:pt x="26406" y="27486"/>
                </a:cubicBezTo>
                <a:cubicBezTo>
                  <a:pt x="26218" y="27486"/>
                  <a:pt x="26029" y="27475"/>
                  <a:pt x="25837" y="27456"/>
                </a:cubicBezTo>
                <a:cubicBezTo>
                  <a:pt x="25381" y="27426"/>
                  <a:pt x="24894" y="27365"/>
                  <a:pt x="24438" y="27213"/>
                </a:cubicBezTo>
                <a:cubicBezTo>
                  <a:pt x="24317" y="27183"/>
                  <a:pt x="24165" y="27122"/>
                  <a:pt x="24013" y="27061"/>
                </a:cubicBezTo>
                <a:cubicBezTo>
                  <a:pt x="23344" y="26787"/>
                  <a:pt x="22827" y="26332"/>
                  <a:pt x="22463" y="25724"/>
                </a:cubicBezTo>
                <a:cubicBezTo>
                  <a:pt x="22128" y="25146"/>
                  <a:pt x="21916" y="24538"/>
                  <a:pt x="21794" y="23900"/>
                </a:cubicBezTo>
                <a:cubicBezTo>
                  <a:pt x="21612" y="23018"/>
                  <a:pt x="21612" y="22167"/>
                  <a:pt x="21764" y="21316"/>
                </a:cubicBezTo>
                <a:cubicBezTo>
                  <a:pt x="21855" y="20830"/>
                  <a:pt x="22037" y="20404"/>
                  <a:pt x="22280" y="19979"/>
                </a:cubicBezTo>
                <a:cubicBezTo>
                  <a:pt x="22402" y="19736"/>
                  <a:pt x="22584" y="19523"/>
                  <a:pt x="22797" y="19371"/>
                </a:cubicBezTo>
                <a:cubicBezTo>
                  <a:pt x="23131" y="19067"/>
                  <a:pt x="23496" y="18824"/>
                  <a:pt x="23922" y="18672"/>
                </a:cubicBezTo>
                <a:lnTo>
                  <a:pt x="23982" y="18641"/>
                </a:lnTo>
                <a:cubicBezTo>
                  <a:pt x="24013" y="18641"/>
                  <a:pt x="24013" y="18641"/>
                  <a:pt x="24043" y="18672"/>
                </a:cubicBezTo>
                <a:cubicBezTo>
                  <a:pt x="24043" y="18733"/>
                  <a:pt x="23982" y="18763"/>
                  <a:pt x="23952" y="18793"/>
                </a:cubicBezTo>
                <a:cubicBezTo>
                  <a:pt x="23435" y="19371"/>
                  <a:pt x="23101" y="20009"/>
                  <a:pt x="22919" y="20769"/>
                </a:cubicBezTo>
                <a:cubicBezTo>
                  <a:pt x="22797" y="21407"/>
                  <a:pt x="22767" y="22046"/>
                  <a:pt x="22949" y="22684"/>
                </a:cubicBezTo>
                <a:cubicBezTo>
                  <a:pt x="22979" y="22775"/>
                  <a:pt x="23010" y="22836"/>
                  <a:pt x="23040" y="22927"/>
                </a:cubicBezTo>
                <a:cubicBezTo>
                  <a:pt x="23101" y="22866"/>
                  <a:pt x="23071" y="22806"/>
                  <a:pt x="23040" y="22745"/>
                </a:cubicBezTo>
                <a:cubicBezTo>
                  <a:pt x="22949" y="22410"/>
                  <a:pt x="22919" y="22076"/>
                  <a:pt x="22919" y="21772"/>
                </a:cubicBezTo>
                <a:cubicBezTo>
                  <a:pt x="22919" y="21316"/>
                  <a:pt x="22979" y="20891"/>
                  <a:pt x="23131" y="20465"/>
                </a:cubicBezTo>
                <a:cubicBezTo>
                  <a:pt x="23344" y="19827"/>
                  <a:pt x="23648" y="19249"/>
                  <a:pt x="24134" y="18763"/>
                </a:cubicBezTo>
                <a:cubicBezTo>
                  <a:pt x="24317" y="18581"/>
                  <a:pt x="24499" y="18459"/>
                  <a:pt x="24742" y="18429"/>
                </a:cubicBezTo>
                <a:cubicBezTo>
                  <a:pt x="24816" y="18404"/>
                  <a:pt x="24890" y="18360"/>
                  <a:pt x="24980" y="18360"/>
                </a:cubicBezTo>
                <a:cubicBezTo>
                  <a:pt x="25001" y="18360"/>
                  <a:pt x="25023" y="18362"/>
                  <a:pt x="25046" y="18368"/>
                </a:cubicBezTo>
                <a:cubicBezTo>
                  <a:pt x="25046" y="18459"/>
                  <a:pt x="24955" y="18520"/>
                  <a:pt x="24925" y="18581"/>
                </a:cubicBezTo>
                <a:cubicBezTo>
                  <a:pt x="24894" y="18641"/>
                  <a:pt x="24833" y="18733"/>
                  <a:pt x="24803" y="18793"/>
                </a:cubicBezTo>
                <a:cubicBezTo>
                  <a:pt x="24773" y="18885"/>
                  <a:pt x="24712" y="18976"/>
                  <a:pt x="24682" y="19037"/>
                </a:cubicBezTo>
                <a:cubicBezTo>
                  <a:pt x="24651" y="19128"/>
                  <a:pt x="24621" y="19219"/>
                  <a:pt x="24590" y="19280"/>
                </a:cubicBezTo>
                <a:cubicBezTo>
                  <a:pt x="24560" y="19371"/>
                  <a:pt x="24560" y="19432"/>
                  <a:pt x="24530" y="19523"/>
                </a:cubicBezTo>
                <a:cubicBezTo>
                  <a:pt x="24530" y="19614"/>
                  <a:pt x="24499" y="19705"/>
                  <a:pt x="24499" y="19766"/>
                </a:cubicBezTo>
                <a:cubicBezTo>
                  <a:pt x="24499" y="19857"/>
                  <a:pt x="24469" y="19948"/>
                  <a:pt x="24469" y="20040"/>
                </a:cubicBezTo>
                <a:cubicBezTo>
                  <a:pt x="24469" y="20100"/>
                  <a:pt x="24469" y="20192"/>
                  <a:pt x="24469" y="20283"/>
                </a:cubicBezTo>
                <a:cubicBezTo>
                  <a:pt x="24469" y="20374"/>
                  <a:pt x="24469" y="20465"/>
                  <a:pt x="24469" y="20556"/>
                </a:cubicBezTo>
                <a:cubicBezTo>
                  <a:pt x="24469" y="20648"/>
                  <a:pt x="24469" y="20739"/>
                  <a:pt x="24469" y="20800"/>
                </a:cubicBezTo>
                <a:cubicBezTo>
                  <a:pt x="24499" y="20891"/>
                  <a:pt x="24530" y="20982"/>
                  <a:pt x="24560" y="21103"/>
                </a:cubicBezTo>
                <a:cubicBezTo>
                  <a:pt x="24560" y="20982"/>
                  <a:pt x="24560" y="20921"/>
                  <a:pt x="24560" y="20830"/>
                </a:cubicBezTo>
                <a:cubicBezTo>
                  <a:pt x="24499" y="20404"/>
                  <a:pt x="24530" y="19979"/>
                  <a:pt x="24621" y="19553"/>
                </a:cubicBezTo>
                <a:cubicBezTo>
                  <a:pt x="24712" y="19189"/>
                  <a:pt x="24864" y="18854"/>
                  <a:pt x="25077" y="18550"/>
                </a:cubicBezTo>
                <a:cubicBezTo>
                  <a:pt x="25198" y="18368"/>
                  <a:pt x="25350" y="18246"/>
                  <a:pt x="25563" y="18216"/>
                </a:cubicBezTo>
                <a:cubicBezTo>
                  <a:pt x="25928" y="18155"/>
                  <a:pt x="26262" y="18064"/>
                  <a:pt x="26627" y="17973"/>
                </a:cubicBezTo>
                <a:lnTo>
                  <a:pt x="26748" y="17973"/>
                </a:lnTo>
                <a:cubicBezTo>
                  <a:pt x="26840" y="18034"/>
                  <a:pt x="26870" y="18125"/>
                  <a:pt x="26931" y="18216"/>
                </a:cubicBezTo>
                <a:cubicBezTo>
                  <a:pt x="27113" y="18520"/>
                  <a:pt x="27296" y="18854"/>
                  <a:pt x="27417" y="19189"/>
                </a:cubicBezTo>
                <a:cubicBezTo>
                  <a:pt x="27721" y="20040"/>
                  <a:pt x="27934" y="20860"/>
                  <a:pt x="28055" y="21742"/>
                </a:cubicBezTo>
                <a:cubicBezTo>
                  <a:pt x="28116" y="22198"/>
                  <a:pt x="28147" y="22684"/>
                  <a:pt x="28177" y="23140"/>
                </a:cubicBezTo>
                <a:cubicBezTo>
                  <a:pt x="28207" y="23657"/>
                  <a:pt x="28207" y="24173"/>
                  <a:pt x="28177" y="24690"/>
                </a:cubicBezTo>
                <a:cubicBezTo>
                  <a:pt x="28177" y="25116"/>
                  <a:pt x="28177" y="25511"/>
                  <a:pt x="28116" y="25936"/>
                </a:cubicBezTo>
                <a:cubicBezTo>
                  <a:pt x="28086" y="26028"/>
                  <a:pt x="28116" y="26149"/>
                  <a:pt x="28116" y="26271"/>
                </a:cubicBezTo>
                <a:cubicBezTo>
                  <a:pt x="28147" y="26119"/>
                  <a:pt x="28177" y="25967"/>
                  <a:pt x="28207" y="25815"/>
                </a:cubicBezTo>
                <a:cubicBezTo>
                  <a:pt x="28238" y="25359"/>
                  <a:pt x="28268" y="24903"/>
                  <a:pt x="28268" y="24447"/>
                </a:cubicBezTo>
                <a:cubicBezTo>
                  <a:pt x="28268" y="23900"/>
                  <a:pt x="28299" y="23353"/>
                  <a:pt x="28268" y="22806"/>
                </a:cubicBezTo>
                <a:cubicBezTo>
                  <a:pt x="28177" y="21529"/>
                  <a:pt x="27964" y="20283"/>
                  <a:pt x="27478" y="19097"/>
                </a:cubicBezTo>
                <a:cubicBezTo>
                  <a:pt x="27356" y="18733"/>
                  <a:pt x="27204" y="18398"/>
                  <a:pt x="26992" y="18094"/>
                </a:cubicBezTo>
                <a:cubicBezTo>
                  <a:pt x="26961" y="18034"/>
                  <a:pt x="26931" y="18003"/>
                  <a:pt x="26900" y="17942"/>
                </a:cubicBezTo>
                <a:cubicBezTo>
                  <a:pt x="27113" y="17821"/>
                  <a:pt x="27326" y="17790"/>
                  <a:pt x="27539" y="17730"/>
                </a:cubicBezTo>
                <a:cubicBezTo>
                  <a:pt x="27630" y="17760"/>
                  <a:pt x="27691" y="17851"/>
                  <a:pt x="27721" y="17912"/>
                </a:cubicBezTo>
                <a:cubicBezTo>
                  <a:pt x="28116" y="18489"/>
                  <a:pt x="28481" y="19097"/>
                  <a:pt x="28815" y="19736"/>
                </a:cubicBezTo>
                <a:cubicBezTo>
                  <a:pt x="29332" y="20739"/>
                  <a:pt x="29788" y="21772"/>
                  <a:pt x="30092" y="22897"/>
                </a:cubicBezTo>
                <a:cubicBezTo>
                  <a:pt x="30183" y="23292"/>
                  <a:pt x="30244" y="23687"/>
                  <a:pt x="30335" y="24082"/>
                </a:cubicBezTo>
                <a:cubicBezTo>
                  <a:pt x="30366" y="24173"/>
                  <a:pt x="30396" y="24234"/>
                  <a:pt x="30396" y="24325"/>
                </a:cubicBezTo>
                <a:cubicBezTo>
                  <a:pt x="30487" y="24234"/>
                  <a:pt x="30396" y="24173"/>
                  <a:pt x="30396" y="24082"/>
                </a:cubicBezTo>
                <a:cubicBezTo>
                  <a:pt x="30396" y="24021"/>
                  <a:pt x="30396" y="23930"/>
                  <a:pt x="30366" y="23869"/>
                </a:cubicBezTo>
                <a:cubicBezTo>
                  <a:pt x="30183" y="22684"/>
                  <a:pt x="29788" y="21559"/>
                  <a:pt x="29302" y="20496"/>
                </a:cubicBezTo>
                <a:cubicBezTo>
                  <a:pt x="28998" y="19766"/>
                  <a:pt x="28633" y="19067"/>
                  <a:pt x="28207" y="18429"/>
                </a:cubicBezTo>
                <a:cubicBezTo>
                  <a:pt x="28177" y="18368"/>
                  <a:pt x="28147" y="18307"/>
                  <a:pt x="28116" y="18246"/>
                </a:cubicBezTo>
                <a:cubicBezTo>
                  <a:pt x="28116" y="18246"/>
                  <a:pt x="28116" y="18216"/>
                  <a:pt x="28116" y="18216"/>
                </a:cubicBezTo>
                <a:lnTo>
                  <a:pt x="28177" y="18216"/>
                </a:lnTo>
                <a:cubicBezTo>
                  <a:pt x="28299" y="18368"/>
                  <a:pt x="28420" y="18520"/>
                  <a:pt x="28542" y="18672"/>
                </a:cubicBezTo>
                <a:cubicBezTo>
                  <a:pt x="28755" y="18976"/>
                  <a:pt x="28937" y="19249"/>
                  <a:pt x="29150" y="19553"/>
                </a:cubicBezTo>
                <a:cubicBezTo>
                  <a:pt x="29332" y="19857"/>
                  <a:pt x="29514" y="20161"/>
                  <a:pt x="29697" y="20465"/>
                </a:cubicBezTo>
                <a:cubicBezTo>
                  <a:pt x="29849" y="20678"/>
                  <a:pt x="29970" y="20891"/>
                  <a:pt x="30092" y="21103"/>
                </a:cubicBezTo>
                <a:cubicBezTo>
                  <a:pt x="30153" y="21073"/>
                  <a:pt x="30092" y="21012"/>
                  <a:pt x="30062" y="20982"/>
                </a:cubicBezTo>
                <a:cubicBezTo>
                  <a:pt x="29788" y="20344"/>
                  <a:pt x="29423" y="19766"/>
                  <a:pt x="29028" y="19189"/>
                </a:cubicBezTo>
                <a:cubicBezTo>
                  <a:pt x="28724" y="18733"/>
                  <a:pt x="28390" y="18307"/>
                  <a:pt x="28025" y="17882"/>
                </a:cubicBezTo>
                <a:cubicBezTo>
                  <a:pt x="27964" y="17821"/>
                  <a:pt x="27903" y="17730"/>
                  <a:pt x="27843" y="17669"/>
                </a:cubicBezTo>
                <a:cubicBezTo>
                  <a:pt x="27934" y="17547"/>
                  <a:pt x="28086" y="17578"/>
                  <a:pt x="28177" y="17486"/>
                </a:cubicBezTo>
                <a:cubicBezTo>
                  <a:pt x="28329" y="17547"/>
                  <a:pt x="28451" y="17638"/>
                  <a:pt x="28542" y="17699"/>
                </a:cubicBezTo>
                <a:cubicBezTo>
                  <a:pt x="28998" y="18003"/>
                  <a:pt x="29393" y="18398"/>
                  <a:pt x="29727" y="18793"/>
                </a:cubicBezTo>
                <a:cubicBezTo>
                  <a:pt x="30274" y="19493"/>
                  <a:pt x="30791" y="20222"/>
                  <a:pt x="31247" y="20952"/>
                </a:cubicBezTo>
                <a:cubicBezTo>
                  <a:pt x="31733" y="21742"/>
                  <a:pt x="32189" y="22532"/>
                  <a:pt x="32645" y="23353"/>
                </a:cubicBezTo>
                <a:cubicBezTo>
                  <a:pt x="32706" y="23414"/>
                  <a:pt x="32706" y="23505"/>
                  <a:pt x="32797" y="23566"/>
                </a:cubicBezTo>
                <a:lnTo>
                  <a:pt x="32828" y="23596"/>
                </a:lnTo>
                <a:cubicBezTo>
                  <a:pt x="32797" y="23535"/>
                  <a:pt x="32797" y="23474"/>
                  <a:pt x="32767" y="23444"/>
                </a:cubicBezTo>
                <a:cubicBezTo>
                  <a:pt x="31976" y="21955"/>
                  <a:pt x="31125" y="20465"/>
                  <a:pt x="30092" y="19097"/>
                </a:cubicBezTo>
                <a:cubicBezTo>
                  <a:pt x="29636" y="18489"/>
                  <a:pt x="29119" y="17942"/>
                  <a:pt x="28481" y="17517"/>
                </a:cubicBezTo>
                <a:cubicBezTo>
                  <a:pt x="28451" y="17517"/>
                  <a:pt x="28420" y="17486"/>
                  <a:pt x="28420" y="17456"/>
                </a:cubicBezTo>
                <a:cubicBezTo>
                  <a:pt x="28481" y="17395"/>
                  <a:pt x="28572" y="17365"/>
                  <a:pt x="28694" y="17334"/>
                </a:cubicBezTo>
                <a:cubicBezTo>
                  <a:pt x="28815" y="17395"/>
                  <a:pt x="28967" y="17456"/>
                  <a:pt x="29089" y="17517"/>
                </a:cubicBezTo>
                <a:cubicBezTo>
                  <a:pt x="30062" y="17973"/>
                  <a:pt x="30913" y="18611"/>
                  <a:pt x="31703" y="19371"/>
                </a:cubicBezTo>
                <a:cubicBezTo>
                  <a:pt x="32372" y="20040"/>
                  <a:pt x="32980" y="20769"/>
                  <a:pt x="33557" y="21529"/>
                </a:cubicBezTo>
                <a:cubicBezTo>
                  <a:pt x="34378" y="22623"/>
                  <a:pt x="35138" y="23778"/>
                  <a:pt x="35837" y="24964"/>
                </a:cubicBezTo>
                <a:cubicBezTo>
                  <a:pt x="35958" y="25176"/>
                  <a:pt x="36080" y="25359"/>
                  <a:pt x="36201" y="25572"/>
                </a:cubicBezTo>
                <a:cubicBezTo>
                  <a:pt x="36201" y="25602"/>
                  <a:pt x="36262" y="25632"/>
                  <a:pt x="36293" y="25663"/>
                </a:cubicBezTo>
                <a:cubicBezTo>
                  <a:pt x="36293" y="25572"/>
                  <a:pt x="36232" y="25480"/>
                  <a:pt x="36171" y="25420"/>
                </a:cubicBezTo>
                <a:cubicBezTo>
                  <a:pt x="35837" y="24842"/>
                  <a:pt x="35502" y="24295"/>
                  <a:pt x="35168" y="23718"/>
                </a:cubicBezTo>
                <a:cubicBezTo>
                  <a:pt x="34439" y="22502"/>
                  <a:pt x="33618" y="21377"/>
                  <a:pt x="32676" y="20283"/>
                </a:cubicBezTo>
                <a:cubicBezTo>
                  <a:pt x="31976" y="19432"/>
                  <a:pt x="31186" y="18641"/>
                  <a:pt x="30244" y="18034"/>
                </a:cubicBezTo>
                <a:cubicBezTo>
                  <a:pt x="29940" y="17821"/>
                  <a:pt x="29606" y="17638"/>
                  <a:pt x="29271" y="17456"/>
                </a:cubicBezTo>
                <a:cubicBezTo>
                  <a:pt x="29281" y="17446"/>
                  <a:pt x="29295" y="17443"/>
                  <a:pt x="29310" y="17443"/>
                </a:cubicBezTo>
                <a:cubicBezTo>
                  <a:pt x="29339" y="17443"/>
                  <a:pt x="29373" y="17456"/>
                  <a:pt x="29393" y="17456"/>
                </a:cubicBezTo>
                <a:cubicBezTo>
                  <a:pt x="29910" y="17669"/>
                  <a:pt x="30396" y="17942"/>
                  <a:pt x="30882" y="18246"/>
                </a:cubicBezTo>
                <a:cubicBezTo>
                  <a:pt x="31855" y="18885"/>
                  <a:pt x="32706" y="19645"/>
                  <a:pt x="33496" y="20496"/>
                </a:cubicBezTo>
                <a:cubicBezTo>
                  <a:pt x="33800" y="20800"/>
                  <a:pt x="34074" y="21103"/>
                  <a:pt x="34347" y="21438"/>
                </a:cubicBezTo>
                <a:cubicBezTo>
                  <a:pt x="34378" y="21377"/>
                  <a:pt x="34347" y="21347"/>
                  <a:pt x="34317" y="21316"/>
                </a:cubicBezTo>
                <a:cubicBezTo>
                  <a:pt x="34074" y="21043"/>
                  <a:pt x="33831" y="20739"/>
                  <a:pt x="33587" y="20435"/>
                </a:cubicBezTo>
                <a:cubicBezTo>
                  <a:pt x="32797" y="19584"/>
                  <a:pt x="31946" y="18824"/>
                  <a:pt x="31004" y="18186"/>
                </a:cubicBezTo>
                <a:cubicBezTo>
                  <a:pt x="30396" y="17790"/>
                  <a:pt x="29788" y="17456"/>
                  <a:pt x="29089" y="17243"/>
                </a:cubicBezTo>
                <a:cubicBezTo>
                  <a:pt x="29089" y="17213"/>
                  <a:pt x="29058" y="17213"/>
                  <a:pt x="29028" y="17182"/>
                </a:cubicBezTo>
                <a:cubicBezTo>
                  <a:pt x="29089" y="17122"/>
                  <a:pt x="29180" y="17061"/>
                  <a:pt x="29241" y="17030"/>
                </a:cubicBezTo>
                <a:cubicBezTo>
                  <a:pt x="29319" y="17025"/>
                  <a:pt x="29396" y="17022"/>
                  <a:pt x="29472" y="17022"/>
                </a:cubicBezTo>
                <a:cubicBezTo>
                  <a:pt x="29812" y="17022"/>
                  <a:pt x="30140" y="17072"/>
                  <a:pt x="30487" y="17122"/>
                </a:cubicBezTo>
                <a:cubicBezTo>
                  <a:pt x="32189" y="17365"/>
                  <a:pt x="33800" y="17973"/>
                  <a:pt x="35259" y="18885"/>
                </a:cubicBezTo>
                <a:cubicBezTo>
                  <a:pt x="35776" y="19189"/>
                  <a:pt x="36232" y="19553"/>
                  <a:pt x="36688" y="19948"/>
                </a:cubicBezTo>
                <a:cubicBezTo>
                  <a:pt x="36992" y="20192"/>
                  <a:pt x="37265" y="20496"/>
                  <a:pt x="37569" y="20769"/>
                </a:cubicBezTo>
                <a:cubicBezTo>
                  <a:pt x="37630" y="20830"/>
                  <a:pt x="37721" y="20891"/>
                  <a:pt x="37843" y="21012"/>
                </a:cubicBezTo>
                <a:cubicBezTo>
                  <a:pt x="37569" y="20556"/>
                  <a:pt x="36232" y="19371"/>
                  <a:pt x="35472" y="18885"/>
                </a:cubicBezTo>
                <a:cubicBezTo>
                  <a:pt x="34591" y="18307"/>
                  <a:pt x="33618" y="17882"/>
                  <a:pt x="32615" y="17517"/>
                </a:cubicBezTo>
                <a:cubicBezTo>
                  <a:pt x="31612" y="17182"/>
                  <a:pt x="30609" y="16939"/>
                  <a:pt x="29484" y="16909"/>
                </a:cubicBezTo>
                <a:cubicBezTo>
                  <a:pt x="29575" y="16879"/>
                  <a:pt x="29606" y="16848"/>
                  <a:pt x="29636" y="16848"/>
                </a:cubicBezTo>
                <a:cubicBezTo>
                  <a:pt x="29697" y="16818"/>
                  <a:pt x="29788" y="16818"/>
                  <a:pt x="29849" y="16818"/>
                </a:cubicBezTo>
                <a:cubicBezTo>
                  <a:pt x="30132" y="16818"/>
                  <a:pt x="30403" y="16804"/>
                  <a:pt x="30677" y="16804"/>
                </a:cubicBezTo>
                <a:cubicBezTo>
                  <a:pt x="30815" y="16804"/>
                  <a:pt x="30953" y="16808"/>
                  <a:pt x="31095" y="16818"/>
                </a:cubicBezTo>
                <a:cubicBezTo>
                  <a:pt x="32311" y="16909"/>
                  <a:pt x="33527" y="17122"/>
                  <a:pt x="34682" y="17578"/>
                </a:cubicBezTo>
                <a:cubicBezTo>
                  <a:pt x="34925" y="17669"/>
                  <a:pt x="35168" y="17760"/>
                  <a:pt x="35381" y="17851"/>
                </a:cubicBezTo>
                <a:cubicBezTo>
                  <a:pt x="35411" y="17790"/>
                  <a:pt x="35350" y="17790"/>
                  <a:pt x="35320" y="17760"/>
                </a:cubicBezTo>
                <a:cubicBezTo>
                  <a:pt x="35229" y="17699"/>
                  <a:pt x="35107" y="17638"/>
                  <a:pt x="34986" y="17608"/>
                </a:cubicBezTo>
                <a:cubicBezTo>
                  <a:pt x="34043" y="17213"/>
                  <a:pt x="33071" y="16939"/>
                  <a:pt x="32068" y="16818"/>
                </a:cubicBezTo>
                <a:cubicBezTo>
                  <a:pt x="31369" y="16727"/>
                  <a:pt x="30700" y="16696"/>
                  <a:pt x="30001" y="16696"/>
                </a:cubicBezTo>
                <a:lnTo>
                  <a:pt x="29758" y="16696"/>
                </a:lnTo>
                <a:cubicBezTo>
                  <a:pt x="29788" y="16666"/>
                  <a:pt x="29788" y="16635"/>
                  <a:pt x="29818" y="16605"/>
                </a:cubicBezTo>
                <a:cubicBezTo>
                  <a:pt x="30274" y="16179"/>
                  <a:pt x="30761" y="15845"/>
                  <a:pt x="31338" y="15602"/>
                </a:cubicBezTo>
                <a:cubicBezTo>
                  <a:pt x="31885" y="15359"/>
                  <a:pt x="32432" y="15268"/>
                  <a:pt x="33040" y="15268"/>
                </a:cubicBezTo>
                <a:close/>
                <a:moveTo>
                  <a:pt x="25129" y="0"/>
                </a:moveTo>
                <a:cubicBezTo>
                  <a:pt x="24924" y="0"/>
                  <a:pt x="24714" y="13"/>
                  <a:pt x="24499" y="39"/>
                </a:cubicBezTo>
                <a:cubicBezTo>
                  <a:pt x="24013" y="131"/>
                  <a:pt x="23557" y="252"/>
                  <a:pt x="23131" y="465"/>
                </a:cubicBezTo>
                <a:cubicBezTo>
                  <a:pt x="22432" y="830"/>
                  <a:pt x="21794" y="1225"/>
                  <a:pt x="21277" y="1833"/>
                </a:cubicBezTo>
                <a:cubicBezTo>
                  <a:pt x="21125" y="2015"/>
                  <a:pt x="20943" y="2076"/>
                  <a:pt x="20700" y="2076"/>
                </a:cubicBezTo>
                <a:cubicBezTo>
                  <a:pt x="20396" y="2045"/>
                  <a:pt x="20061" y="2045"/>
                  <a:pt x="19757" y="2045"/>
                </a:cubicBezTo>
                <a:cubicBezTo>
                  <a:pt x="19362" y="2076"/>
                  <a:pt x="18967" y="2167"/>
                  <a:pt x="18572" y="2319"/>
                </a:cubicBezTo>
                <a:cubicBezTo>
                  <a:pt x="17964" y="2562"/>
                  <a:pt x="17508" y="2988"/>
                  <a:pt x="17326" y="3626"/>
                </a:cubicBezTo>
                <a:cubicBezTo>
                  <a:pt x="17295" y="3717"/>
                  <a:pt x="17265" y="3778"/>
                  <a:pt x="17235" y="3869"/>
                </a:cubicBezTo>
                <a:cubicBezTo>
                  <a:pt x="17235" y="3900"/>
                  <a:pt x="17265" y="3960"/>
                  <a:pt x="17174" y="3991"/>
                </a:cubicBezTo>
                <a:cubicBezTo>
                  <a:pt x="17113" y="3930"/>
                  <a:pt x="17052" y="3869"/>
                  <a:pt x="16991" y="3839"/>
                </a:cubicBezTo>
                <a:cubicBezTo>
                  <a:pt x="16839" y="3778"/>
                  <a:pt x="16718" y="3687"/>
                  <a:pt x="16566" y="3656"/>
                </a:cubicBezTo>
                <a:cubicBezTo>
                  <a:pt x="16488" y="3640"/>
                  <a:pt x="16411" y="3631"/>
                  <a:pt x="16336" y="3631"/>
                </a:cubicBezTo>
                <a:cubicBezTo>
                  <a:pt x="16004" y="3631"/>
                  <a:pt x="15717" y="3801"/>
                  <a:pt x="15593" y="4173"/>
                </a:cubicBezTo>
                <a:cubicBezTo>
                  <a:pt x="15593" y="4234"/>
                  <a:pt x="15563" y="4295"/>
                  <a:pt x="15563" y="4386"/>
                </a:cubicBezTo>
                <a:cubicBezTo>
                  <a:pt x="15502" y="4599"/>
                  <a:pt x="15502" y="4842"/>
                  <a:pt x="15472" y="5055"/>
                </a:cubicBezTo>
                <a:cubicBezTo>
                  <a:pt x="15472" y="5966"/>
                  <a:pt x="15563" y="6848"/>
                  <a:pt x="15745" y="7729"/>
                </a:cubicBezTo>
                <a:cubicBezTo>
                  <a:pt x="15897" y="8398"/>
                  <a:pt x="16049" y="9067"/>
                  <a:pt x="16201" y="9736"/>
                </a:cubicBezTo>
                <a:cubicBezTo>
                  <a:pt x="16323" y="10313"/>
                  <a:pt x="16414" y="10921"/>
                  <a:pt x="16535" y="11498"/>
                </a:cubicBezTo>
                <a:cubicBezTo>
                  <a:pt x="16748" y="12502"/>
                  <a:pt x="16931" y="13535"/>
                  <a:pt x="17022" y="14538"/>
                </a:cubicBezTo>
                <a:cubicBezTo>
                  <a:pt x="17083" y="15085"/>
                  <a:pt x="17143" y="15632"/>
                  <a:pt x="17235" y="16149"/>
                </a:cubicBezTo>
                <a:cubicBezTo>
                  <a:pt x="17295" y="16605"/>
                  <a:pt x="17387" y="17030"/>
                  <a:pt x="17569" y="17456"/>
                </a:cubicBezTo>
                <a:cubicBezTo>
                  <a:pt x="17660" y="17638"/>
                  <a:pt x="17721" y="17790"/>
                  <a:pt x="17812" y="17973"/>
                </a:cubicBezTo>
                <a:cubicBezTo>
                  <a:pt x="17812" y="18003"/>
                  <a:pt x="17842" y="18034"/>
                  <a:pt x="17812" y="18064"/>
                </a:cubicBezTo>
                <a:cubicBezTo>
                  <a:pt x="17751" y="18034"/>
                  <a:pt x="17691" y="18034"/>
                  <a:pt x="17660" y="18003"/>
                </a:cubicBezTo>
                <a:cubicBezTo>
                  <a:pt x="17052" y="17760"/>
                  <a:pt x="16444" y="17578"/>
                  <a:pt x="15806" y="17517"/>
                </a:cubicBezTo>
                <a:cubicBezTo>
                  <a:pt x="15496" y="17474"/>
                  <a:pt x="15185" y="17452"/>
                  <a:pt x="14875" y="17452"/>
                </a:cubicBezTo>
                <a:cubicBezTo>
                  <a:pt x="14517" y="17452"/>
                  <a:pt x="14158" y="17482"/>
                  <a:pt x="13800" y="17547"/>
                </a:cubicBezTo>
                <a:cubicBezTo>
                  <a:pt x="13131" y="17699"/>
                  <a:pt x="12493" y="17942"/>
                  <a:pt x="11915" y="18307"/>
                </a:cubicBezTo>
                <a:cubicBezTo>
                  <a:pt x="11520" y="18550"/>
                  <a:pt x="11125" y="18824"/>
                  <a:pt x="10730" y="19128"/>
                </a:cubicBezTo>
                <a:cubicBezTo>
                  <a:pt x="10213" y="19523"/>
                  <a:pt x="9727" y="19948"/>
                  <a:pt x="9240" y="20344"/>
                </a:cubicBezTo>
                <a:cubicBezTo>
                  <a:pt x="8389" y="21043"/>
                  <a:pt x="7538" y="21711"/>
                  <a:pt x="6596" y="22289"/>
                </a:cubicBezTo>
                <a:cubicBezTo>
                  <a:pt x="5806" y="22836"/>
                  <a:pt x="4924" y="23262"/>
                  <a:pt x="4043" y="23596"/>
                </a:cubicBezTo>
                <a:cubicBezTo>
                  <a:pt x="3617" y="23718"/>
                  <a:pt x="3192" y="23869"/>
                  <a:pt x="2797" y="24021"/>
                </a:cubicBezTo>
                <a:cubicBezTo>
                  <a:pt x="2280" y="24204"/>
                  <a:pt x="1794" y="24447"/>
                  <a:pt x="1338" y="24751"/>
                </a:cubicBezTo>
                <a:cubicBezTo>
                  <a:pt x="1034" y="24933"/>
                  <a:pt x="730" y="25207"/>
                  <a:pt x="517" y="25480"/>
                </a:cubicBezTo>
                <a:cubicBezTo>
                  <a:pt x="335" y="25693"/>
                  <a:pt x="213" y="25936"/>
                  <a:pt x="122" y="26210"/>
                </a:cubicBezTo>
                <a:cubicBezTo>
                  <a:pt x="0" y="26727"/>
                  <a:pt x="152" y="27183"/>
                  <a:pt x="608" y="27456"/>
                </a:cubicBezTo>
                <a:cubicBezTo>
                  <a:pt x="730" y="27547"/>
                  <a:pt x="882" y="27608"/>
                  <a:pt x="1003" y="27669"/>
                </a:cubicBezTo>
                <a:cubicBezTo>
                  <a:pt x="1563" y="27882"/>
                  <a:pt x="2146" y="27979"/>
                  <a:pt x="2732" y="27979"/>
                </a:cubicBezTo>
                <a:cubicBezTo>
                  <a:pt x="2814" y="27979"/>
                  <a:pt x="2897" y="27977"/>
                  <a:pt x="2979" y="27973"/>
                </a:cubicBezTo>
                <a:cubicBezTo>
                  <a:pt x="3982" y="27912"/>
                  <a:pt x="4924" y="27669"/>
                  <a:pt x="5836" y="27274"/>
                </a:cubicBezTo>
                <a:cubicBezTo>
                  <a:pt x="6140" y="27122"/>
                  <a:pt x="6444" y="27000"/>
                  <a:pt x="6778" y="26848"/>
                </a:cubicBezTo>
                <a:cubicBezTo>
                  <a:pt x="7174" y="26666"/>
                  <a:pt x="7569" y="26514"/>
                  <a:pt x="7994" y="26362"/>
                </a:cubicBezTo>
                <a:cubicBezTo>
                  <a:pt x="8233" y="26283"/>
                  <a:pt x="8471" y="26236"/>
                  <a:pt x="8713" y="26236"/>
                </a:cubicBezTo>
                <a:cubicBezTo>
                  <a:pt x="8935" y="26236"/>
                  <a:pt x="9160" y="26275"/>
                  <a:pt x="9392" y="26362"/>
                </a:cubicBezTo>
                <a:cubicBezTo>
                  <a:pt x="9940" y="26575"/>
                  <a:pt x="10517" y="26727"/>
                  <a:pt x="11064" y="26909"/>
                </a:cubicBezTo>
                <a:cubicBezTo>
                  <a:pt x="11642" y="27122"/>
                  <a:pt x="12250" y="27304"/>
                  <a:pt x="12888" y="27365"/>
                </a:cubicBezTo>
                <a:cubicBezTo>
                  <a:pt x="13101" y="27380"/>
                  <a:pt x="13321" y="27388"/>
                  <a:pt x="13545" y="27388"/>
                </a:cubicBezTo>
                <a:cubicBezTo>
                  <a:pt x="13769" y="27388"/>
                  <a:pt x="13997" y="27380"/>
                  <a:pt x="14225" y="27365"/>
                </a:cubicBezTo>
                <a:cubicBezTo>
                  <a:pt x="14894" y="27304"/>
                  <a:pt x="15563" y="27122"/>
                  <a:pt x="16201" y="26879"/>
                </a:cubicBezTo>
                <a:cubicBezTo>
                  <a:pt x="17539" y="26392"/>
                  <a:pt x="18663" y="25572"/>
                  <a:pt x="19545" y="24417"/>
                </a:cubicBezTo>
                <a:cubicBezTo>
                  <a:pt x="19757" y="24113"/>
                  <a:pt x="19970" y="23809"/>
                  <a:pt x="20213" y="23474"/>
                </a:cubicBezTo>
                <a:cubicBezTo>
                  <a:pt x="20365" y="23231"/>
                  <a:pt x="20548" y="22988"/>
                  <a:pt x="20700" y="22745"/>
                </a:cubicBezTo>
                <a:cubicBezTo>
                  <a:pt x="20912" y="22502"/>
                  <a:pt x="21125" y="22259"/>
                  <a:pt x="21338" y="21985"/>
                </a:cubicBezTo>
                <a:cubicBezTo>
                  <a:pt x="21338" y="21955"/>
                  <a:pt x="21399" y="21924"/>
                  <a:pt x="21460" y="21894"/>
                </a:cubicBezTo>
                <a:cubicBezTo>
                  <a:pt x="21460" y="22015"/>
                  <a:pt x="21460" y="22107"/>
                  <a:pt x="21460" y="22198"/>
                </a:cubicBezTo>
                <a:cubicBezTo>
                  <a:pt x="21429" y="22562"/>
                  <a:pt x="21460" y="22927"/>
                  <a:pt x="21490" y="23292"/>
                </a:cubicBezTo>
                <a:cubicBezTo>
                  <a:pt x="21581" y="24113"/>
                  <a:pt x="21794" y="24903"/>
                  <a:pt x="22189" y="25632"/>
                </a:cubicBezTo>
                <a:cubicBezTo>
                  <a:pt x="22493" y="26210"/>
                  <a:pt x="22858" y="26696"/>
                  <a:pt x="23405" y="27091"/>
                </a:cubicBezTo>
                <a:cubicBezTo>
                  <a:pt x="23618" y="27243"/>
                  <a:pt x="23861" y="27395"/>
                  <a:pt x="24074" y="27517"/>
                </a:cubicBezTo>
                <a:cubicBezTo>
                  <a:pt x="24469" y="27760"/>
                  <a:pt x="24864" y="27973"/>
                  <a:pt x="25289" y="28155"/>
                </a:cubicBezTo>
                <a:cubicBezTo>
                  <a:pt x="25320" y="28155"/>
                  <a:pt x="25320" y="28186"/>
                  <a:pt x="25350" y="28216"/>
                </a:cubicBezTo>
                <a:cubicBezTo>
                  <a:pt x="25381" y="28277"/>
                  <a:pt x="25381" y="28338"/>
                  <a:pt x="25381" y="28398"/>
                </a:cubicBezTo>
                <a:cubicBezTo>
                  <a:pt x="25381" y="28885"/>
                  <a:pt x="25411" y="29371"/>
                  <a:pt x="25441" y="29857"/>
                </a:cubicBezTo>
                <a:cubicBezTo>
                  <a:pt x="25472" y="30648"/>
                  <a:pt x="25502" y="31438"/>
                  <a:pt x="25533" y="32228"/>
                </a:cubicBezTo>
                <a:cubicBezTo>
                  <a:pt x="25533" y="32775"/>
                  <a:pt x="25563" y="33323"/>
                  <a:pt x="25593" y="33870"/>
                </a:cubicBezTo>
                <a:cubicBezTo>
                  <a:pt x="25624" y="35177"/>
                  <a:pt x="25563" y="36453"/>
                  <a:pt x="25533" y="37730"/>
                </a:cubicBezTo>
                <a:cubicBezTo>
                  <a:pt x="25502" y="37973"/>
                  <a:pt x="25472" y="38216"/>
                  <a:pt x="25441" y="38459"/>
                </a:cubicBezTo>
                <a:cubicBezTo>
                  <a:pt x="25320" y="39158"/>
                  <a:pt x="25198" y="39888"/>
                  <a:pt x="25046" y="40587"/>
                </a:cubicBezTo>
                <a:cubicBezTo>
                  <a:pt x="24894" y="41317"/>
                  <a:pt x="24773" y="42046"/>
                  <a:pt x="24773" y="42806"/>
                </a:cubicBezTo>
                <a:cubicBezTo>
                  <a:pt x="24742" y="43596"/>
                  <a:pt x="24712" y="44417"/>
                  <a:pt x="24742" y="45238"/>
                </a:cubicBezTo>
                <a:cubicBezTo>
                  <a:pt x="24773" y="45845"/>
                  <a:pt x="24803" y="46453"/>
                  <a:pt x="24803" y="47061"/>
                </a:cubicBezTo>
                <a:cubicBezTo>
                  <a:pt x="24803" y="47092"/>
                  <a:pt x="24833" y="47122"/>
                  <a:pt x="24833" y="47152"/>
                </a:cubicBezTo>
                <a:cubicBezTo>
                  <a:pt x="24864" y="48216"/>
                  <a:pt x="24925" y="49250"/>
                  <a:pt x="24955" y="50283"/>
                </a:cubicBezTo>
                <a:cubicBezTo>
                  <a:pt x="24985" y="50952"/>
                  <a:pt x="25016" y="51590"/>
                  <a:pt x="25046" y="52259"/>
                </a:cubicBezTo>
                <a:cubicBezTo>
                  <a:pt x="25077" y="53019"/>
                  <a:pt x="25107" y="53779"/>
                  <a:pt x="25107" y="54569"/>
                </a:cubicBezTo>
                <a:cubicBezTo>
                  <a:pt x="25168" y="57001"/>
                  <a:pt x="25107" y="59432"/>
                  <a:pt x="25168" y="61864"/>
                </a:cubicBezTo>
                <a:cubicBezTo>
                  <a:pt x="25198" y="62502"/>
                  <a:pt x="25198" y="63141"/>
                  <a:pt x="25198" y="63779"/>
                </a:cubicBezTo>
                <a:cubicBezTo>
                  <a:pt x="25229" y="66818"/>
                  <a:pt x="25229" y="69888"/>
                  <a:pt x="25229" y="72928"/>
                </a:cubicBezTo>
                <a:cubicBezTo>
                  <a:pt x="25259" y="77791"/>
                  <a:pt x="25259" y="82624"/>
                  <a:pt x="25229" y="87487"/>
                </a:cubicBezTo>
                <a:cubicBezTo>
                  <a:pt x="25198" y="89524"/>
                  <a:pt x="25168" y="91560"/>
                  <a:pt x="25107" y="93597"/>
                </a:cubicBezTo>
                <a:cubicBezTo>
                  <a:pt x="25046" y="94874"/>
                  <a:pt x="25046" y="96120"/>
                  <a:pt x="25016" y="97396"/>
                </a:cubicBezTo>
                <a:cubicBezTo>
                  <a:pt x="25016" y="97852"/>
                  <a:pt x="25016" y="98308"/>
                  <a:pt x="25016" y="98764"/>
                </a:cubicBezTo>
                <a:cubicBezTo>
                  <a:pt x="25016" y="98825"/>
                  <a:pt x="25016" y="98886"/>
                  <a:pt x="25016" y="98947"/>
                </a:cubicBezTo>
                <a:cubicBezTo>
                  <a:pt x="24985" y="99311"/>
                  <a:pt x="24985" y="99676"/>
                  <a:pt x="24985" y="100071"/>
                </a:cubicBezTo>
                <a:cubicBezTo>
                  <a:pt x="24985" y="100102"/>
                  <a:pt x="24985" y="100162"/>
                  <a:pt x="24985" y="100223"/>
                </a:cubicBezTo>
                <a:cubicBezTo>
                  <a:pt x="25016" y="100254"/>
                  <a:pt x="25077" y="100284"/>
                  <a:pt x="25077" y="100314"/>
                </a:cubicBezTo>
                <a:cubicBezTo>
                  <a:pt x="25198" y="100314"/>
                  <a:pt x="25229" y="100254"/>
                  <a:pt x="25229" y="100193"/>
                </a:cubicBezTo>
                <a:cubicBezTo>
                  <a:pt x="25229" y="100102"/>
                  <a:pt x="25229" y="99980"/>
                  <a:pt x="25229" y="99889"/>
                </a:cubicBezTo>
                <a:cubicBezTo>
                  <a:pt x="25229" y="99737"/>
                  <a:pt x="25198" y="99615"/>
                  <a:pt x="25198" y="99463"/>
                </a:cubicBezTo>
                <a:cubicBezTo>
                  <a:pt x="25198" y="99220"/>
                  <a:pt x="25229" y="98947"/>
                  <a:pt x="25229" y="98703"/>
                </a:cubicBezTo>
                <a:cubicBezTo>
                  <a:pt x="25259" y="97670"/>
                  <a:pt x="25259" y="96636"/>
                  <a:pt x="25289" y="95603"/>
                </a:cubicBezTo>
                <a:cubicBezTo>
                  <a:pt x="25320" y="94266"/>
                  <a:pt x="25350" y="92928"/>
                  <a:pt x="25381" y="91591"/>
                </a:cubicBezTo>
                <a:cubicBezTo>
                  <a:pt x="25411" y="90405"/>
                  <a:pt x="25441" y="89220"/>
                  <a:pt x="25441" y="88004"/>
                </a:cubicBezTo>
                <a:cubicBezTo>
                  <a:pt x="25472" y="86302"/>
                  <a:pt x="25472" y="84569"/>
                  <a:pt x="25472" y="82867"/>
                </a:cubicBezTo>
                <a:cubicBezTo>
                  <a:pt x="25472" y="77791"/>
                  <a:pt x="25472" y="72746"/>
                  <a:pt x="25441" y="67670"/>
                </a:cubicBezTo>
                <a:cubicBezTo>
                  <a:pt x="25441" y="66028"/>
                  <a:pt x="25441" y="64387"/>
                  <a:pt x="25411" y="62776"/>
                </a:cubicBezTo>
                <a:cubicBezTo>
                  <a:pt x="25411" y="61590"/>
                  <a:pt x="25381" y="60405"/>
                  <a:pt x="25350" y="59250"/>
                </a:cubicBezTo>
                <a:cubicBezTo>
                  <a:pt x="25350" y="57578"/>
                  <a:pt x="25350" y="55906"/>
                  <a:pt x="25350" y="54265"/>
                </a:cubicBezTo>
                <a:cubicBezTo>
                  <a:pt x="25350" y="54052"/>
                  <a:pt x="25350" y="53840"/>
                  <a:pt x="25320" y="53627"/>
                </a:cubicBezTo>
                <a:cubicBezTo>
                  <a:pt x="25289" y="52897"/>
                  <a:pt x="25259" y="52168"/>
                  <a:pt x="25229" y="51438"/>
                </a:cubicBezTo>
                <a:cubicBezTo>
                  <a:pt x="25229" y="51226"/>
                  <a:pt x="25229" y="51043"/>
                  <a:pt x="25229" y="50830"/>
                </a:cubicBezTo>
                <a:cubicBezTo>
                  <a:pt x="25168" y="49918"/>
                  <a:pt x="25137" y="49007"/>
                  <a:pt x="25077" y="48064"/>
                </a:cubicBezTo>
                <a:cubicBezTo>
                  <a:pt x="25046" y="47122"/>
                  <a:pt x="25016" y="46149"/>
                  <a:pt x="24985" y="45207"/>
                </a:cubicBezTo>
                <a:cubicBezTo>
                  <a:pt x="24955" y="44326"/>
                  <a:pt x="24955" y="43475"/>
                  <a:pt x="25016" y="42593"/>
                </a:cubicBezTo>
                <a:cubicBezTo>
                  <a:pt x="25046" y="42137"/>
                  <a:pt x="25077" y="41681"/>
                  <a:pt x="25168" y="41225"/>
                </a:cubicBezTo>
                <a:cubicBezTo>
                  <a:pt x="25289" y="40557"/>
                  <a:pt x="25411" y="39888"/>
                  <a:pt x="25563" y="39219"/>
                </a:cubicBezTo>
                <a:cubicBezTo>
                  <a:pt x="25624" y="38794"/>
                  <a:pt x="25715" y="38338"/>
                  <a:pt x="25745" y="37912"/>
                </a:cubicBezTo>
                <a:cubicBezTo>
                  <a:pt x="25776" y="37426"/>
                  <a:pt x="25776" y="36940"/>
                  <a:pt x="25806" y="36453"/>
                </a:cubicBezTo>
                <a:cubicBezTo>
                  <a:pt x="25837" y="35268"/>
                  <a:pt x="25837" y="34113"/>
                  <a:pt x="25776" y="32958"/>
                </a:cubicBezTo>
                <a:cubicBezTo>
                  <a:pt x="25745" y="32259"/>
                  <a:pt x="25715" y="31560"/>
                  <a:pt x="25715" y="30860"/>
                </a:cubicBezTo>
                <a:cubicBezTo>
                  <a:pt x="25685" y="30070"/>
                  <a:pt x="25654" y="29250"/>
                  <a:pt x="25624" y="28429"/>
                </a:cubicBezTo>
                <a:cubicBezTo>
                  <a:pt x="25593" y="28398"/>
                  <a:pt x="25624" y="28368"/>
                  <a:pt x="25624" y="28307"/>
                </a:cubicBezTo>
                <a:cubicBezTo>
                  <a:pt x="25715" y="28307"/>
                  <a:pt x="25776" y="28338"/>
                  <a:pt x="25837" y="28338"/>
                </a:cubicBezTo>
                <a:cubicBezTo>
                  <a:pt x="26688" y="28611"/>
                  <a:pt x="27600" y="28763"/>
                  <a:pt x="28511" y="28763"/>
                </a:cubicBezTo>
                <a:lnTo>
                  <a:pt x="29606" y="28763"/>
                </a:lnTo>
                <a:cubicBezTo>
                  <a:pt x="30244" y="28794"/>
                  <a:pt x="30852" y="28915"/>
                  <a:pt x="31460" y="29128"/>
                </a:cubicBezTo>
                <a:cubicBezTo>
                  <a:pt x="31916" y="29310"/>
                  <a:pt x="32372" y="29523"/>
                  <a:pt x="32828" y="29766"/>
                </a:cubicBezTo>
                <a:cubicBezTo>
                  <a:pt x="33405" y="30040"/>
                  <a:pt x="33983" y="30344"/>
                  <a:pt x="34560" y="30648"/>
                </a:cubicBezTo>
                <a:cubicBezTo>
                  <a:pt x="35107" y="30921"/>
                  <a:pt x="35654" y="31134"/>
                  <a:pt x="36232" y="31316"/>
                </a:cubicBezTo>
                <a:cubicBezTo>
                  <a:pt x="36942" y="31553"/>
                  <a:pt x="37652" y="31698"/>
                  <a:pt x="38373" y="31698"/>
                </a:cubicBezTo>
                <a:cubicBezTo>
                  <a:pt x="38670" y="31698"/>
                  <a:pt x="38970" y="31674"/>
                  <a:pt x="39271" y="31620"/>
                </a:cubicBezTo>
                <a:cubicBezTo>
                  <a:pt x="40183" y="31499"/>
                  <a:pt x="40943" y="31134"/>
                  <a:pt x="41551" y="30435"/>
                </a:cubicBezTo>
                <a:cubicBezTo>
                  <a:pt x="41794" y="30161"/>
                  <a:pt x="42007" y="29857"/>
                  <a:pt x="42220" y="29553"/>
                </a:cubicBezTo>
                <a:cubicBezTo>
                  <a:pt x="42554" y="29098"/>
                  <a:pt x="42889" y="28642"/>
                  <a:pt x="43284" y="28216"/>
                </a:cubicBezTo>
                <a:cubicBezTo>
                  <a:pt x="43466" y="28003"/>
                  <a:pt x="43648" y="27791"/>
                  <a:pt x="43770" y="27517"/>
                </a:cubicBezTo>
                <a:cubicBezTo>
                  <a:pt x="44013" y="27000"/>
                  <a:pt x="44165" y="26484"/>
                  <a:pt x="44165" y="25906"/>
                </a:cubicBezTo>
                <a:cubicBezTo>
                  <a:pt x="44165" y="25511"/>
                  <a:pt x="44135" y="25146"/>
                  <a:pt x="44074" y="24751"/>
                </a:cubicBezTo>
                <a:cubicBezTo>
                  <a:pt x="43892" y="23718"/>
                  <a:pt x="43466" y="22775"/>
                  <a:pt x="42797" y="21924"/>
                </a:cubicBezTo>
                <a:cubicBezTo>
                  <a:pt x="42311" y="21347"/>
                  <a:pt x="41764" y="20830"/>
                  <a:pt x="41186" y="20374"/>
                </a:cubicBezTo>
                <a:cubicBezTo>
                  <a:pt x="40487" y="19827"/>
                  <a:pt x="39849" y="19219"/>
                  <a:pt x="39271" y="18550"/>
                </a:cubicBezTo>
                <a:cubicBezTo>
                  <a:pt x="38876" y="18125"/>
                  <a:pt x="38481" y="17730"/>
                  <a:pt x="38056" y="17365"/>
                </a:cubicBezTo>
                <a:cubicBezTo>
                  <a:pt x="38025" y="17334"/>
                  <a:pt x="37995" y="17304"/>
                  <a:pt x="37964" y="17243"/>
                </a:cubicBezTo>
                <a:cubicBezTo>
                  <a:pt x="38009" y="17234"/>
                  <a:pt x="38053" y="17231"/>
                  <a:pt x="38098" y="17231"/>
                </a:cubicBezTo>
                <a:cubicBezTo>
                  <a:pt x="38205" y="17231"/>
                  <a:pt x="38313" y="17252"/>
                  <a:pt x="38420" y="17274"/>
                </a:cubicBezTo>
                <a:cubicBezTo>
                  <a:pt x="38816" y="17304"/>
                  <a:pt x="39211" y="17334"/>
                  <a:pt x="39575" y="17365"/>
                </a:cubicBezTo>
                <a:cubicBezTo>
                  <a:pt x="39727" y="17365"/>
                  <a:pt x="39879" y="17365"/>
                  <a:pt x="40001" y="17395"/>
                </a:cubicBezTo>
                <a:cubicBezTo>
                  <a:pt x="40270" y="17414"/>
                  <a:pt x="40537" y="17425"/>
                  <a:pt x="40801" y="17425"/>
                </a:cubicBezTo>
                <a:cubicBezTo>
                  <a:pt x="41372" y="17425"/>
                  <a:pt x="41933" y="17378"/>
                  <a:pt x="42493" y="17274"/>
                </a:cubicBezTo>
                <a:cubicBezTo>
                  <a:pt x="43132" y="17152"/>
                  <a:pt x="43800" y="17030"/>
                  <a:pt x="44439" y="16848"/>
                </a:cubicBezTo>
                <a:cubicBezTo>
                  <a:pt x="45898" y="16423"/>
                  <a:pt x="47114" y="15602"/>
                  <a:pt x="47904" y="14264"/>
                </a:cubicBezTo>
                <a:cubicBezTo>
                  <a:pt x="48086" y="13961"/>
                  <a:pt x="48299" y="13748"/>
                  <a:pt x="48573" y="13565"/>
                </a:cubicBezTo>
                <a:cubicBezTo>
                  <a:pt x="48968" y="13322"/>
                  <a:pt x="49424" y="13079"/>
                  <a:pt x="49880" y="12866"/>
                </a:cubicBezTo>
                <a:cubicBezTo>
                  <a:pt x="50305" y="12684"/>
                  <a:pt x="50731" y="12441"/>
                  <a:pt x="51126" y="12137"/>
                </a:cubicBezTo>
                <a:cubicBezTo>
                  <a:pt x="51521" y="11833"/>
                  <a:pt x="51855" y="11438"/>
                  <a:pt x="52098" y="10982"/>
                </a:cubicBezTo>
                <a:cubicBezTo>
                  <a:pt x="52311" y="10647"/>
                  <a:pt x="52342" y="10283"/>
                  <a:pt x="52250" y="9888"/>
                </a:cubicBezTo>
                <a:cubicBezTo>
                  <a:pt x="52159" y="9371"/>
                  <a:pt x="51916" y="8915"/>
                  <a:pt x="51521" y="8550"/>
                </a:cubicBezTo>
                <a:cubicBezTo>
                  <a:pt x="51187" y="8216"/>
                  <a:pt x="50822" y="8003"/>
                  <a:pt x="50427" y="7821"/>
                </a:cubicBezTo>
                <a:cubicBezTo>
                  <a:pt x="49840" y="7607"/>
                  <a:pt x="49254" y="7511"/>
                  <a:pt x="48647" y="7511"/>
                </a:cubicBezTo>
                <a:cubicBezTo>
                  <a:pt x="48562" y="7511"/>
                  <a:pt x="48476" y="7513"/>
                  <a:pt x="48390" y="7517"/>
                </a:cubicBezTo>
                <a:cubicBezTo>
                  <a:pt x="47630" y="7547"/>
                  <a:pt x="46870" y="7638"/>
                  <a:pt x="46110" y="7821"/>
                </a:cubicBezTo>
                <a:cubicBezTo>
                  <a:pt x="45351" y="7973"/>
                  <a:pt x="44621" y="8125"/>
                  <a:pt x="43861" y="8307"/>
                </a:cubicBezTo>
                <a:cubicBezTo>
                  <a:pt x="43314" y="8459"/>
                  <a:pt x="42737" y="8581"/>
                  <a:pt x="42159" y="8672"/>
                </a:cubicBezTo>
                <a:cubicBezTo>
                  <a:pt x="41278" y="8763"/>
                  <a:pt x="40396" y="8854"/>
                  <a:pt x="39515" y="8945"/>
                </a:cubicBezTo>
                <a:cubicBezTo>
                  <a:pt x="38967" y="9006"/>
                  <a:pt x="38420" y="9067"/>
                  <a:pt x="37904" y="9158"/>
                </a:cubicBezTo>
                <a:cubicBezTo>
                  <a:pt x="37357" y="9219"/>
                  <a:pt x="36809" y="9310"/>
                  <a:pt x="36293" y="9401"/>
                </a:cubicBezTo>
                <a:cubicBezTo>
                  <a:pt x="35867" y="9492"/>
                  <a:pt x="35411" y="9553"/>
                  <a:pt x="35016" y="9675"/>
                </a:cubicBezTo>
                <a:cubicBezTo>
                  <a:pt x="34226" y="9857"/>
                  <a:pt x="33527" y="10252"/>
                  <a:pt x="32858" y="10678"/>
                </a:cubicBezTo>
                <a:cubicBezTo>
                  <a:pt x="32828" y="10708"/>
                  <a:pt x="32767" y="10769"/>
                  <a:pt x="32706" y="10799"/>
                </a:cubicBezTo>
                <a:cubicBezTo>
                  <a:pt x="32341" y="11103"/>
                  <a:pt x="32007" y="11468"/>
                  <a:pt x="31733" y="11863"/>
                </a:cubicBezTo>
                <a:cubicBezTo>
                  <a:pt x="31581" y="12106"/>
                  <a:pt x="31429" y="12350"/>
                  <a:pt x="31277" y="12593"/>
                </a:cubicBezTo>
                <a:cubicBezTo>
                  <a:pt x="30791" y="13353"/>
                  <a:pt x="30274" y="14082"/>
                  <a:pt x="29666" y="14751"/>
                </a:cubicBezTo>
                <a:cubicBezTo>
                  <a:pt x="29241" y="15268"/>
                  <a:pt x="28785" y="15754"/>
                  <a:pt x="28359" y="16240"/>
                </a:cubicBezTo>
                <a:cubicBezTo>
                  <a:pt x="28207" y="16392"/>
                  <a:pt x="28055" y="16575"/>
                  <a:pt x="27903" y="16727"/>
                </a:cubicBezTo>
                <a:cubicBezTo>
                  <a:pt x="27903" y="16727"/>
                  <a:pt x="27890" y="16754"/>
                  <a:pt x="27863" y="16754"/>
                </a:cubicBezTo>
                <a:cubicBezTo>
                  <a:pt x="27849" y="16754"/>
                  <a:pt x="27833" y="16747"/>
                  <a:pt x="27812" y="16727"/>
                </a:cubicBezTo>
                <a:cubicBezTo>
                  <a:pt x="27903" y="16605"/>
                  <a:pt x="27964" y="16483"/>
                  <a:pt x="28055" y="16362"/>
                </a:cubicBezTo>
                <a:cubicBezTo>
                  <a:pt x="28268" y="16058"/>
                  <a:pt x="28481" y="15723"/>
                  <a:pt x="28694" y="15389"/>
                </a:cubicBezTo>
                <a:cubicBezTo>
                  <a:pt x="28967" y="14964"/>
                  <a:pt x="29241" y="14508"/>
                  <a:pt x="29423" y="14021"/>
                </a:cubicBezTo>
                <a:cubicBezTo>
                  <a:pt x="29606" y="13535"/>
                  <a:pt x="29788" y="13079"/>
                  <a:pt x="29910" y="12593"/>
                </a:cubicBezTo>
                <a:cubicBezTo>
                  <a:pt x="30062" y="12046"/>
                  <a:pt x="30183" y="11468"/>
                  <a:pt x="30183" y="10921"/>
                </a:cubicBezTo>
                <a:cubicBezTo>
                  <a:pt x="30183" y="10435"/>
                  <a:pt x="30122" y="9979"/>
                  <a:pt x="29910" y="9553"/>
                </a:cubicBezTo>
                <a:cubicBezTo>
                  <a:pt x="29849" y="9401"/>
                  <a:pt x="29788" y="9280"/>
                  <a:pt x="29727" y="9128"/>
                </a:cubicBezTo>
                <a:cubicBezTo>
                  <a:pt x="29666" y="8976"/>
                  <a:pt x="29636" y="8824"/>
                  <a:pt x="29636" y="8641"/>
                </a:cubicBezTo>
                <a:cubicBezTo>
                  <a:pt x="29666" y="8429"/>
                  <a:pt x="29666" y="8246"/>
                  <a:pt x="29697" y="8033"/>
                </a:cubicBezTo>
                <a:cubicBezTo>
                  <a:pt x="29758" y="7334"/>
                  <a:pt x="29818" y="6635"/>
                  <a:pt x="29910" y="5906"/>
                </a:cubicBezTo>
                <a:cubicBezTo>
                  <a:pt x="29940" y="5450"/>
                  <a:pt x="29940" y="4994"/>
                  <a:pt x="29910" y="4508"/>
                </a:cubicBezTo>
                <a:cubicBezTo>
                  <a:pt x="29758" y="3261"/>
                  <a:pt x="29241" y="2167"/>
                  <a:pt x="28299" y="1316"/>
                </a:cubicBezTo>
                <a:cubicBezTo>
                  <a:pt x="27388" y="458"/>
                  <a:pt x="26345" y="0"/>
                  <a:pt x="25129"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rot="-899887">
            <a:off x="9029528" y="2621659"/>
            <a:ext cx="18393" cy="92802"/>
          </a:xfrm>
          <a:custGeom>
            <a:rect b="b" l="l" r="r" t="t"/>
            <a:pathLst>
              <a:path extrusionOk="0" h="5989" w="1187">
                <a:moveTo>
                  <a:pt x="122" y="0"/>
                </a:moveTo>
                <a:cubicBezTo>
                  <a:pt x="92" y="91"/>
                  <a:pt x="61" y="183"/>
                  <a:pt x="61" y="274"/>
                </a:cubicBezTo>
                <a:cubicBezTo>
                  <a:pt x="31" y="547"/>
                  <a:pt x="1" y="851"/>
                  <a:pt x="1" y="1155"/>
                </a:cubicBezTo>
                <a:cubicBezTo>
                  <a:pt x="1" y="1733"/>
                  <a:pt x="61" y="2280"/>
                  <a:pt x="183" y="2857"/>
                </a:cubicBezTo>
                <a:cubicBezTo>
                  <a:pt x="335" y="3708"/>
                  <a:pt x="609" y="4529"/>
                  <a:pt x="852" y="5380"/>
                </a:cubicBezTo>
                <a:cubicBezTo>
                  <a:pt x="913" y="5532"/>
                  <a:pt x="973" y="5715"/>
                  <a:pt x="1034" y="5866"/>
                </a:cubicBezTo>
                <a:cubicBezTo>
                  <a:pt x="1065" y="5927"/>
                  <a:pt x="1095" y="5958"/>
                  <a:pt x="1125" y="5988"/>
                </a:cubicBezTo>
                <a:cubicBezTo>
                  <a:pt x="1186" y="5927"/>
                  <a:pt x="1156" y="5866"/>
                  <a:pt x="1125" y="5806"/>
                </a:cubicBezTo>
                <a:cubicBezTo>
                  <a:pt x="1004" y="5471"/>
                  <a:pt x="882" y="5137"/>
                  <a:pt x="791" y="4772"/>
                </a:cubicBezTo>
                <a:cubicBezTo>
                  <a:pt x="548" y="3921"/>
                  <a:pt x="305" y="3070"/>
                  <a:pt x="183" y="2189"/>
                </a:cubicBezTo>
                <a:cubicBezTo>
                  <a:pt x="92" y="1581"/>
                  <a:pt x="61" y="973"/>
                  <a:pt x="122" y="365"/>
                </a:cubicBezTo>
                <a:cubicBezTo>
                  <a:pt x="153" y="243"/>
                  <a:pt x="153" y="122"/>
                  <a:pt x="12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rot="-899887">
            <a:off x="9051218" y="2634717"/>
            <a:ext cx="8956" cy="40520"/>
          </a:xfrm>
          <a:custGeom>
            <a:rect b="b" l="l" r="r" t="t"/>
            <a:pathLst>
              <a:path extrusionOk="0" h="2615" w="578">
                <a:moveTo>
                  <a:pt x="0" y="0"/>
                </a:moveTo>
                <a:lnTo>
                  <a:pt x="0" y="0"/>
                </a:lnTo>
                <a:cubicBezTo>
                  <a:pt x="3" y="5"/>
                  <a:pt x="5" y="11"/>
                  <a:pt x="7" y="16"/>
                </a:cubicBezTo>
                <a:lnTo>
                  <a:pt x="7" y="16"/>
                </a:lnTo>
                <a:cubicBezTo>
                  <a:pt x="5" y="11"/>
                  <a:pt x="3" y="5"/>
                  <a:pt x="0" y="0"/>
                </a:cubicBezTo>
                <a:close/>
                <a:moveTo>
                  <a:pt x="7" y="16"/>
                </a:moveTo>
                <a:cubicBezTo>
                  <a:pt x="31" y="76"/>
                  <a:pt x="33" y="160"/>
                  <a:pt x="61" y="243"/>
                </a:cubicBezTo>
                <a:cubicBezTo>
                  <a:pt x="152" y="669"/>
                  <a:pt x="274" y="1094"/>
                  <a:pt x="335" y="1520"/>
                </a:cubicBezTo>
                <a:cubicBezTo>
                  <a:pt x="395" y="1824"/>
                  <a:pt x="456" y="2128"/>
                  <a:pt x="487" y="2432"/>
                </a:cubicBezTo>
                <a:cubicBezTo>
                  <a:pt x="517" y="2493"/>
                  <a:pt x="517" y="2553"/>
                  <a:pt x="578" y="2614"/>
                </a:cubicBezTo>
                <a:cubicBezTo>
                  <a:pt x="578" y="2280"/>
                  <a:pt x="517" y="1976"/>
                  <a:pt x="487" y="1702"/>
                </a:cubicBezTo>
                <a:cubicBezTo>
                  <a:pt x="366" y="1100"/>
                  <a:pt x="246" y="558"/>
                  <a:pt x="7" y="16"/>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rot="-899887">
            <a:off x="9154038" y="2656814"/>
            <a:ext cx="5656" cy="10847"/>
          </a:xfrm>
          <a:custGeom>
            <a:rect b="b" l="l" r="r" t="t"/>
            <a:pathLst>
              <a:path extrusionOk="0" h="700" w="365">
                <a:moveTo>
                  <a:pt x="0" y="1"/>
                </a:moveTo>
                <a:cubicBezTo>
                  <a:pt x="61" y="183"/>
                  <a:pt x="243" y="487"/>
                  <a:pt x="365" y="700"/>
                </a:cubicBezTo>
                <a:cubicBezTo>
                  <a:pt x="304" y="456"/>
                  <a:pt x="152" y="153"/>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rot="-899887">
            <a:off x="9213671" y="2674170"/>
            <a:ext cx="3781" cy="6601"/>
          </a:xfrm>
          <a:custGeom>
            <a:rect b="b" l="l" r="r" t="t"/>
            <a:pathLst>
              <a:path extrusionOk="0" h="426" w="244">
                <a:moveTo>
                  <a:pt x="0" y="0"/>
                </a:moveTo>
                <a:lnTo>
                  <a:pt x="0" y="0"/>
                </a:lnTo>
                <a:cubicBezTo>
                  <a:pt x="31" y="152"/>
                  <a:pt x="122" y="244"/>
                  <a:pt x="243" y="426"/>
                </a:cubicBezTo>
                <a:cubicBezTo>
                  <a:pt x="152" y="152"/>
                  <a:pt x="152" y="122"/>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rot="-899887">
            <a:off x="9150517" y="2460660"/>
            <a:ext cx="9437" cy="5191"/>
          </a:xfrm>
          <a:custGeom>
            <a:rect b="b" l="l" r="r" t="t"/>
            <a:pathLst>
              <a:path extrusionOk="0" h="335" w="609">
                <a:moveTo>
                  <a:pt x="608" y="0"/>
                </a:moveTo>
                <a:lnTo>
                  <a:pt x="608" y="0"/>
                </a:lnTo>
                <a:cubicBezTo>
                  <a:pt x="396" y="91"/>
                  <a:pt x="153" y="152"/>
                  <a:pt x="1" y="304"/>
                </a:cubicBezTo>
                <a:lnTo>
                  <a:pt x="1" y="334"/>
                </a:lnTo>
                <a:cubicBezTo>
                  <a:pt x="213" y="243"/>
                  <a:pt x="426" y="122"/>
                  <a:pt x="608"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rot="-899887">
            <a:off x="9134309" y="2447253"/>
            <a:ext cx="3316" cy="2836"/>
          </a:xfrm>
          <a:custGeom>
            <a:rect b="b" l="l" r="r" t="t"/>
            <a:pathLst>
              <a:path extrusionOk="0" h="183" w="214">
                <a:moveTo>
                  <a:pt x="183" y="0"/>
                </a:moveTo>
                <a:cubicBezTo>
                  <a:pt x="92" y="30"/>
                  <a:pt x="31" y="91"/>
                  <a:pt x="1" y="182"/>
                </a:cubicBezTo>
                <a:cubicBezTo>
                  <a:pt x="92" y="152"/>
                  <a:pt x="153" y="122"/>
                  <a:pt x="213" y="30"/>
                </a:cubicBezTo>
                <a:lnTo>
                  <a:pt x="183" y="0"/>
                </a:ln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899887">
            <a:off x="9103918" y="2494038"/>
            <a:ext cx="2371" cy="2836"/>
          </a:xfrm>
          <a:custGeom>
            <a:rect b="b" l="l" r="r" t="t"/>
            <a:pathLst>
              <a:path extrusionOk="0" h="183" w="153">
                <a:moveTo>
                  <a:pt x="153" y="0"/>
                </a:moveTo>
                <a:lnTo>
                  <a:pt x="153" y="0"/>
                </a:lnTo>
                <a:cubicBezTo>
                  <a:pt x="92" y="61"/>
                  <a:pt x="1" y="92"/>
                  <a:pt x="1" y="183"/>
                </a:cubicBezTo>
                <a:cubicBezTo>
                  <a:pt x="122" y="152"/>
                  <a:pt x="122" y="92"/>
                  <a:pt x="15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899887">
            <a:off x="9102038" y="2497416"/>
            <a:ext cx="2836" cy="3781"/>
          </a:xfrm>
          <a:custGeom>
            <a:rect b="b" l="l" r="r" t="t"/>
            <a:pathLst>
              <a:path extrusionOk="0" h="244" w="183">
                <a:moveTo>
                  <a:pt x="183" y="1"/>
                </a:moveTo>
                <a:cubicBezTo>
                  <a:pt x="92" y="31"/>
                  <a:pt x="61" y="122"/>
                  <a:pt x="0" y="213"/>
                </a:cubicBezTo>
                <a:cubicBezTo>
                  <a:pt x="31" y="244"/>
                  <a:pt x="31" y="244"/>
                  <a:pt x="31" y="244"/>
                </a:cubicBezTo>
                <a:cubicBezTo>
                  <a:pt x="122" y="183"/>
                  <a:pt x="183" y="122"/>
                  <a:pt x="18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899887">
            <a:off x="8820757" y="2763649"/>
            <a:ext cx="4726" cy="2851"/>
          </a:xfrm>
          <a:custGeom>
            <a:rect b="b" l="l" r="r" t="t"/>
            <a:pathLst>
              <a:path extrusionOk="0" h="184" w="305">
                <a:moveTo>
                  <a:pt x="304" y="1"/>
                </a:moveTo>
                <a:lnTo>
                  <a:pt x="304" y="1"/>
                </a:lnTo>
                <a:cubicBezTo>
                  <a:pt x="183" y="62"/>
                  <a:pt x="61" y="92"/>
                  <a:pt x="0" y="183"/>
                </a:cubicBezTo>
                <a:cubicBezTo>
                  <a:pt x="183" y="153"/>
                  <a:pt x="183" y="153"/>
                  <a:pt x="304"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899887">
            <a:off x="8873602" y="2665346"/>
            <a:ext cx="5671" cy="604"/>
          </a:xfrm>
          <a:custGeom>
            <a:rect b="b" l="l" r="r" t="t"/>
            <a:pathLst>
              <a:path extrusionOk="0" h="39" w="366">
                <a:moveTo>
                  <a:pt x="217" y="0"/>
                </a:moveTo>
                <a:cubicBezTo>
                  <a:pt x="160" y="0"/>
                  <a:pt x="92" y="8"/>
                  <a:pt x="1" y="38"/>
                </a:cubicBezTo>
                <a:cubicBezTo>
                  <a:pt x="183" y="38"/>
                  <a:pt x="274" y="38"/>
                  <a:pt x="366" y="8"/>
                </a:cubicBezTo>
                <a:cubicBezTo>
                  <a:pt x="320" y="8"/>
                  <a:pt x="274" y="0"/>
                  <a:pt x="217"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899887">
            <a:off x="8880664" y="2714620"/>
            <a:ext cx="3316" cy="2371"/>
          </a:xfrm>
          <a:custGeom>
            <a:rect b="b" l="l" r="r" t="t"/>
            <a:pathLst>
              <a:path extrusionOk="0" h="153" w="214">
                <a:moveTo>
                  <a:pt x="183" y="1"/>
                </a:moveTo>
                <a:cubicBezTo>
                  <a:pt x="92" y="31"/>
                  <a:pt x="31" y="92"/>
                  <a:pt x="1" y="153"/>
                </a:cubicBezTo>
                <a:cubicBezTo>
                  <a:pt x="92" y="153"/>
                  <a:pt x="153" y="92"/>
                  <a:pt x="213" y="31"/>
                </a:cubicBezTo>
                <a:lnTo>
                  <a:pt x="183" y="1"/>
                </a:ln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899887">
            <a:off x="8397853" y="2876908"/>
            <a:ext cx="790325" cy="1145773"/>
          </a:xfrm>
          <a:custGeom>
            <a:rect b="b" l="l" r="r" t="t"/>
            <a:pathLst>
              <a:path extrusionOk="0" h="73943" w="51004">
                <a:moveTo>
                  <a:pt x="5046" y="8622"/>
                </a:moveTo>
                <a:cubicBezTo>
                  <a:pt x="5046" y="8622"/>
                  <a:pt x="5046" y="8622"/>
                  <a:pt x="5046" y="8622"/>
                </a:cubicBezTo>
                <a:lnTo>
                  <a:pt x="5076" y="8622"/>
                </a:lnTo>
                <a:cubicBezTo>
                  <a:pt x="5066" y="8622"/>
                  <a:pt x="5056" y="8622"/>
                  <a:pt x="5046" y="8622"/>
                </a:cubicBezTo>
                <a:close/>
                <a:moveTo>
                  <a:pt x="16809" y="11236"/>
                </a:moveTo>
                <a:cubicBezTo>
                  <a:pt x="16819" y="11241"/>
                  <a:pt x="16829" y="11245"/>
                  <a:pt x="16840" y="11249"/>
                </a:cubicBezTo>
                <a:lnTo>
                  <a:pt x="16840" y="11249"/>
                </a:lnTo>
                <a:cubicBezTo>
                  <a:pt x="16839" y="11245"/>
                  <a:pt x="16839" y="11241"/>
                  <a:pt x="16839" y="11236"/>
                </a:cubicBezTo>
                <a:close/>
                <a:moveTo>
                  <a:pt x="34074" y="6130"/>
                </a:moveTo>
                <a:cubicBezTo>
                  <a:pt x="34104" y="6160"/>
                  <a:pt x="34104" y="6160"/>
                  <a:pt x="34104" y="6160"/>
                </a:cubicBezTo>
                <a:cubicBezTo>
                  <a:pt x="34104" y="6190"/>
                  <a:pt x="34134" y="6221"/>
                  <a:pt x="34104" y="6281"/>
                </a:cubicBezTo>
                <a:cubicBezTo>
                  <a:pt x="34043" y="6585"/>
                  <a:pt x="34043" y="6889"/>
                  <a:pt x="34043" y="7193"/>
                </a:cubicBezTo>
                <a:cubicBezTo>
                  <a:pt x="34043" y="7649"/>
                  <a:pt x="34013" y="8105"/>
                  <a:pt x="33982" y="8561"/>
                </a:cubicBezTo>
                <a:cubicBezTo>
                  <a:pt x="33952" y="8926"/>
                  <a:pt x="33891" y="9321"/>
                  <a:pt x="33770" y="9686"/>
                </a:cubicBezTo>
                <a:cubicBezTo>
                  <a:pt x="33648" y="10111"/>
                  <a:pt x="33405" y="10476"/>
                  <a:pt x="33071" y="10750"/>
                </a:cubicBezTo>
                <a:cubicBezTo>
                  <a:pt x="32706" y="11084"/>
                  <a:pt x="32311" y="11297"/>
                  <a:pt x="31855" y="11449"/>
                </a:cubicBezTo>
                <a:cubicBezTo>
                  <a:pt x="31764" y="11479"/>
                  <a:pt x="31642" y="11510"/>
                  <a:pt x="31551" y="11540"/>
                </a:cubicBezTo>
                <a:cubicBezTo>
                  <a:pt x="31247" y="11662"/>
                  <a:pt x="30943" y="11783"/>
                  <a:pt x="30700" y="11965"/>
                </a:cubicBezTo>
                <a:cubicBezTo>
                  <a:pt x="30639" y="11996"/>
                  <a:pt x="30578" y="12057"/>
                  <a:pt x="30517" y="12087"/>
                </a:cubicBezTo>
                <a:cubicBezTo>
                  <a:pt x="30457" y="12057"/>
                  <a:pt x="30487" y="12026"/>
                  <a:pt x="30517" y="11996"/>
                </a:cubicBezTo>
                <a:cubicBezTo>
                  <a:pt x="30821" y="11388"/>
                  <a:pt x="31186" y="10841"/>
                  <a:pt x="31672" y="10385"/>
                </a:cubicBezTo>
                <a:cubicBezTo>
                  <a:pt x="31855" y="10203"/>
                  <a:pt x="32037" y="10051"/>
                  <a:pt x="32189" y="9868"/>
                </a:cubicBezTo>
                <a:cubicBezTo>
                  <a:pt x="32493" y="9595"/>
                  <a:pt x="32706" y="9260"/>
                  <a:pt x="32888" y="8896"/>
                </a:cubicBezTo>
                <a:cubicBezTo>
                  <a:pt x="33162" y="8440"/>
                  <a:pt x="33374" y="7923"/>
                  <a:pt x="33557" y="7437"/>
                </a:cubicBezTo>
                <a:cubicBezTo>
                  <a:pt x="33709" y="7072"/>
                  <a:pt x="33830" y="6737"/>
                  <a:pt x="33982" y="6373"/>
                </a:cubicBezTo>
                <a:cubicBezTo>
                  <a:pt x="34013" y="6312"/>
                  <a:pt x="34043" y="6221"/>
                  <a:pt x="34074" y="6130"/>
                </a:cubicBezTo>
                <a:close/>
                <a:moveTo>
                  <a:pt x="26779" y="13972"/>
                </a:moveTo>
                <a:cubicBezTo>
                  <a:pt x="26793" y="13972"/>
                  <a:pt x="26801" y="13972"/>
                  <a:pt x="26808" y="13975"/>
                </a:cubicBezTo>
                <a:lnTo>
                  <a:pt x="26808" y="13975"/>
                </a:lnTo>
                <a:cubicBezTo>
                  <a:pt x="26809" y="13974"/>
                  <a:pt x="26809" y="13973"/>
                  <a:pt x="26809" y="13972"/>
                </a:cubicBezTo>
                <a:close/>
                <a:moveTo>
                  <a:pt x="20669" y="14853"/>
                </a:moveTo>
                <a:cubicBezTo>
                  <a:pt x="20680" y="14853"/>
                  <a:pt x="20690" y="14853"/>
                  <a:pt x="20699" y="14853"/>
                </a:cubicBezTo>
                <a:lnTo>
                  <a:pt x="20699" y="14853"/>
                </a:lnTo>
                <a:cubicBezTo>
                  <a:pt x="20699" y="14853"/>
                  <a:pt x="20699" y="14853"/>
                  <a:pt x="20699" y="14853"/>
                </a:cubicBezTo>
                <a:close/>
                <a:moveTo>
                  <a:pt x="3678" y="7740"/>
                </a:moveTo>
                <a:cubicBezTo>
                  <a:pt x="4043" y="7771"/>
                  <a:pt x="4407" y="7771"/>
                  <a:pt x="4772" y="7832"/>
                </a:cubicBezTo>
                <a:cubicBezTo>
                  <a:pt x="4955" y="7862"/>
                  <a:pt x="5137" y="7862"/>
                  <a:pt x="5289" y="7892"/>
                </a:cubicBezTo>
                <a:cubicBezTo>
                  <a:pt x="5775" y="7953"/>
                  <a:pt x="6262" y="8044"/>
                  <a:pt x="6717" y="8136"/>
                </a:cubicBezTo>
                <a:cubicBezTo>
                  <a:pt x="7538" y="8318"/>
                  <a:pt x="8328" y="8500"/>
                  <a:pt x="9119" y="8683"/>
                </a:cubicBezTo>
                <a:cubicBezTo>
                  <a:pt x="9514" y="8804"/>
                  <a:pt x="9939" y="8865"/>
                  <a:pt x="10335" y="8926"/>
                </a:cubicBezTo>
                <a:cubicBezTo>
                  <a:pt x="10851" y="8987"/>
                  <a:pt x="11368" y="9047"/>
                  <a:pt x="11885" y="9078"/>
                </a:cubicBezTo>
                <a:cubicBezTo>
                  <a:pt x="12249" y="9108"/>
                  <a:pt x="12645" y="9139"/>
                  <a:pt x="13009" y="9199"/>
                </a:cubicBezTo>
                <a:cubicBezTo>
                  <a:pt x="13374" y="9230"/>
                  <a:pt x="13708" y="9291"/>
                  <a:pt x="14073" y="9351"/>
                </a:cubicBezTo>
                <a:cubicBezTo>
                  <a:pt x="14499" y="9382"/>
                  <a:pt x="14924" y="9443"/>
                  <a:pt x="15350" y="9534"/>
                </a:cubicBezTo>
                <a:cubicBezTo>
                  <a:pt x="15745" y="9595"/>
                  <a:pt x="16140" y="9655"/>
                  <a:pt x="16535" y="9716"/>
                </a:cubicBezTo>
                <a:cubicBezTo>
                  <a:pt x="16809" y="9777"/>
                  <a:pt x="17082" y="9807"/>
                  <a:pt x="17356" y="9899"/>
                </a:cubicBezTo>
                <a:cubicBezTo>
                  <a:pt x="17873" y="10020"/>
                  <a:pt x="18329" y="10263"/>
                  <a:pt x="18815" y="10506"/>
                </a:cubicBezTo>
                <a:cubicBezTo>
                  <a:pt x="18997" y="10628"/>
                  <a:pt x="19210" y="10750"/>
                  <a:pt x="19392" y="10902"/>
                </a:cubicBezTo>
                <a:cubicBezTo>
                  <a:pt x="19788" y="11175"/>
                  <a:pt x="20092" y="11510"/>
                  <a:pt x="20365" y="11905"/>
                </a:cubicBezTo>
                <a:cubicBezTo>
                  <a:pt x="20548" y="12148"/>
                  <a:pt x="20699" y="12391"/>
                  <a:pt x="20851" y="12634"/>
                </a:cubicBezTo>
                <a:cubicBezTo>
                  <a:pt x="21216" y="13212"/>
                  <a:pt x="21581" y="13728"/>
                  <a:pt x="21976" y="14276"/>
                </a:cubicBezTo>
                <a:cubicBezTo>
                  <a:pt x="22007" y="14306"/>
                  <a:pt x="22007" y="14336"/>
                  <a:pt x="22037" y="14367"/>
                </a:cubicBezTo>
                <a:cubicBezTo>
                  <a:pt x="22019" y="14376"/>
                  <a:pt x="22004" y="14379"/>
                  <a:pt x="21991" y="14379"/>
                </a:cubicBezTo>
                <a:cubicBezTo>
                  <a:pt x="21958" y="14379"/>
                  <a:pt x="21937" y="14358"/>
                  <a:pt x="21915" y="14336"/>
                </a:cubicBezTo>
                <a:cubicBezTo>
                  <a:pt x="21672" y="14124"/>
                  <a:pt x="21429" y="13911"/>
                  <a:pt x="21186" y="13728"/>
                </a:cubicBezTo>
                <a:cubicBezTo>
                  <a:pt x="20456" y="13181"/>
                  <a:pt x="19696" y="12665"/>
                  <a:pt x="18906" y="12239"/>
                </a:cubicBezTo>
                <a:cubicBezTo>
                  <a:pt x="18420" y="11965"/>
                  <a:pt x="17903" y="11692"/>
                  <a:pt x="17386" y="11449"/>
                </a:cubicBezTo>
                <a:cubicBezTo>
                  <a:pt x="17265" y="11388"/>
                  <a:pt x="17113" y="11327"/>
                  <a:pt x="16991" y="11266"/>
                </a:cubicBezTo>
                <a:cubicBezTo>
                  <a:pt x="16941" y="11266"/>
                  <a:pt x="16890" y="11266"/>
                  <a:pt x="16840" y="11249"/>
                </a:cubicBezTo>
                <a:lnTo>
                  <a:pt x="16840" y="11249"/>
                </a:lnTo>
                <a:cubicBezTo>
                  <a:pt x="16844" y="11297"/>
                  <a:pt x="16872" y="11299"/>
                  <a:pt x="16900" y="11327"/>
                </a:cubicBezTo>
                <a:cubicBezTo>
                  <a:pt x="17143" y="11418"/>
                  <a:pt x="17386" y="11540"/>
                  <a:pt x="17599" y="11631"/>
                </a:cubicBezTo>
                <a:cubicBezTo>
                  <a:pt x="18602" y="12148"/>
                  <a:pt x="19544" y="12695"/>
                  <a:pt x="20456" y="13303"/>
                </a:cubicBezTo>
                <a:cubicBezTo>
                  <a:pt x="21034" y="13728"/>
                  <a:pt x="21581" y="14184"/>
                  <a:pt x="22128" y="14671"/>
                </a:cubicBezTo>
                <a:cubicBezTo>
                  <a:pt x="22523" y="15035"/>
                  <a:pt x="22918" y="15400"/>
                  <a:pt x="23314" y="15826"/>
                </a:cubicBezTo>
                <a:cubicBezTo>
                  <a:pt x="23344" y="15856"/>
                  <a:pt x="23405" y="15886"/>
                  <a:pt x="23405" y="15978"/>
                </a:cubicBezTo>
                <a:cubicBezTo>
                  <a:pt x="23344" y="15947"/>
                  <a:pt x="23314" y="15886"/>
                  <a:pt x="23253" y="15856"/>
                </a:cubicBezTo>
                <a:cubicBezTo>
                  <a:pt x="23192" y="15795"/>
                  <a:pt x="23162" y="15765"/>
                  <a:pt x="23101" y="15704"/>
                </a:cubicBezTo>
                <a:cubicBezTo>
                  <a:pt x="23040" y="15674"/>
                  <a:pt x="23010" y="15613"/>
                  <a:pt x="22949" y="15552"/>
                </a:cubicBezTo>
                <a:cubicBezTo>
                  <a:pt x="22888" y="15522"/>
                  <a:pt x="22827" y="15491"/>
                  <a:pt x="22797" y="15431"/>
                </a:cubicBezTo>
                <a:cubicBezTo>
                  <a:pt x="22736" y="15400"/>
                  <a:pt x="22675" y="15339"/>
                  <a:pt x="22614" y="15279"/>
                </a:cubicBezTo>
                <a:cubicBezTo>
                  <a:pt x="22584" y="15248"/>
                  <a:pt x="22523" y="15218"/>
                  <a:pt x="22462" y="15157"/>
                </a:cubicBezTo>
                <a:cubicBezTo>
                  <a:pt x="22402" y="15127"/>
                  <a:pt x="22341" y="15066"/>
                  <a:pt x="22280" y="15035"/>
                </a:cubicBezTo>
                <a:cubicBezTo>
                  <a:pt x="22250" y="14975"/>
                  <a:pt x="22189" y="14944"/>
                  <a:pt x="22128" y="14914"/>
                </a:cubicBezTo>
                <a:cubicBezTo>
                  <a:pt x="22067" y="14853"/>
                  <a:pt x="22007" y="14823"/>
                  <a:pt x="21976" y="14792"/>
                </a:cubicBezTo>
                <a:cubicBezTo>
                  <a:pt x="21946" y="14792"/>
                  <a:pt x="21946" y="14792"/>
                  <a:pt x="21946" y="14823"/>
                </a:cubicBezTo>
                <a:cubicBezTo>
                  <a:pt x="22341" y="15187"/>
                  <a:pt x="22797" y="15522"/>
                  <a:pt x="23192" y="15917"/>
                </a:cubicBezTo>
                <a:cubicBezTo>
                  <a:pt x="23172" y="15927"/>
                  <a:pt x="23155" y="15930"/>
                  <a:pt x="23140" y="15930"/>
                </a:cubicBezTo>
                <a:cubicBezTo>
                  <a:pt x="23111" y="15930"/>
                  <a:pt x="23091" y="15917"/>
                  <a:pt x="23070" y="15917"/>
                </a:cubicBezTo>
                <a:cubicBezTo>
                  <a:pt x="22462" y="15400"/>
                  <a:pt x="21794" y="14914"/>
                  <a:pt x="21095" y="14488"/>
                </a:cubicBezTo>
                <a:cubicBezTo>
                  <a:pt x="20244" y="13941"/>
                  <a:pt x="19362" y="13485"/>
                  <a:pt x="18450" y="13090"/>
                </a:cubicBezTo>
                <a:cubicBezTo>
                  <a:pt x="17295" y="12604"/>
                  <a:pt x="16110" y="12239"/>
                  <a:pt x="14894" y="11935"/>
                </a:cubicBezTo>
                <a:cubicBezTo>
                  <a:pt x="14225" y="11783"/>
                  <a:pt x="13556" y="11631"/>
                  <a:pt x="12888" y="11510"/>
                </a:cubicBezTo>
                <a:cubicBezTo>
                  <a:pt x="12401" y="11388"/>
                  <a:pt x="11915" y="11327"/>
                  <a:pt x="11429" y="11266"/>
                </a:cubicBezTo>
                <a:cubicBezTo>
                  <a:pt x="10973" y="11175"/>
                  <a:pt x="10547" y="11114"/>
                  <a:pt x="10091" y="11054"/>
                </a:cubicBezTo>
                <a:cubicBezTo>
                  <a:pt x="9787" y="10993"/>
                  <a:pt x="9483" y="10962"/>
                  <a:pt x="9180" y="10932"/>
                </a:cubicBezTo>
                <a:lnTo>
                  <a:pt x="8997" y="10932"/>
                </a:lnTo>
                <a:cubicBezTo>
                  <a:pt x="9028" y="10993"/>
                  <a:pt x="9058" y="11023"/>
                  <a:pt x="9119" y="11023"/>
                </a:cubicBezTo>
                <a:cubicBezTo>
                  <a:pt x="9453" y="11054"/>
                  <a:pt x="9757" y="11114"/>
                  <a:pt x="10091" y="11145"/>
                </a:cubicBezTo>
                <a:cubicBezTo>
                  <a:pt x="10365" y="11175"/>
                  <a:pt x="10608" y="11236"/>
                  <a:pt x="10882" y="11266"/>
                </a:cubicBezTo>
                <a:cubicBezTo>
                  <a:pt x="11186" y="11327"/>
                  <a:pt x="11459" y="11358"/>
                  <a:pt x="11763" y="11418"/>
                </a:cubicBezTo>
                <a:cubicBezTo>
                  <a:pt x="12128" y="11479"/>
                  <a:pt x="12493" y="11540"/>
                  <a:pt x="12827" y="11601"/>
                </a:cubicBezTo>
                <a:cubicBezTo>
                  <a:pt x="13313" y="11692"/>
                  <a:pt x="13800" y="11813"/>
                  <a:pt x="14286" y="11905"/>
                </a:cubicBezTo>
                <a:cubicBezTo>
                  <a:pt x="14894" y="12057"/>
                  <a:pt x="15471" y="12209"/>
                  <a:pt x="16049" y="12391"/>
                </a:cubicBezTo>
                <a:cubicBezTo>
                  <a:pt x="16900" y="12634"/>
                  <a:pt x="17751" y="12938"/>
                  <a:pt x="18541" y="13272"/>
                </a:cubicBezTo>
                <a:cubicBezTo>
                  <a:pt x="19727" y="13789"/>
                  <a:pt x="20851" y="14427"/>
                  <a:pt x="21915" y="15187"/>
                </a:cubicBezTo>
                <a:cubicBezTo>
                  <a:pt x="22341" y="15491"/>
                  <a:pt x="22766" y="15826"/>
                  <a:pt x="23192" y="16160"/>
                </a:cubicBezTo>
                <a:cubicBezTo>
                  <a:pt x="23222" y="16190"/>
                  <a:pt x="23283" y="16251"/>
                  <a:pt x="23344" y="16282"/>
                </a:cubicBezTo>
                <a:cubicBezTo>
                  <a:pt x="23303" y="16282"/>
                  <a:pt x="23276" y="16295"/>
                  <a:pt x="23254" y="16295"/>
                </a:cubicBezTo>
                <a:cubicBezTo>
                  <a:pt x="23243" y="16295"/>
                  <a:pt x="23232" y="16292"/>
                  <a:pt x="23222" y="16282"/>
                </a:cubicBezTo>
                <a:cubicBezTo>
                  <a:pt x="22675" y="15917"/>
                  <a:pt x="22067" y="15552"/>
                  <a:pt x="21490" y="15248"/>
                </a:cubicBezTo>
                <a:cubicBezTo>
                  <a:pt x="21247" y="15127"/>
                  <a:pt x="21034" y="15005"/>
                  <a:pt x="20791" y="14883"/>
                </a:cubicBezTo>
                <a:cubicBezTo>
                  <a:pt x="20766" y="14859"/>
                  <a:pt x="20741" y="14854"/>
                  <a:pt x="20699" y="14853"/>
                </a:cubicBezTo>
                <a:lnTo>
                  <a:pt x="20699" y="14853"/>
                </a:lnTo>
                <a:cubicBezTo>
                  <a:pt x="20700" y="14914"/>
                  <a:pt x="20760" y="14944"/>
                  <a:pt x="20791" y="14944"/>
                </a:cubicBezTo>
                <a:cubicBezTo>
                  <a:pt x="21064" y="15096"/>
                  <a:pt x="21368" y="15248"/>
                  <a:pt x="21642" y="15400"/>
                </a:cubicBezTo>
                <a:cubicBezTo>
                  <a:pt x="22007" y="15643"/>
                  <a:pt x="22371" y="15856"/>
                  <a:pt x="22766" y="16099"/>
                </a:cubicBezTo>
                <a:cubicBezTo>
                  <a:pt x="22797" y="16099"/>
                  <a:pt x="22827" y="16130"/>
                  <a:pt x="22858" y="16160"/>
                </a:cubicBezTo>
                <a:cubicBezTo>
                  <a:pt x="22839" y="16179"/>
                  <a:pt x="22820" y="16186"/>
                  <a:pt x="22802" y="16186"/>
                </a:cubicBezTo>
                <a:cubicBezTo>
                  <a:pt x="22762" y="16186"/>
                  <a:pt x="22727" y="16151"/>
                  <a:pt x="22706" y="16130"/>
                </a:cubicBezTo>
                <a:cubicBezTo>
                  <a:pt x="22432" y="15978"/>
                  <a:pt x="22158" y="15856"/>
                  <a:pt x="21885" y="15704"/>
                </a:cubicBezTo>
                <a:cubicBezTo>
                  <a:pt x="20821" y="15157"/>
                  <a:pt x="19696" y="14701"/>
                  <a:pt x="18572" y="14276"/>
                </a:cubicBezTo>
                <a:cubicBezTo>
                  <a:pt x="17204" y="13789"/>
                  <a:pt x="15806" y="13364"/>
                  <a:pt x="14377" y="13029"/>
                </a:cubicBezTo>
                <a:cubicBezTo>
                  <a:pt x="13860" y="12908"/>
                  <a:pt x="13313" y="12786"/>
                  <a:pt x="12766" y="12725"/>
                </a:cubicBezTo>
                <a:cubicBezTo>
                  <a:pt x="12614" y="12695"/>
                  <a:pt x="12432" y="12665"/>
                  <a:pt x="12280" y="12634"/>
                </a:cubicBezTo>
                <a:cubicBezTo>
                  <a:pt x="12219" y="12619"/>
                  <a:pt x="12158" y="12611"/>
                  <a:pt x="12098" y="12611"/>
                </a:cubicBezTo>
                <a:cubicBezTo>
                  <a:pt x="12037" y="12611"/>
                  <a:pt x="11976" y="12619"/>
                  <a:pt x="11915" y="12634"/>
                </a:cubicBezTo>
                <a:cubicBezTo>
                  <a:pt x="12371" y="12756"/>
                  <a:pt x="12857" y="12817"/>
                  <a:pt x="13344" y="12908"/>
                </a:cubicBezTo>
                <a:cubicBezTo>
                  <a:pt x="13800" y="12999"/>
                  <a:pt x="14286" y="13120"/>
                  <a:pt x="14772" y="13242"/>
                </a:cubicBezTo>
                <a:cubicBezTo>
                  <a:pt x="15228" y="13364"/>
                  <a:pt x="15715" y="13485"/>
                  <a:pt x="16171" y="13607"/>
                </a:cubicBezTo>
                <a:cubicBezTo>
                  <a:pt x="16626" y="13759"/>
                  <a:pt x="17082" y="13880"/>
                  <a:pt x="17569" y="14063"/>
                </a:cubicBezTo>
                <a:cubicBezTo>
                  <a:pt x="18025" y="14215"/>
                  <a:pt x="18481" y="14367"/>
                  <a:pt x="18937" y="14549"/>
                </a:cubicBezTo>
                <a:cubicBezTo>
                  <a:pt x="19392" y="14731"/>
                  <a:pt x="19848" y="14883"/>
                  <a:pt x="20304" y="15096"/>
                </a:cubicBezTo>
                <a:cubicBezTo>
                  <a:pt x="20244" y="15127"/>
                  <a:pt x="20244" y="15127"/>
                  <a:pt x="20213" y="15127"/>
                </a:cubicBezTo>
                <a:cubicBezTo>
                  <a:pt x="19970" y="15081"/>
                  <a:pt x="19727" y="15066"/>
                  <a:pt x="19480" y="15066"/>
                </a:cubicBezTo>
                <a:cubicBezTo>
                  <a:pt x="19233" y="15066"/>
                  <a:pt x="18982" y="15081"/>
                  <a:pt x="18724" y="15096"/>
                </a:cubicBezTo>
                <a:cubicBezTo>
                  <a:pt x="18693" y="15096"/>
                  <a:pt x="18633" y="15127"/>
                  <a:pt x="18572" y="15127"/>
                </a:cubicBezTo>
                <a:lnTo>
                  <a:pt x="18207" y="15127"/>
                </a:lnTo>
                <a:cubicBezTo>
                  <a:pt x="17660" y="15035"/>
                  <a:pt x="17143" y="14944"/>
                  <a:pt x="16596" y="14853"/>
                </a:cubicBezTo>
                <a:cubicBezTo>
                  <a:pt x="16171" y="14792"/>
                  <a:pt x="15715" y="14701"/>
                  <a:pt x="15289" y="14640"/>
                </a:cubicBezTo>
                <a:cubicBezTo>
                  <a:pt x="14924" y="14579"/>
                  <a:pt x="14560" y="14549"/>
                  <a:pt x="14225" y="14519"/>
                </a:cubicBezTo>
                <a:lnTo>
                  <a:pt x="13374" y="14427"/>
                </a:lnTo>
                <a:lnTo>
                  <a:pt x="13344" y="14427"/>
                </a:lnTo>
                <a:cubicBezTo>
                  <a:pt x="12729" y="14403"/>
                  <a:pt x="12134" y="14358"/>
                  <a:pt x="11527" y="14358"/>
                </a:cubicBezTo>
                <a:cubicBezTo>
                  <a:pt x="11384" y="14358"/>
                  <a:pt x="11240" y="14361"/>
                  <a:pt x="11094" y="14367"/>
                </a:cubicBezTo>
                <a:cubicBezTo>
                  <a:pt x="10821" y="14367"/>
                  <a:pt x="10578" y="14397"/>
                  <a:pt x="10304" y="14427"/>
                </a:cubicBezTo>
                <a:cubicBezTo>
                  <a:pt x="10183" y="14427"/>
                  <a:pt x="10061" y="14458"/>
                  <a:pt x="9970" y="14488"/>
                </a:cubicBezTo>
                <a:cubicBezTo>
                  <a:pt x="10061" y="14503"/>
                  <a:pt x="10145" y="14511"/>
                  <a:pt x="10228" y="14511"/>
                </a:cubicBezTo>
                <a:cubicBezTo>
                  <a:pt x="10312" y="14511"/>
                  <a:pt x="10395" y="14503"/>
                  <a:pt x="10487" y="14488"/>
                </a:cubicBezTo>
                <a:cubicBezTo>
                  <a:pt x="10578" y="14488"/>
                  <a:pt x="10699" y="14458"/>
                  <a:pt x="10790" y="14458"/>
                </a:cubicBezTo>
                <a:lnTo>
                  <a:pt x="11915" y="14458"/>
                </a:lnTo>
                <a:cubicBezTo>
                  <a:pt x="12401" y="14458"/>
                  <a:pt x="12857" y="14519"/>
                  <a:pt x="13344" y="14519"/>
                </a:cubicBezTo>
                <a:cubicBezTo>
                  <a:pt x="13769" y="14549"/>
                  <a:pt x="14195" y="14640"/>
                  <a:pt x="14620" y="14671"/>
                </a:cubicBezTo>
                <a:cubicBezTo>
                  <a:pt x="14955" y="14701"/>
                  <a:pt x="15289" y="14762"/>
                  <a:pt x="15623" y="14792"/>
                </a:cubicBezTo>
                <a:cubicBezTo>
                  <a:pt x="16019" y="14853"/>
                  <a:pt x="16383" y="14914"/>
                  <a:pt x="16778" y="15005"/>
                </a:cubicBezTo>
                <a:cubicBezTo>
                  <a:pt x="17052" y="15035"/>
                  <a:pt x="17326" y="15096"/>
                  <a:pt x="17599" y="15127"/>
                </a:cubicBezTo>
                <a:cubicBezTo>
                  <a:pt x="17721" y="15157"/>
                  <a:pt x="17842" y="15187"/>
                  <a:pt x="18025" y="15218"/>
                </a:cubicBezTo>
                <a:cubicBezTo>
                  <a:pt x="17903" y="15248"/>
                  <a:pt x="17842" y="15279"/>
                  <a:pt x="17751" y="15309"/>
                </a:cubicBezTo>
                <a:cubicBezTo>
                  <a:pt x="16991" y="15522"/>
                  <a:pt x="16262" y="15886"/>
                  <a:pt x="15623" y="16373"/>
                </a:cubicBezTo>
                <a:cubicBezTo>
                  <a:pt x="15380" y="16525"/>
                  <a:pt x="15167" y="16707"/>
                  <a:pt x="14955" y="16859"/>
                </a:cubicBezTo>
                <a:cubicBezTo>
                  <a:pt x="14894" y="16890"/>
                  <a:pt x="14833" y="16950"/>
                  <a:pt x="14772" y="16981"/>
                </a:cubicBezTo>
                <a:cubicBezTo>
                  <a:pt x="14529" y="16981"/>
                  <a:pt x="14256" y="17011"/>
                  <a:pt x="14012" y="17042"/>
                </a:cubicBezTo>
                <a:cubicBezTo>
                  <a:pt x="13739" y="17072"/>
                  <a:pt x="13465" y="17102"/>
                  <a:pt x="13192" y="17133"/>
                </a:cubicBezTo>
                <a:lnTo>
                  <a:pt x="13101" y="17133"/>
                </a:lnTo>
                <a:cubicBezTo>
                  <a:pt x="12553" y="17163"/>
                  <a:pt x="12006" y="17193"/>
                  <a:pt x="11429" y="17193"/>
                </a:cubicBezTo>
                <a:cubicBezTo>
                  <a:pt x="11356" y="17199"/>
                  <a:pt x="11283" y="17202"/>
                  <a:pt x="11209" y="17202"/>
                </a:cubicBezTo>
                <a:cubicBezTo>
                  <a:pt x="10879" y="17202"/>
                  <a:pt x="10536" y="17152"/>
                  <a:pt x="10213" y="17102"/>
                </a:cubicBezTo>
                <a:cubicBezTo>
                  <a:pt x="9453" y="17011"/>
                  <a:pt x="8724" y="16829"/>
                  <a:pt x="7964" y="16616"/>
                </a:cubicBezTo>
                <a:cubicBezTo>
                  <a:pt x="7234" y="16434"/>
                  <a:pt x="6565" y="16069"/>
                  <a:pt x="5958" y="15613"/>
                </a:cubicBezTo>
                <a:cubicBezTo>
                  <a:pt x="5441" y="15218"/>
                  <a:pt x="4985" y="14731"/>
                  <a:pt x="4651" y="14154"/>
                </a:cubicBezTo>
                <a:cubicBezTo>
                  <a:pt x="4590" y="14002"/>
                  <a:pt x="4499" y="13880"/>
                  <a:pt x="4407" y="13759"/>
                </a:cubicBezTo>
                <a:cubicBezTo>
                  <a:pt x="4468" y="13698"/>
                  <a:pt x="4559" y="13698"/>
                  <a:pt x="4651" y="13668"/>
                </a:cubicBezTo>
                <a:lnTo>
                  <a:pt x="5198" y="13668"/>
                </a:lnTo>
                <a:cubicBezTo>
                  <a:pt x="5654" y="13607"/>
                  <a:pt x="6110" y="13637"/>
                  <a:pt x="6596" y="13607"/>
                </a:cubicBezTo>
                <a:cubicBezTo>
                  <a:pt x="6596" y="13607"/>
                  <a:pt x="6596" y="13607"/>
                  <a:pt x="6626" y="13576"/>
                </a:cubicBezTo>
                <a:cubicBezTo>
                  <a:pt x="6429" y="13546"/>
                  <a:pt x="6231" y="13538"/>
                  <a:pt x="6034" y="13538"/>
                </a:cubicBezTo>
                <a:cubicBezTo>
                  <a:pt x="5836" y="13538"/>
                  <a:pt x="5638" y="13546"/>
                  <a:pt x="5441" y="13546"/>
                </a:cubicBezTo>
                <a:cubicBezTo>
                  <a:pt x="5046" y="13576"/>
                  <a:pt x="4681" y="13576"/>
                  <a:pt x="4255" y="13607"/>
                </a:cubicBezTo>
                <a:cubicBezTo>
                  <a:pt x="4103" y="13516"/>
                  <a:pt x="3951" y="13394"/>
                  <a:pt x="3769" y="13303"/>
                </a:cubicBezTo>
                <a:cubicBezTo>
                  <a:pt x="3435" y="13090"/>
                  <a:pt x="3100" y="12908"/>
                  <a:pt x="2736" y="12756"/>
                </a:cubicBezTo>
                <a:cubicBezTo>
                  <a:pt x="2310" y="12573"/>
                  <a:pt x="1885" y="12330"/>
                  <a:pt x="1489" y="12057"/>
                </a:cubicBezTo>
                <a:cubicBezTo>
                  <a:pt x="1125" y="11783"/>
                  <a:pt x="790" y="11418"/>
                  <a:pt x="547" y="11023"/>
                </a:cubicBezTo>
                <a:cubicBezTo>
                  <a:pt x="304" y="10658"/>
                  <a:pt x="243" y="10294"/>
                  <a:pt x="365" y="9868"/>
                </a:cubicBezTo>
                <a:cubicBezTo>
                  <a:pt x="426" y="9625"/>
                  <a:pt x="517" y="9382"/>
                  <a:pt x="669" y="9139"/>
                </a:cubicBezTo>
                <a:cubicBezTo>
                  <a:pt x="1064" y="9047"/>
                  <a:pt x="1489" y="8987"/>
                  <a:pt x="1915" y="8956"/>
                </a:cubicBezTo>
                <a:lnTo>
                  <a:pt x="3222" y="8956"/>
                </a:lnTo>
                <a:cubicBezTo>
                  <a:pt x="3100" y="8896"/>
                  <a:pt x="2979" y="8926"/>
                  <a:pt x="2888" y="8896"/>
                </a:cubicBezTo>
                <a:cubicBezTo>
                  <a:pt x="2766" y="8896"/>
                  <a:pt x="2644" y="8865"/>
                  <a:pt x="2523" y="8865"/>
                </a:cubicBezTo>
                <a:lnTo>
                  <a:pt x="2189" y="8865"/>
                </a:lnTo>
                <a:cubicBezTo>
                  <a:pt x="2067" y="8865"/>
                  <a:pt x="1945" y="8865"/>
                  <a:pt x="1824" y="8896"/>
                </a:cubicBezTo>
                <a:cubicBezTo>
                  <a:pt x="1702" y="8896"/>
                  <a:pt x="1611" y="8896"/>
                  <a:pt x="1489" y="8926"/>
                </a:cubicBezTo>
                <a:cubicBezTo>
                  <a:pt x="1368" y="8926"/>
                  <a:pt x="1246" y="8956"/>
                  <a:pt x="1125" y="8956"/>
                </a:cubicBezTo>
                <a:cubicBezTo>
                  <a:pt x="1033" y="8987"/>
                  <a:pt x="912" y="8987"/>
                  <a:pt x="790" y="8987"/>
                </a:cubicBezTo>
                <a:cubicBezTo>
                  <a:pt x="790" y="8926"/>
                  <a:pt x="851" y="8896"/>
                  <a:pt x="881" y="8865"/>
                </a:cubicBezTo>
                <a:cubicBezTo>
                  <a:pt x="912" y="8835"/>
                  <a:pt x="942" y="8804"/>
                  <a:pt x="973" y="8774"/>
                </a:cubicBezTo>
                <a:cubicBezTo>
                  <a:pt x="1003" y="8744"/>
                  <a:pt x="1033" y="8683"/>
                  <a:pt x="1094" y="8652"/>
                </a:cubicBezTo>
                <a:cubicBezTo>
                  <a:pt x="1277" y="8622"/>
                  <a:pt x="1489" y="8592"/>
                  <a:pt x="1702" y="8561"/>
                </a:cubicBezTo>
                <a:cubicBezTo>
                  <a:pt x="2058" y="8526"/>
                  <a:pt x="2414" y="8511"/>
                  <a:pt x="2770" y="8511"/>
                </a:cubicBezTo>
                <a:cubicBezTo>
                  <a:pt x="3022" y="8511"/>
                  <a:pt x="3274" y="8518"/>
                  <a:pt x="3526" y="8531"/>
                </a:cubicBezTo>
                <a:cubicBezTo>
                  <a:pt x="3891" y="8531"/>
                  <a:pt x="4255" y="8561"/>
                  <a:pt x="4620" y="8592"/>
                </a:cubicBezTo>
                <a:cubicBezTo>
                  <a:pt x="4762" y="8620"/>
                  <a:pt x="4904" y="8622"/>
                  <a:pt x="5046" y="8622"/>
                </a:cubicBezTo>
                <a:lnTo>
                  <a:pt x="5046" y="8622"/>
                </a:lnTo>
                <a:cubicBezTo>
                  <a:pt x="5046" y="8592"/>
                  <a:pt x="5015" y="8592"/>
                  <a:pt x="4985" y="8592"/>
                </a:cubicBezTo>
                <a:cubicBezTo>
                  <a:pt x="4711" y="8531"/>
                  <a:pt x="4438" y="8500"/>
                  <a:pt x="4164" y="8470"/>
                </a:cubicBezTo>
                <a:lnTo>
                  <a:pt x="4073" y="8470"/>
                </a:lnTo>
                <a:cubicBezTo>
                  <a:pt x="3496" y="8440"/>
                  <a:pt x="2888" y="8409"/>
                  <a:pt x="2310" y="8409"/>
                </a:cubicBezTo>
                <a:cubicBezTo>
                  <a:pt x="2006" y="8440"/>
                  <a:pt x="1672" y="8470"/>
                  <a:pt x="1368" y="8500"/>
                </a:cubicBezTo>
                <a:lnTo>
                  <a:pt x="1277" y="8500"/>
                </a:lnTo>
                <a:cubicBezTo>
                  <a:pt x="1489" y="8318"/>
                  <a:pt x="1733" y="8166"/>
                  <a:pt x="2006" y="8075"/>
                </a:cubicBezTo>
                <a:cubicBezTo>
                  <a:pt x="2401" y="7892"/>
                  <a:pt x="2827" y="7801"/>
                  <a:pt x="3283" y="7771"/>
                </a:cubicBezTo>
                <a:cubicBezTo>
                  <a:pt x="3404" y="7771"/>
                  <a:pt x="3556" y="7740"/>
                  <a:pt x="3678" y="7740"/>
                </a:cubicBezTo>
                <a:close/>
                <a:moveTo>
                  <a:pt x="22371" y="16099"/>
                </a:moveTo>
                <a:cubicBezTo>
                  <a:pt x="22736" y="16251"/>
                  <a:pt x="23861" y="16920"/>
                  <a:pt x="24225" y="17224"/>
                </a:cubicBezTo>
                <a:cubicBezTo>
                  <a:pt x="24165" y="17193"/>
                  <a:pt x="24134" y="17193"/>
                  <a:pt x="24104" y="17193"/>
                </a:cubicBezTo>
                <a:cubicBezTo>
                  <a:pt x="23800" y="17042"/>
                  <a:pt x="23465" y="16890"/>
                  <a:pt x="23162" y="16768"/>
                </a:cubicBezTo>
                <a:cubicBezTo>
                  <a:pt x="23040" y="16738"/>
                  <a:pt x="22918" y="16646"/>
                  <a:pt x="22827" y="16586"/>
                </a:cubicBezTo>
                <a:cubicBezTo>
                  <a:pt x="22675" y="16434"/>
                  <a:pt x="22493" y="16282"/>
                  <a:pt x="22341" y="16160"/>
                </a:cubicBezTo>
                <a:cubicBezTo>
                  <a:pt x="22341" y="16130"/>
                  <a:pt x="22341" y="16130"/>
                  <a:pt x="22310" y="16099"/>
                </a:cubicBezTo>
                <a:close/>
                <a:moveTo>
                  <a:pt x="27286" y="255"/>
                </a:moveTo>
                <a:cubicBezTo>
                  <a:pt x="27490" y="255"/>
                  <a:pt x="27707" y="299"/>
                  <a:pt x="27903" y="324"/>
                </a:cubicBezTo>
                <a:cubicBezTo>
                  <a:pt x="28025" y="324"/>
                  <a:pt x="28146" y="385"/>
                  <a:pt x="28298" y="415"/>
                </a:cubicBezTo>
                <a:cubicBezTo>
                  <a:pt x="28602" y="476"/>
                  <a:pt x="28906" y="598"/>
                  <a:pt x="29210" y="749"/>
                </a:cubicBezTo>
                <a:cubicBezTo>
                  <a:pt x="29636" y="962"/>
                  <a:pt x="30061" y="1205"/>
                  <a:pt x="30426" y="1509"/>
                </a:cubicBezTo>
                <a:cubicBezTo>
                  <a:pt x="30669" y="1722"/>
                  <a:pt x="30882" y="1965"/>
                  <a:pt x="31095" y="2178"/>
                </a:cubicBezTo>
                <a:cubicBezTo>
                  <a:pt x="31095" y="2239"/>
                  <a:pt x="31095" y="2269"/>
                  <a:pt x="31095" y="2330"/>
                </a:cubicBezTo>
                <a:cubicBezTo>
                  <a:pt x="31064" y="2543"/>
                  <a:pt x="31034" y="2756"/>
                  <a:pt x="31004" y="2968"/>
                </a:cubicBezTo>
                <a:cubicBezTo>
                  <a:pt x="31004" y="2968"/>
                  <a:pt x="31004" y="2999"/>
                  <a:pt x="31004" y="3029"/>
                </a:cubicBezTo>
                <a:cubicBezTo>
                  <a:pt x="30912" y="3880"/>
                  <a:pt x="30912" y="4762"/>
                  <a:pt x="30943" y="5643"/>
                </a:cubicBezTo>
                <a:cubicBezTo>
                  <a:pt x="30943" y="5674"/>
                  <a:pt x="30973" y="5674"/>
                  <a:pt x="30973" y="5734"/>
                </a:cubicBezTo>
                <a:cubicBezTo>
                  <a:pt x="30973" y="5613"/>
                  <a:pt x="31004" y="5552"/>
                  <a:pt x="31004" y="5491"/>
                </a:cubicBezTo>
                <a:cubicBezTo>
                  <a:pt x="31004" y="5157"/>
                  <a:pt x="31004" y="4822"/>
                  <a:pt x="31004" y="4488"/>
                </a:cubicBezTo>
                <a:cubicBezTo>
                  <a:pt x="31034" y="4063"/>
                  <a:pt x="31034" y="3637"/>
                  <a:pt x="31095" y="3242"/>
                </a:cubicBezTo>
                <a:cubicBezTo>
                  <a:pt x="31125" y="3029"/>
                  <a:pt x="31125" y="2816"/>
                  <a:pt x="31156" y="2604"/>
                </a:cubicBezTo>
                <a:cubicBezTo>
                  <a:pt x="31186" y="2512"/>
                  <a:pt x="31186" y="2391"/>
                  <a:pt x="31216" y="2269"/>
                </a:cubicBezTo>
                <a:cubicBezTo>
                  <a:pt x="31277" y="2269"/>
                  <a:pt x="31338" y="2300"/>
                  <a:pt x="31399" y="2300"/>
                </a:cubicBezTo>
                <a:lnTo>
                  <a:pt x="31672" y="2300"/>
                </a:lnTo>
                <a:cubicBezTo>
                  <a:pt x="31733" y="2360"/>
                  <a:pt x="31733" y="2391"/>
                  <a:pt x="31703" y="2421"/>
                </a:cubicBezTo>
                <a:cubicBezTo>
                  <a:pt x="31642" y="2786"/>
                  <a:pt x="31581" y="3151"/>
                  <a:pt x="31551" y="3485"/>
                </a:cubicBezTo>
                <a:cubicBezTo>
                  <a:pt x="31520" y="3698"/>
                  <a:pt x="31490" y="3911"/>
                  <a:pt x="31490" y="4123"/>
                </a:cubicBezTo>
                <a:cubicBezTo>
                  <a:pt x="31490" y="4154"/>
                  <a:pt x="31520" y="4184"/>
                  <a:pt x="31520" y="4245"/>
                </a:cubicBezTo>
                <a:cubicBezTo>
                  <a:pt x="31612" y="3637"/>
                  <a:pt x="31703" y="3029"/>
                  <a:pt x="31824" y="2452"/>
                </a:cubicBezTo>
                <a:cubicBezTo>
                  <a:pt x="31824" y="2391"/>
                  <a:pt x="31855" y="2360"/>
                  <a:pt x="31855" y="2300"/>
                </a:cubicBezTo>
                <a:cubicBezTo>
                  <a:pt x="32002" y="2288"/>
                  <a:pt x="32147" y="2282"/>
                  <a:pt x="32290" y="2282"/>
                </a:cubicBezTo>
                <a:cubicBezTo>
                  <a:pt x="32916" y="2282"/>
                  <a:pt x="33505" y="2398"/>
                  <a:pt x="34074" y="2695"/>
                </a:cubicBezTo>
                <a:cubicBezTo>
                  <a:pt x="34530" y="2968"/>
                  <a:pt x="34773" y="3394"/>
                  <a:pt x="34925" y="3911"/>
                </a:cubicBezTo>
                <a:cubicBezTo>
                  <a:pt x="34955" y="4002"/>
                  <a:pt x="34925" y="4154"/>
                  <a:pt x="34925" y="4245"/>
                </a:cubicBezTo>
                <a:cubicBezTo>
                  <a:pt x="34773" y="4458"/>
                  <a:pt x="34621" y="4640"/>
                  <a:pt x="34499" y="4853"/>
                </a:cubicBezTo>
                <a:cubicBezTo>
                  <a:pt x="34195" y="5278"/>
                  <a:pt x="34013" y="5765"/>
                  <a:pt x="33800" y="6251"/>
                </a:cubicBezTo>
                <a:cubicBezTo>
                  <a:pt x="33526" y="6889"/>
                  <a:pt x="33283" y="7528"/>
                  <a:pt x="33010" y="8166"/>
                </a:cubicBezTo>
                <a:cubicBezTo>
                  <a:pt x="32827" y="8592"/>
                  <a:pt x="32645" y="8987"/>
                  <a:pt x="32341" y="9351"/>
                </a:cubicBezTo>
                <a:cubicBezTo>
                  <a:pt x="32128" y="9625"/>
                  <a:pt x="31885" y="9868"/>
                  <a:pt x="31642" y="10081"/>
                </a:cubicBezTo>
                <a:cubicBezTo>
                  <a:pt x="31612" y="10111"/>
                  <a:pt x="31612" y="10111"/>
                  <a:pt x="31581" y="10111"/>
                </a:cubicBezTo>
                <a:cubicBezTo>
                  <a:pt x="31581" y="10020"/>
                  <a:pt x="31551" y="9959"/>
                  <a:pt x="31581" y="9899"/>
                </a:cubicBezTo>
                <a:cubicBezTo>
                  <a:pt x="31612" y="9686"/>
                  <a:pt x="31612" y="9443"/>
                  <a:pt x="31612" y="9230"/>
                </a:cubicBezTo>
                <a:cubicBezTo>
                  <a:pt x="31672" y="8896"/>
                  <a:pt x="31672" y="8531"/>
                  <a:pt x="31703" y="8166"/>
                </a:cubicBezTo>
                <a:cubicBezTo>
                  <a:pt x="31733" y="7953"/>
                  <a:pt x="31733" y="7740"/>
                  <a:pt x="31703" y="7558"/>
                </a:cubicBezTo>
                <a:cubicBezTo>
                  <a:pt x="31581" y="8440"/>
                  <a:pt x="31520" y="9351"/>
                  <a:pt x="31460" y="10263"/>
                </a:cubicBezTo>
                <a:cubicBezTo>
                  <a:pt x="31308" y="10415"/>
                  <a:pt x="31156" y="10598"/>
                  <a:pt x="31034" y="10750"/>
                </a:cubicBezTo>
                <a:cubicBezTo>
                  <a:pt x="30426" y="11510"/>
                  <a:pt x="30031" y="12391"/>
                  <a:pt x="29818" y="13333"/>
                </a:cubicBezTo>
                <a:cubicBezTo>
                  <a:pt x="29757" y="13698"/>
                  <a:pt x="29697" y="14063"/>
                  <a:pt x="29697" y="14427"/>
                </a:cubicBezTo>
                <a:cubicBezTo>
                  <a:pt x="29697" y="14579"/>
                  <a:pt x="29636" y="14762"/>
                  <a:pt x="29697" y="14914"/>
                </a:cubicBezTo>
                <a:cubicBezTo>
                  <a:pt x="29697" y="15279"/>
                  <a:pt x="29788" y="15643"/>
                  <a:pt x="29849" y="16008"/>
                </a:cubicBezTo>
                <a:cubicBezTo>
                  <a:pt x="29909" y="16555"/>
                  <a:pt x="30061" y="17102"/>
                  <a:pt x="30213" y="17619"/>
                </a:cubicBezTo>
                <a:cubicBezTo>
                  <a:pt x="30305" y="17893"/>
                  <a:pt x="30274" y="18136"/>
                  <a:pt x="30244" y="18409"/>
                </a:cubicBezTo>
                <a:cubicBezTo>
                  <a:pt x="30244" y="18531"/>
                  <a:pt x="30244" y="18622"/>
                  <a:pt x="30213" y="18744"/>
                </a:cubicBezTo>
                <a:cubicBezTo>
                  <a:pt x="30183" y="19017"/>
                  <a:pt x="30183" y="19291"/>
                  <a:pt x="30153" y="19564"/>
                </a:cubicBezTo>
                <a:cubicBezTo>
                  <a:pt x="30153" y="19564"/>
                  <a:pt x="30122" y="19595"/>
                  <a:pt x="30122" y="19595"/>
                </a:cubicBezTo>
                <a:cubicBezTo>
                  <a:pt x="30031" y="19504"/>
                  <a:pt x="29940" y="19382"/>
                  <a:pt x="29818" y="19291"/>
                </a:cubicBezTo>
                <a:cubicBezTo>
                  <a:pt x="29727" y="19200"/>
                  <a:pt x="29605" y="19108"/>
                  <a:pt x="29514" y="19017"/>
                </a:cubicBezTo>
                <a:cubicBezTo>
                  <a:pt x="29484" y="18865"/>
                  <a:pt x="29453" y="18713"/>
                  <a:pt x="29453" y="18561"/>
                </a:cubicBezTo>
                <a:cubicBezTo>
                  <a:pt x="29423" y="18257"/>
                  <a:pt x="29393" y="17953"/>
                  <a:pt x="29393" y="17649"/>
                </a:cubicBezTo>
                <a:cubicBezTo>
                  <a:pt x="29362" y="17133"/>
                  <a:pt x="29362" y="16616"/>
                  <a:pt x="29362" y="16099"/>
                </a:cubicBezTo>
                <a:cubicBezTo>
                  <a:pt x="29362" y="16008"/>
                  <a:pt x="29362" y="15917"/>
                  <a:pt x="29332" y="15826"/>
                </a:cubicBezTo>
                <a:cubicBezTo>
                  <a:pt x="29332" y="15856"/>
                  <a:pt x="29332" y="15856"/>
                  <a:pt x="29332" y="15856"/>
                </a:cubicBezTo>
                <a:cubicBezTo>
                  <a:pt x="29301" y="16342"/>
                  <a:pt x="29241" y="16829"/>
                  <a:pt x="29271" y="17315"/>
                </a:cubicBezTo>
                <a:cubicBezTo>
                  <a:pt x="29301" y="17680"/>
                  <a:pt x="29301" y="18014"/>
                  <a:pt x="29332" y="18379"/>
                </a:cubicBezTo>
                <a:cubicBezTo>
                  <a:pt x="29332" y="18501"/>
                  <a:pt x="29362" y="18652"/>
                  <a:pt x="29362" y="18774"/>
                </a:cubicBezTo>
                <a:cubicBezTo>
                  <a:pt x="29362" y="18835"/>
                  <a:pt x="29362" y="18865"/>
                  <a:pt x="29362" y="18896"/>
                </a:cubicBezTo>
                <a:cubicBezTo>
                  <a:pt x="29332" y="18896"/>
                  <a:pt x="29301" y="18865"/>
                  <a:pt x="29271" y="18865"/>
                </a:cubicBezTo>
                <a:cubicBezTo>
                  <a:pt x="29241" y="18774"/>
                  <a:pt x="29210" y="18713"/>
                  <a:pt x="29210" y="18622"/>
                </a:cubicBezTo>
                <a:cubicBezTo>
                  <a:pt x="29180" y="18379"/>
                  <a:pt x="29149" y="18136"/>
                  <a:pt x="29149" y="17893"/>
                </a:cubicBezTo>
                <a:cubicBezTo>
                  <a:pt x="29119" y="17558"/>
                  <a:pt x="29089" y="17224"/>
                  <a:pt x="29058" y="16890"/>
                </a:cubicBezTo>
                <a:cubicBezTo>
                  <a:pt x="29028" y="16798"/>
                  <a:pt x="29028" y="16677"/>
                  <a:pt x="29028" y="16555"/>
                </a:cubicBezTo>
                <a:cubicBezTo>
                  <a:pt x="29028" y="16099"/>
                  <a:pt x="28998" y="15613"/>
                  <a:pt x="28998" y="15157"/>
                </a:cubicBezTo>
                <a:cubicBezTo>
                  <a:pt x="28998" y="14701"/>
                  <a:pt x="29028" y="14245"/>
                  <a:pt x="29058" y="13789"/>
                </a:cubicBezTo>
                <a:cubicBezTo>
                  <a:pt x="29058" y="13424"/>
                  <a:pt x="29119" y="13060"/>
                  <a:pt x="29149" y="12725"/>
                </a:cubicBezTo>
                <a:cubicBezTo>
                  <a:pt x="29149" y="12665"/>
                  <a:pt x="29180" y="12634"/>
                  <a:pt x="29180" y="12573"/>
                </a:cubicBezTo>
                <a:cubicBezTo>
                  <a:pt x="29210" y="12482"/>
                  <a:pt x="29210" y="12361"/>
                  <a:pt x="29210" y="12239"/>
                </a:cubicBezTo>
                <a:lnTo>
                  <a:pt x="29210" y="12239"/>
                </a:lnTo>
                <a:cubicBezTo>
                  <a:pt x="29119" y="12300"/>
                  <a:pt x="29149" y="12391"/>
                  <a:pt x="29149" y="12452"/>
                </a:cubicBezTo>
                <a:cubicBezTo>
                  <a:pt x="29119" y="12513"/>
                  <a:pt x="29089" y="12573"/>
                  <a:pt x="29089" y="12665"/>
                </a:cubicBezTo>
                <a:cubicBezTo>
                  <a:pt x="29058" y="12908"/>
                  <a:pt x="29028" y="13151"/>
                  <a:pt x="28998" y="13394"/>
                </a:cubicBezTo>
                <a:cubicBezTo>
                  <a:pt x="28998" y="13424"/>
                  <a:pt x="28967" y="13424"/>
                  <a:pt x="28967" y="13455"/>
                </a:cubicBezTo>
                <a:cubicBezTo>
                  <a:pt x="28967" y="13941"/>
                  <a:pt x="28906" y="14427"/>
                  <a:pt x="28906" y="14914"/>
                </a:cubicBezTo>
                <a:cubicBezTo>
                  <a:pt x="28906" y="15491"/>
                  <a:pt x="28906" y="16069"/>
                  <a:pt x="28906" y="16677"/>
                </a:cubicBezTo>
                <a:cubicBezTo>
                  <a:pt x="28967" y="17042"/>
                  <a:pt x="28937" y="17406"/>
                  <a:pt x="28998" y="17771"/>
                </a:cubicBezTo>
                <a:cubicBezTo>
                  <a:pt x="29058" y="18014"/>
                  <a:pt x="29058" y="18257"/>
                  <a:pt x="29089" y="18501"/>
                </a:cubicBezTo>
                <a:cubicBezTo>
                  <a:pt x="29089" y="18561"/>
                  <a:pt x="29089" y="18622"/>
                  <a:pt x="29089" y="18683"/>
                </a:cubicBezTo>
                <a:cubicBezTo>
                  <a:pt x="29058" y="18683"/>
                  <a:pt x="29028" y="18713"/>
                  <a:pt x="29028" y="18713"/>
                </a:cubicBezTo>
                <a:cubicBezTo>
                  <a:pt x="28815" y="18622"/>
                  <a:pt x="28633" y="18531"/>
                  <a:pt x="28420" y="18440"/>
                </a:cubicBezTo>
                <a:cubicBezTo>
                  <a:pt x="28390" y="18227"/>
                  <a:pt x="28359" y="18014"/>
                  <a:pt x="28329" y="17832"/>
                </a:cubicBezTo>
                <a:cubicBezTo>
                  <a:pt x="28298" y="17619"/>
                  <a:pt x="28268" y="17406"/>
                  <a:pt x="28268" y="17224"/>
                </a:cubicBezTo>
                <a:cubicBezTo>
                  <a:pt x="28238" y="17011"/>
                  <a:pt x="28238" y="16798"/>
                  <a:pt x="28207" y="16616"/>
                </a:cubicBezTo>
                <a:lnTo>
                  <a:pt x="28207" y="16616"/>
                </a:lnTo>
                <a:cubicBezTo>
                  <a:pt x="28146" y="17193"/>
                  <a:pt x="28238" y="17771"/>
                  <a:pt x="28329" y="18349"/>
                </a:cubicBezTo>
                <a:cubicBezTo>
                  <a:pt x="28316" y="18374"/>
                  <a:pt x="28303" y="18384"/>
                  <a:pt x="28290" y="18384"/>
                </a:cubicBezTo>
                <a:cubicBezTo>
                  <a:pt x="28273" y="18384"/>
                  <a:pt x="28255" y="18366"/>
                  <a:pt x="28238" y="18349"/>
                </a:cubicBezTo>
                <a:cubicBezTo>
                  <a:pt x="28207" y="18318"/>
                  <a:pt x="28207" y="18257"/>
                  <a:pt x="28207" y="18227"/>
                </a:cubicBezTo>
                <a:cubicBezTo>
                  <a:pt x="28116" y="17710"/>
                  <a:pt x="28025" y="17163"/>
                  <a:pt x="27934" y="16616"/>
                </a:cubicBezTo>
                <a:cubicBezTo>
                  <a:pt x="27873" y="16373"/>
                  <a:pt x="27873" y="16130"/>
                  <a:pt x="27842" y="15886"/>
                </a:cubicBezTo>
                <a:cubicBezTo>
                  <a:pt x="27782" y="15552"/>
                  <a:pt x="27782" y="15187"/>
                  <a:pt x="27751" y="14823"/>
                </a:cubicBezTo>
                <a:cubicBezTo>
                  <a:pt x="27660" y="13911"/>
                  <a:pt x="27690" y="12969"/>
                  <a:pt x="27690" y="12026"/>
                </a:cubicBezTo>
                <a:cubicBezTo>
                  <a:pt x="27751" y="11753"/>
                  <a:pt x="27721" y="11479"/>
                  <a:pt x="27751" y="11206"/>
                </a:cubicBezTo>
                <a:cubicBezTo>
                  <a:pt x="27751" y="10871"/>
                  <a:pt x="27782" y="10506"/>
                  <a:pt x="27812" y="10172"/>
                </a:cubicBezTo>
                <a:cubicBezTo>
                  <a:pt x="27812" y="10111"/>
                  <a:pt x="27782" y="10020"/>
                  <a:pt x="27782" y="9929"/>
                </a:cubicBezTo>
                <a:cubicBezTo>
                  <a:pt x="27782" y="9959"/>
                  <a:pt x="27751" y="9959"/>
                  <a:pt x="27751" y="9990"/>
                </a:cubicBezTo>
                <a:cubicBezTo>
                  <a:pt x="27721" y="10385"/>
                  <a:pt x="27721" y="10780"/>
                  <a:pt x="27690" y="11206"/>
                </a:cubicBezTo>
                <a:cubicBezTo>
                  <a:pt x="27599" y="11783"/>
                  <a:pt x="27630" y="12361"/>
                  <a:pt x="27599" y="12969"/>
                </a:cubicBezTo>
                <a:cubicBezTo>
                  <a:pt x="27599" y="13151"/>
                  <a:pt x="27569" y="13333"/>
                  <a:pt x="27599" y="13516"/>
                </a:cubicBezTo>
                <a:cubicBezTo>
                  <a:pt x="27630" y="13880"/>
                  <a:pt x="27599" y="14245"/>
                  <a:pt x="27630" y="14610"/>
                </a:cubicBezTo>
                <a:cubicBezTo>
                  <a:pt x="27660" y="14944"/>
                  <a:pt x="27660" y="15248"/>
                  <a:pt x="27690" y="15583"/>
                </a:cubicBezTo>
                <a:cubicBezTo>
                  <a:pt x="27751" y="16099"/>
                  <a:pt x="27812" y="16616"/>
                  <a:pt x="27903" y="17102"/>
                </a:cubicBezTo>
                <a:cubicBezTo>
                  <a:pt x="27934" y="17224"/>
                  <a:pt x="27934" y="17345"/>
                  <a:pt x="27964" y="17467"/>
                </a:cubicBezTo>
                <a:cubicBezTo>
                  <a:pt x="27964" y="17497"/>
                  <a:pt x="27964" y="17558"/>
                  <a:pt x="27964" y="17680"/>
                </a:cubicBezTo>
                <a:cubicBezTo>
                  <a:pt x="27690" y="16768"/>
                  <a:pt x="27569" y="15917"/>
                  <a:pt x="27417" y="15035"/>
                </a:cubicBezTo>
                <a:cubicBezTo>
                  <a:pt x="27417" y="15127"/>
                  <a:pt x="27387" y="15218"/>
                  <a:pt x="27417" y="15279"/>
                </a:cubicBezTo>
                <a:cubicBezTo>
                  <a:pt x="27447" y="15674"/>
                  <a:pt x="27508" y="16069"/>
                  <a:pt x="27569" y="16434"/>
                </a:cubicBezTo>
                <a:cubicBezTo>
                  <a:pt x="27630" y="16829"/>
                  <a:pt x="27721" y="17224"/>
                  <a:pt x="27812" y="17589"/>
                </a:cubicBezTo>
                <a:cubicBezTo>
                  <a:pt x="27842" y="17771"/>
                  <a:pt x="27903" y="17923"/>
                  <a:pt x="27964" y="18105"/>
                </a:cubicBezTo>
                <a:cubicBezTo>
                  <a:pt x="27964" y="18136"/>
                  <a:pt x="27964" y="18197"/>
                  <a:pt x="27964" y="18227"/>
                </a:cubicBezTo>
                <a:cubicBezTo>
                  <a:pt x="27934" y="18247"/>
                  <a:pt x="27907" y="18254"/>
                  <a:pt x="27881" y="18254"/>
                </a:cubicBezTo>
                <a:cubicBezTo>
                  <a:pt x="27829" y="18254"/>
                  <a:pt x="27782" y="18227"/>
                  <a:pt x="27721" y="18227"/>
                </a:cubicBezTo>
                <a:cubicBezTo>
                  <a:pt x="27721" y="18197"/>
                  <a:pt x="27690" y="18166"/>
                  <a:pt x="27690" y="18136"/>
                </a:cubicBezTo>
                <a:cubicBezTo>
                  <a:pt x="27539" y="17619"/>
                  <a:pt x="27417" y="17102"/>
                  <a:pt x="27295" y="16555"/>
                </a:cubicBezTo>
                <a:cubicBezTo>
                  <a:pt x="27235" y="16251"/>
                  <a:pt x="27174" y="15947"/>
                  <a:pt x="27113" y="15643"/>
                </a:cubicBezTo>
                <a:cubicBezTo>
                  <a:pt x="27052" y="15339"/>
                  <a:pt x="26991" y="15066"/>
                  <a:pt x="26961" y="14762"/>
                </a:cubicBezTo>
                <a:cubicBezTo>
                  <a:pt x="26900" y="14519"/>
                  <a:pt x="26870" y="14245"/>
                  <a:pt x="26839" y="14002"/>
                </a:cubicBezTo>
                <a:cubicBezTo>
                  <a:pt x="26824" y="13986"/>
                  <a:pt x="26816" y="13979"/>
                  <a:pt x="26808" y="13975"/>
                </a:cubicBezTo>
                <a:lnTo>
                  <a:pt x="26808" y="13975"/>
                </a:lnTo>
                <a:cubicBezTo>
                  <a:pt x="26779" y="14156"/>
                  <a:pt x="26779" y="14307"/>
                  <a:pt x="26839" y="14488"/>
                </a:cubicBezTo>
                <a:cubicBezTo>
                  <a:pt x="26870" y="14610"/>
                  <a:pt x="26870" y="14762"/>
                  <a:pt x="26900" y="14914"/>
                </a:cubicBezTo>
                <a:cubicBezTo>
                  <a:pt x="26991" y="15583"/>
                  <a:pt x="27113" y="16251"/>
                  <a:pt x="27265" y="16920"/>
                </a:cubicBezTo>
                <a:lnTo>
                  <a:pt x="27569" y="18136"/>
                </a:lnTo>
                <a:cubicBezTo>
                  <a:pt x="27551" y="18171"/>
                  <a:pt x="27523" y="18186"/>
                  <a:pt x="27496" y="18186"/>
                </a:cubicBezTo>
                <a:cubicBezTo>
                  <a:pt x="27478" y="18186"/>
                  <a:pt x="27460" y="18179"/>
                  <a:pt x="27447" y="18166"/>
                </a:cubicBezTo>
                <a:cubicBezTo>
                  <a:pt x="27356" y="18136"/>
                  <a:pt x="27265" y="18136"/>
                  <a:pt x="27174" y="18105"/>
                </a:cubicBezTo>
                <a:cubicBezTo>
                  <a:pt x="27083" y="17923"/>
                  <a:pt x="27022" y="17741"/>
                  <a:pt x="26961" y="17589"/>
                </a:cubicBezTo>
                <a:cubicBezTo>
                  <a:pt x="26596" y="16586"/>
                  <a:pt x="26323" y="15552"/>
                  <a:pt x="26049" y="14519"/>
                </a:cubicBezTo>
                <a:cubicBezTo>
                  <a:pt x="25867" y="13728"/>
                  <a:pt x="25684" y="12938"/>
                  <a:pt x="25532" y="12117"/>
                </a:cubicBezTo>
                <a:cubicBezTo>
                  <a:pt x="25441" y="11753"/>
                  <a:pt x="25411" y="11327"/>
                  <a:pt x="25320" y="10962"/>
                </a:cubicBezTo>
                <a:cubicBezTo>
                  <a:pt x="25228" y="10476"/>
                  <a:pt x="25198" y="10020"/>
                  <a:pt x="25137" y="9534"/>
                </a:cubicBezTo>
                <a:cubicBezTo>
                  <a:pt x="25076" y="9291"/>
                  <a:pt x="25076" y="9047"/>
                  <a:pt x="25076" y="8804"/>
                </a:cubicBezTo>
                <a:cubicBezTo>
                  <a:pt x="25046" y="8288"/>
                  <a:pt x="24985" y="7740"/>
                  <a:pt x="24985" y="7193"/>
                </a:cubicBezTo>
                <a:cubicBezTo>
                  <a:pt x="24985" y="7163"/>
                  <a:pt x="24985" y="7133"/>
                  <a:pt x="24955" y="7041"/>
                </a:cubicBezTo>
                <a:cubicBezTo>
                  <a:pt x="24955" y="7163"/>
                  <a:pt x="24955" y="7224"/>
                  <a:pt x="24955" y="7254"/>
                </a:cubicBezTo>
                <a:cubicBezTo>
                  <a:pt x="24955" y="7558"/>
                  <a:pt x="24955" y="7832"/>
                  <a:pt x="24955" y="8136"/>
                </a:cubicBezTo>
                <a:cubicBezTo>
                  <a:pt x="24955" y="8288"/>
                  <a:pt x="24955" y="8440"/>
                  <a:pt x="24985" y="8592"/>
                </a:cubicBezTo>
                <a:cubicBezTo>
                  <a:pt x="25016" y="8744"/>
                  <a:pt x="24985" y="8926"/>
                  <a:pt x="25016" y="9078"/>
                </a:cubicBezTo>
                <a:cubicBezTo>
                  <a:pt x="25016" y="9351"/>
                  <a:pt x="25076" y="9625"/>
                  <a:pt x="25107" y="9899"/>
                </a:cubicBezTo>
                <a:cubicBezTo>
                  <a:pt x="25107" y="10081"/>
                  <a:pt x="25137" y="10263"/>
                  <a:pt x="25168" y="10476"/>
                </a:cubicBezTo>
                <a:cubicBezTo>
                  <a:pt x="25228" y="11023"/>
                  <a:pt x="25320" y="11570"/>
                  <a:pt x="25441" y="12117"/>
                </a:cubicBezTo>
                <a:cubicBezTo>
                  <a:pt x="25624" y="13212"/>
                  <a:pt x="25897" y="14306"/>
                  <a:pt x="26171" y="15400"/>
                </a:cubicBezTo>
                <a:cubicBezTo>
                  <a:pt x="26383" y="16221"/>
                  <a:pt x="26657" y="17042"/>
                  <a:pt x="26931" y="17832"/>
                </a:cubicBezTo>
                <a:cubicBezTo>
                  <a:pt x="26961" y="17893"/>
                  <a:pt x="26961" y="17953"/>
                  <a:pt x="26991" y="18045"/>
                </a:cubicBezTo>
                <a:cubicBezTo>
                  <a:pt x="26779" y="18014"/>
                  <a:pt x="26566" y="17953"/>
                  <a:pt x="26383" y="17923"/>
                </a:cubicBezTo>
                <a:cubicBezTo>
                  <a:pt x="26262" y="17862"/>
                  <a:pt x="26201" y="17771"/>
                  <a:pt x="26171" y="17680"/>
                </a:cubicBezTo>
                <a:cubicBezTo>
                  <a:pt x="25836" y="17133"/>
                  <a:pt x="25502" y="16586"/>
                  <a:pt x="25228" y="16008"/>
                </a:cubicBezTo>
                <a:cubicBezTo>
                  <a:pt x="25198" y="15947"/>
                  <a:pt x="25168" y="15886"/>
                  <a:pt x="25137" y="15826"/>
                </a:cubicBezTo>
                <a:cubicBezTo>
                  <a:pt x="25107" y="15886"/>
                  <a:pt x="25137" y="15947"/>
                  <a:pt x="25137" y="16008"/>
                </a:cubicBezTo>
                <a:cubicBezTo>
                  <a:pt x="25350" y="16373"/>
                  <a:pt x="25532" y="16738"/>
                  <a:pt x="25715" y="17102"/>
                </a:cubicBezTo>
                <a:cubicBezTo>
                  <a:pt x="25806" y="17285"/>
                  <a:pt x="25928" y="17467"/>
                  <a:pt x="26019" y="17649"/>
                </a:cubicBezTo>
                <a:cubicBezTo>
                  <a:pt x="26049" y="17680"/>
                  <a:pt x="26049" y="17710"/>
                  <a:pt x="26080" y="17741"/>
                </a:cubicBezTo>
                <a:cubicBezTo>
                  <a:pt x="26049" y="17741"/>
                  <a:pt x="26049" y="17771"/>
                  <a:pt x="26019" y="17771"/>
                </a:cubicBezTo>
                <a:cubicBezTo>
                  <a:pt x="25836" y="17771"/>
                  <a:pt x="25654" y="17710"/>
                  <a:pt x="25441" y="17680"/>
                </a:cubicBezTo>
                <a:cubicBezTo>
                  <a:pt x="25350" y="17680"/>
                  <a:pt x="25289" y="17589"/>
                  <a:pt x="25228" y="17528"/>
                </a:cubicBezTo>
                <a:cubicBezTo>
                  <a:pt x="25198" y="17467"/>
                  <a:pt x="25168" y="17406"/>
                  <a:pt x="25107" y="17345"/>
                </a:cubicBezTo>
                <a:cubicBezTo>
                  <a:pt x="24864" y="16829"/>
                  <a:pt x="24590" y="16342"/>
                  <a:pt x="24256" y="15886"/>
                </a:cubicBezTo>
                <a:cubicBezTo>
                  <a:pt x="23982" y="15491"/>
                  <a:pt x="23709" y="15066"/>
                  <a:pt x="23465" y="14610"/>
                </a:cubicBezTo>
                <a:cubicBezTo>
                  <a:pt x="23344" y="14336"/>
                  <a:pt x="23222" y="14063"/>
                  <a:pt x="23101" y="13789"/>
                </a:cubicBezTo>
                <a:cubicBezTo>
                  <a:pt x="22888" y="13272"/>
                  <a:pt x="22706" y="12725"/>
                  <a:pt x="22584" y="12178"/>
                </a:cubicBezTo>
                <a:cubicBezTo>
                  <a:pt x="22462" y="11662"/>
                  <a:pt x="22402" y="11114"/>
                  <a:pt x="22432" y="10567"/>
                </a:cubicBezTo>
                <a:cubicBezTo>
                  <a:pt x="22432" y="10294"/>
                  <a:pt x="22523" y="10020"/>
                  <a:pt x="22614" y="9777"/>
                </a:cubicBezTo>
                <a:cubicBezTo>
                  <a:pt x="22675" y="9625"/>
                  <a:pt x="22736" y="9473"/>
                  <a:pt x="22827" y="9321"/>
                </a:cubicBezTo>
                <a:cubicBezTo>
                  <a:pt x="22918" y="9078"/>
                  <a:pt x="22979" y="8804"/>
                  <a:pt x="22949" y="8531"/>
                </a:cubicBezTo>
                <a:cubicBezTo>
                  <a:pt x="22918" y="8227"/>
                  <a:pt x="22888" y="7892"/>
                  <a:pt x="22858" y="7558"/>
                </a:cubicBezTo>
                <a:cubicBezTo>
                  <a:pt x="22858" y="7345"/>
                  <a:pt x="22797" y="7133"/>
                  <a:pt x="22797" y="6920"/>
                </a:cubicBezTo>
                <a:cubicBezTo>
                  <a:pt x="22766" y="6707"/>
                  <a:pt x="22736" y="6525"/>
                  <a:pt x="22706" y="6312"/>
                </a:cubicBezTo>
                <a:cubicBezTo>
                  <a:pt x="22706" y="5947"/>
                  <a:pt x="22645" y="5582"/>
                  <a:pt x="22645" y="5218"/>
                </a:cubicBezTo>
                <a:cubicBezTo>
                  <a:pt x="22645" y="4671"/>
                  <a:pt x="22736" y="4154"/>
                  <a:pt x="22888" y="3637"/>
                </a:cubicBezTo>
                <a:cubicBezTo>
                  <a:pt x="23101" y="2938"/>
                  <a:pt x="23435" y="2330"/>
                  <a:pt x="23921" y="1783"/>
                </a:cubicBezTo>
                <a:cubicBezTo>
                  <a:pt x="24377" y="1327"/>
                  <a:pt x="24864" y="932"/>
                  <a:pt x="25441" y="658"/>
                </a:cubicBezTo>
                <a:cubicBezTo>
                  <a:pt x="25715" y="537"/>
                  <a:pt x="26019" y="446"/>
                  <a:pt x="26323" y="354"/>
                </a:cubicBezTo>
                <a:lnTo>
                  <a:pt x="26414" y="354"/>
                </a:lnTo>
                <a:cubicBezTo>
                  <a:pt x="26414" y="598"/>
                  <a:pt x="26414" y="841"/>
                  <a:pt x="26383" y="1084"/>
                </a:cubicBezTo>
                <a:cubicBezTo>
                  <a:pt x="26323" y="1479"/>
                  <a:pt x="26353" y="1874"/>
                  <a:pt x="26353" y="2300"/>
                </a:cubicBezTo>
                <a:cubicBezTo>
                  <a:pt x="26353" y="2573"/>
                  <a:pt x="26383" y="2877"/>
                  <a:pt x="26414" y="3151"/>
                </a:cubicBezTo>
                <a:cubicBezTo>
                  <a:pt x="26414" y="3455"/>
                  <a:pt x="26444" y="3728"/>
                  <a:pt x="26475" y="4002"/>
                </a:cubicBezTo>
                <a:cubicBezTo>
                  <a:pt x="26475" y="4123"/>
                  <a:pt x="26505" y="4245"/>
                  <a:pt x="26535" y="4367"/>
                </a:cubicBezTo>
                <a:cubicBezTo>
                  <a:pt x="26596" y="4275"/>
                  <a:pt x="26566" y="4184"/>
                  <a:pt x="26566" y="4123"/>
                </a:cubicBezTo>
                <a:cubicBezTo>
                  <a:pt x="26505" y="3971"/>
                  <a:pt x="26505" y="3789"/>
                  <a:pt x="26505" y="3637"/>
                </a:cubicBezTo>
                <a:cubicBezTo>
                  <a:pt x="26505" y="3303"/>
                  <a:pt x="26444" y="2968"/>
                  <a:pt x="26475" y="2664"/>
                </a:cubicBezTo>
                <a:cubicBezTo>
                  <a:pt x="26475" y="2148"/>
                  <a:pt x="26444" y="1631"/>
                  <a:pt x="26475" y="1114"/>
                </a:cubicBezTo>
                <a:cubicBezTo>
                  <a:pt x="26475" y="871"/>
                  <a:pt x="26505" y="628"/>
                  <a:pt x="26535" y="385"/>
                </a:cubicBezTo>
                <a:cubicBezTo>
                  <a:pt x="26535" y="385"/>
                  <a:pt x="26535" y="354"/>
                  <a:pt x="26566" y="324"/>
                </a:cubicBezTo>
                <a:cubicBezTo>
                  <a:pt x="26596" y="324"/>
                  <a:pt x="26627" y="294"/>
                  <a:pt x="26687" y="294"/>
                </a:cubicBezTo>
                <a:cubicBezTo>
                  <a:pt x="26839" y="294"/>
                  <a:pt x="26991" y="263"/>
                  <a:pt x="27143" y="263"/>
                </a:cubicBezTo>
                <a:cubicBezTo>
                  <a:pt x="27190" y="257"/>
                  <a:pt x="27237" y="255"/>
                  <a:pt x="27286" y="255"/>
                </a:cubicBezTo>
                <a:close/>
                <a:moveTo>
                  <a:pt x="30335" y="18197"/>
                </a:moveTo>
                <a:cubicBezTo>
                  <a:pt x="30365" y="18288"/>
                  <a:pt x="30396" y="18349"/>
                  <a:pt x="30426" y="18379"/>
                </a:cubicBezTo>
                <a:cubicBezTo>
                  <a:pt x="30517" y="18744"/>
                  <a:pt x="30608" y="19078"/>
                  <a:pt x="30578" y="19443"/>
                </a:cubicBezTo>
                <a:lnTo>
                  <a:pt x="30578" y="19899"/>
                </a:lnTo>
                <a:cubicBezTo>
                  <a:pt x="30578" y="20020"/>
                  <a:pt x="30578" y="20142"/>
                  <a:pt x="30517" y="20263"/>
                </a:cubicBezTo>
                <a:cubicBezTo>
                  <a:pt x="30487" y="20263"/>
                  <a:pt x="30457" y="20263"/>
                  <a:pt x="30457" y="20233"/>
                </a:cubicBezTo>
                <a:cubicBezTo>
                  <a:pt x="30396" y="20081"/>
                  <a:pt x="30305" y="19929"/>
                  <a:pt x="30213" y="19777"/>
                </a:cubicBezTo>
                <a:cubicBezTo>
                  <a:pt x="30274" y="19260"/>
                  <a:pt x="30335" y="18744"/>
                  <a:pt x="30335" y="18197"/>
                </a:cubicBezTo>
                <a:close/>
                <a:moveTo>
                  <a:pt x="35973" y="3872"/>
                </a:moveTo>
                <a:cubicBezTo>
                  <a:pt x="36008" y="3872"/>
                  <a:pt x="36043" y="3875"/>
                  <a:pt x="36080" y="3880"/>
                </a:cubicBezTo>
                <a:cubicBezTo>
                  <a:pt x="36262" y="3880"/>
                  <a:pt x="36414" y="3971"/>
                  <a:pt x="36505" y="4154"/>
                </a:cubicBezTo>
                <a:cubicBezTo>
                  <a:pt x="36596" y="4336"/>
                  <a:pt x="36627" y="4519"/>
                  <a:pt x="36627" y="4731"/>
                </a:cubicBezTo>
                <a:cubicBezTo>
                  <a:pt x="36657" y="5187"/>
                  <a:pt x="36657" y="5674"/>
                  <a:pt x="36596" y="6160"/>
                </a:cubicBezTo>
                <a:cubicBezTo>
                  <a:pt x="36566" y="6342"/>
                  <a:pt x="36566" y="6525"/>
                  <a:pt x="36536" y="6737"/>
                </a:cubicBezTo>
                <a:cubicBezTo>
                  <a:pt x="36475" y="7193"/>
                  <a:pt x="36384" y="7649"/>
                  <a:pt x="36292" y="8136"/>
                </a:cubicBezTo>
                <a:cubicBezTo>
                  <a:pt x="36141" y="8744"/>
                  <a:pt x="35989" y="9351"/>
                  <a:pt x="35867" y="9990"/>
                </a:cubicBezTo>
                <a:cubicBezTo>
                  <a:pt x="35745" y="10598"/>
                  <a:pt x="35624" y="11206"/>
                  <a:pt x="35502" y="11844"/>
                </a:cubicBezTo>
                <a:cubicBezTo>
                  <a:pt x="35441" y="12269"/>
                  <a:pt x="35350" y="12725"/>
                  <a:pt x="35259" y="13151"/>
                </a:cubicBezTo>
                <a:cubicBezTo>
                  <a:pt x="35229" y="13333"/>
                  <a:pt x="35198" y="13546"/>
                  <a:pt x="35198" y="13728"/>
                </a:cubicBezTo>
                <a:cubicBezTo>
                  <a:pt x="35168" y="14002"/>
                  <a:pt x="35107" y="14245"/>
                  <a:pt x="35077" y="14519"/>
                </a:cubicBezTo>
                <a:cubicBezTo>
                  <a:pt x="35077" y="14701"/>
                  <a:pt x="35046" y="14914"/>
                  <a:pt x="35016" y="15127"/>
                </a:cubicBezTo>
                <a:cubicBezTo>
                  <a:pt x="34985" y="15643"/>
                  <a:pt x="34925" y="16130"/>
                  <a:pt x="34803" y="16646"/>
                </a:cubicBezTo>
                <a:cubicBezTo>
                  <a:pt x="34682" y="17133"/>
                  <a:pt x="34499" y="17619"/>
                  <a:pt x="34256" y="18075"/>
                </a:cubicBezTo>
                <a:cubicBezTo>
                  <a:pt x="33891" y="18683"/>
                  <a:pt x="33374" y="19200"/>
                  <a:pt x="32797" y="19625"/>
                </a:cubicBezTo>
                <a:cubicBezTo>
                  <a:pt x="32402" y="19929"/>
                  <a:pt x="31976" y="20203"/>
                  <a:pt x="31581" y="20476"/>
                </a:cubicBezTo>
                <a:cubicBezTo>
                  <a:pt x="31338" y="20598"/>
                  <a:pt x="31125" y="20719"/>
                  <a:pt x="30882" y="20811"/>
                </a:cubicBezTo>
                <a:cubicBezTo>
                  <a:pt x="30821" y="20841"/>
                  <a:pt x="30791" y="20841"/>
                  <a:pt x="30730" y="20871"/>
                </a:cubicBezTo>
                <a:cubicBezTo>
                  <a:pt x="30700" y="20780"/>
                  <a:pt x="30669" y="20719"/>
                  <a:pt x="30639" y="20659"/>
                </a:cubicBezTo>
                <a:cubicBezTo>
                  <a:pt x="30669" y="20628"/>
                  <a:pt x="30669" y="20598"/>
                  <a:pt x="30669" y="20598"/>
                </a:cubicBezTo>
                <a:cubicBezTo>
                  <a:pt x="30821" y="20294"/>
                  <a:pt x="30882" y="19959"/>
                  <a:pt x="30882" y="19625"/>
                </a:cubicBezTo>
                <a:cubicBezTo>
                  <a:pt x="30912" y="18865"/>
                  <a:pt x="30791" y="18136"/>
                  <a:pt x="30517" y="17437"/>
                </a:cubicBezTo>
                <a:cubicBezTo>
                  <a:pt x="30244" y="16738"/>
                  <a:pt x="30092" y="16008"/>
                  <a:pt x="29940" y="15279"/>
                </a:cubicBezTo>
                <a:cubicBezTo>
                  <a:pt x="29940" y="15279"/>
                  <a:pt x="29940" y="15248"/>
                  <a:pt x="29940" y="15218"/>
                </a:cubicBezTo>
                <a:cubicBezTo>
                  <a:pt x="29879" y="14549"/>
                  <a:pt x="29909" y="13911"/>
                  <a:pt x="30092" y="13272"/>
                </a:cubicBezTo>
                <a:cubicBezTo>
                  <a:pt x="30183" y="12847"/>
                  <a:pt x="30426" y="12482"/>
                  <a:pt x="30730" y="12209"/>
                </a:cubicBezTo>
                <a:cubicBezTo>
                  <a:pt x="30912" y="12026"/>
                  <a:pt x="31125" y="11905"/>
                  <a:pt x="31368" y="11844"/>
                </a:cubicBezTo>
                <a:cubicBezTo>
                  <a:pt x="31581" y="11753"/>
                  <a:pt x="31824" y="11692"/>
                  <a:pt x="32037" y="11601"/>
                </a:cubicBezTo>
                <a:cubicBezTo>
                  <a:pt x="32615" y="11418"/>
                  <a:pt x="33131" y="11054"/>
                  <a:pt x="33557" y="10598"/>
                </a:cubicBezTo>
                <a:cubicBezTo>
                  <a:pt x="33739" y="10415"/>
                  <a:pt x="33861" y="10172"/>
                  <a:pt x="33952" y="9929"/>
                </a:cubicBezTo>
                <a:cubicBezTo>
                  <a:pt x="34074" y="9625"/>
                  <a:pt x="34134" y="9260"/>
                  <a:pt x="34195" y="8926"/>
                </a:cubicBezTo>
                <a:cubicBezTo>
                  <a:pt x="34226" y="8622"/>
                  <a:pt x="34226" y="8318"/>
                  <a:pt x="34256" y="8014"/>
                </a:cubicBezTo>
                <a:cubicBezTo>
                  <a:pt x="34286" y="7619"/>
                  <a:pt x="34286" y="7224"/>
                  <a:pt x="34286" y="6829"/>
                </a:cubicBezTo>
                <a:cubicBezTo>
                  <a:pt x="34286" y="6403"/>
                  <a:pt x="34378" y="5978"/>
                  <a:pt x="34499" y="5582"/>
                </a:cubicBezTo>
                <a:cubicBezTo>
                  <a:pt x="34560" y="5278"/>
                  <a:pt x="34682" y="5005"/>
                  <a:pt x="34833" y="4762"/>
                </a:cubicBezTo>
                <a:cubicBezTo>
                  <a:pt x="35016" y="4458"/>
                  <a:pt x="35229" y="4215"/>
                  <a:pt x="35533" y="4032"/>
                </a:cubicBezTo>
                <a:cubicBezTo>
                  <a:pt x="35658" y="3931"/>
                  <a:pt x="35805" y="3872"/>
                  <a:pt x="35973" y="3872"/>
                </a:cubicBezTo>
                <a:close/>
                <a:moveTo>
                  <a:pt x="41429" y="12999"/>
                </a:moveTo>
                <a:cubicBezTo>
                  <a:pt x="41855" y="12999"/>
                  <a:pt x="42280" y="13060"/>
                  <a:pt x="42676" y="13120"/>
                </a:cubicBezTo>
                <a:cubicBezTo>
                  <a:pt x="43223" y="13242"/>
                  <a:pt x="43770" y="13394"/>
                  <a:pt x="44287" y="13576"/>
                </a:cubicBezTo>
                <a:cubicBezTo>
                  <a:pt x="44925" y="13820"/>
                  <a:pt x="45502" y="14154"/>
                  <a:pt x="46019" y="14579"/>
                </a:cubicBezTo>
                <a:cubicBezTo>
                  <a:pt x="46414" y="14883"/>
                  <a:pt x="46779" y="15218"/>
                  <a:pt x="47144" y="15583"/>
                </a:cubicBezTo>
                <a:cubicBezTo>
                  <a:pt x="47569" y="16008"/>
                  <a:pt x="47964" y="16494"/>
                  <a:pt x="48238" y="17042"/>
                </a:cubicBezTo>
                <a:cubicBezTo>
                  <a:pt x="48390" y="17254"/>
                  <a:pt x="48481" y="17497"/>
                  <a:pt x="48572" y="17741"/>
                </a:cubicBezTo>
                <a:cubicBezTo>
                  <a:pt x="48633" y="17862"/>
                  <a:pt x="48664" y="17984"/>
                  <a:pt x="48694" y="18075"/>
                </a:cubicBezTo>
                <a:cubicBezTo>
                  <a:pt x="48846" y="18440"/>
                  <a:pt x="49059" y="18683"/>
                  <a:pt x="49363" y="18896"/>
                </a:cubicBezTo>
                <a:cubicBezTo>
                  <a:pt x="49606" y="19048"/>
                  <a:pt x="49849" y="19230"/>
                  <a:pt x="50092" y="19382"/>
                </a:cubicBezTo>
                <a:cubicBezTo>
                  <a:pt x="50183" y="19473"/>
                  <a:pt x="50275" y="19564"/>
                  <a:pt x="50366" y="19656"/>
                </a:cubicBezTo>
                <a:cubicBezTo>
                  <a:pt x="50670" y="19990"/>
                  <a:pt x="50761" y="20385"/>
                  <a:pt x="50639" y="20841"/>
                </a:cubicBezTo>
                <a:cubicBezTo>
                  <a:pt x="50548" y="21236"/>
                  <a:pt x="50305" y="21540"/>
                  <a:pt x="50001" y="21783"/>
                </a:cubicBezTo>
                <a:cubicBezTo>
                  <a:pt x="49515" y="22148"/>
                  <a:pt x="48967" y="22330"/>
                  <a:pt x="48390" y="22422"/>
                </a:cubicBezTo>
                <a:cubicBezTo>
                  <a:pt x="48208" y="22452"/>
                  <a:pt x="48025" y="22452"/>
                  <a:pt x="47843" y="22482"/>
                </a:cubicBezTo>
                <a:cubicBezTo>
                  <a:pt x="47174" y="22482"/>
                  <a:pt x="46536" y="22330"/>
                  <a:pt x="45928" y="22057"/>
                </a:cubicBezTo>
                <a:cubicBezTo>
                  <a:pt x="45290" y="21783"/>
                  <a:pt x="44712" y="21418"/>
                  <a:pt x="44195" y="20963"/>
                </a:cubicBezTo>
                <a:cubicBezTo>
                  <a:pt x="43891" y="20659"/>
                  <a:pt x="43618" y="20355"/>
                  <a:pt x="43344" y="20020"/>
                </a:cubicBezTo>
                <a:cubicBezTo>
                  <a:pt x="42706" y="19291"/>
                  <a:pt x="42068" y="18561"/>
                  <a:pt x="41338" y="17923"/>
                </a:cubicBezTo>
                <a:cubicBezTo>
                  <a:pt x="40791" y="17406"/>
                  <a:pt x="40183" y="16981"/>
                  <a:pt x="39514" y="16646"/>
                </a:cubicBezTo>
                <a:cubicBezTo>
                  <a:pt x="39058" y="16403"/>
                  <a:pt x="38572" y="16190"/>
                  <a:pt x="38055" y="16130"/>
                </a:cubicBezTo>
                <a:cubicBezTo>
                  <a:pt x="37995" y="16130"/>
                  <a:pt x="37934" y="16099"/>
                  <a:pt x="37903" y="16038"/>
                </a:cubicBezTo>
                <a:cubicBezTo>
                  <a:pt x="38268" y="15947"/>
                  <a:pt x="38633" y="15826"/>
                  <a:pt x="39028" y="15795"/>
                </a:cubicBezTo>
                <a:cubicBezTo>
                  <a:pt x="39119" y="15765"/>
                  <a:pt x="39210" y="15765"/>
                  <a:pt x="39332" y="15765"/>
                </a:cubicBezTo>
                <a:cubicBezTo>
                  <a:pt x="39514" y="15735"/>
                  <a:pt x="39727" y="15704"/>
                  <a:pt x="39940" y="15704"/>
                </a:cubicBezTo>
                <a:lnTo>
                  <a:pt x="40274" y="15704"/>
                </a:lnTo>
                <a:cubicBezTo>
                  <a:pt x="40426" y="15704"/>
                  <a:pt x="40609" y="15735"/>
                  <a:pt x="40761" y="15735"/>
                </a:cubicBezTo>
                <a:cubicBezTo>
                  <a:pt x="41277" y="15765"/>
                  <a:pt x="41794" y="15856"/>
                  <a:pt x="42311" y="16008"/>
                </a:cubicBezTo>
                <a:cubicBezTo>
                  <a:pt x="42736" y="16099"/>
                  <a:pt x="43162" y="16251"/>
                  <a:pt x="43557" y="16434"/>
                </a:cubicBezTo>
                <a:cubicBezTo>
                  <a:pt x="43600" y="16455"/>
                  <a:pt x="43643" y="16477"/>
                  <a:pt x="43686" y="16477"/>
                </a:cubicBezTo>
                <a:cubicBezTo>
                  <a:pt x="43704" y="16477"/>
                  <a:pt x="43722" y="16473"/>
                  <a:pt x="43739" y="16464"/>
                </a:cubicBezTo>
                <a:cubicBezTo>
                  <a:pt x="43709" y="16434"/>
                  <a:pt x="43709" y="16403"/>
                  <a:pt x="43679" y="16403"/>
                </a:cubicBezTo>
                <a:cubicBezTo>
                  <a:pt x="43071" y="16099"/>
                  <a:pt x="42432" y="15886"/>
                  <a:pt x="41764" y="15765"/>
                </a:cubicBezTo>
                <a:cubicBezTo>
                  <a:pt x="41120" y="15622"/>
                  <a:pt x="40457" y="15572"/>
                  <a:pt x="39805" y="15572"/>
                </a:cubicBezTo>
                <a:cubicBezTo>
                  <a:pt x="39626" y="15572"/>
                  <a:pt x="39448" y="15576"/>
                  <a:pt x="39271" y="15583"/>
                </a:cubicBezTo>
                <a:cubicBezTo>
                  <a:pt x="38846" y="15613"/>
                  <a:pt x="38420" y="15704"/>
                  <a:pt x="37995" y="15795"/>
                </a:cubicBezTo>
                <a:cubicBezTo>
                  <a:pt x="37052" y="15978"/>
                  <a:pt x="36171" y="16312"/>
                  <a:pt x="35350" y="16768"/>
                </a:cubicBezTo>
                <a:cubicBezTo>
                  <a:pt x="35229" y="16829"/>
                  <a:pt x="35107" y="16890"/>
                  <a:pt x="34955" y="16981"/>
                </a:cubicBezTo>
                <a:cubicBezTo>
                  <a:pt x="35077" y="16525"/>
                  <a:pt x="35137" y="16130"/>
                  <a:pt x="35198" y="15704"/>
                </a:cubicBezTo>
                <a:cubicBezTo>
                  <a:pt x="35229" y="15431"/>
                  <a:pt x="35259" y="15127"/>
                  <a:pt x="35320" y="14823"/>
                </a:cubicBezTo>
                <a:cubicBezTo>
                  <a:pt x="35381" y="14792"/>
                  <a:pt x="35441" y="14762"/>
                  <a:pt x="35502" y="14731"/>
                </a:cubicBezTo>
                <a:cubicBezTo>
                  <a:pt x="36444" y="14367"/>
                  <a:pt x="37387" y="14032"/>
                  <a:pt x="38329" y="13668"/>
                </a:cubicBezTo>
                <a:cubicBezTo>
                  <a:pt x="38876" y="13455"/>
                  <a:pt x="39423" y="13303"/>
                  <a:pt x="39970" y="13212"/>
                </a:cubicBezTo>
                <a:cubicBezTo>
                  <a:pt x="40305" y="13120"/>
                  <a:pt x="40639" y="13060"/>
                  <a:pt x="41004" y="13060"/>
                </a:cubicBezTo>
                <a:cubicBezTo>
                  <a:pt x="41156" y="13029"/>
                  <a:pt x="41277" y="13029"/>
                  <a:pt x="41429" y="12999"/>
                </a:cubicBezTo>
                <a:close/>
                <a:moveTo>
                  <a:pt x="28937" y="27558"/>
                </a:moveTo>
                <a:cubicBezTo>
                  <a:pt x="28967" y="27741"/>
                  <a:pt x="28998" y="27954"/>
                  <a:pt x="29028" y="28197"/>
                </a:cubicBezTo>
                <a:cubicBezTo>
                  <a:pt x="28967" y="28136"/>
                  <a:pt x="28937" y="28106"/>
                  <a:pt x="28937" y="28106"/>
                </a:cubicBezTo>
                <a:cubicBezTo>
                  <a:pt x="28906" y="27923"/>
                  <a:pt x="28906" y="27741"/>
                  <a:pt x="28937" y="27558"/>
                </a:cubicBezTo>
                <a:close/>
                <a:moveTo>
                  <a:pt x="30061" y="25887"/>
                </a:moveTo>
                <a:cubicBezTo>
                  <a:pt x="30092" y="25978"/>
                  <a:pt x="30092" y="26069"/>
                  <a:pt x="30092" y="26130"/>
                </a:cubicBezTo>
                <a:cubicBezTo>
                  <a:pt x="30001" y="26525"/>
                  <a:pt x="29940" y="26920"/>
                  <a:pt x="29849" y="27285"/>
                </a:cubicBezTo>
                <a:cubicBezTo>
                  <a:pt x="29818" y="27467"/>
                  <a:pt x="29757" y="27650"/>
                  <a:pt x="29666" y="27802"/>
                </a:cubicBezTo>
                <a:cubicBezTo>
                  <a:pt x="29514" y="28106"/>
                  <a:pt x="29393" y="28409"/>
                  <a:pt x="29271" y="28744"/>
                </a:cubicBezTo>
                <a:cubicBezTo>
                  <a:pt x="29210" y="28926"/>
                  <a:pt x="29180" y="29109"/>
                  <a:pt x="29149" y="29261"/>
                </a:cubicBezTo>
                <a:cubicBezTo>
                  <a:pt x="29089" y="29504"/>
                  <a:pt x="29058" y="29747"/>
                  <a:pt x="28998" y="30020"/>
                </a:cubicBezTo>
                <a:cubicBezTo>
                  <a:pt x="28937" y="29868"/>
                  <a:pt x="28967" y="29747"/>
                  <a:pt x="28967" y="29625"/>
                </a:cubicBezTo>
                <a:cubicBezTo>
                  <a:pt x="28967" y="29321"/>
                  <a:pt x="28906" y="29017"/>
                  <a:pt x="28876" y="28713"/>
                </a:cubicBezTo>
                <a:cubicBezTo>
                  <a:pt x="28846" y="28592"/>
                  <a:pt x="28785" y="28440"/>
                  <a:pt x="28724" y="28318"/>
                </a:cubicBezTo>
                <a:cubicBezTo>
                  <a:pt x="28633" y="28106"/>
                  <a:pt x="28572" y="27893"/>
                  <a:pt x="28511" y="27680"/>
                </a:cubicBezTo>
                <a:cubicBezTo>
                  <a:pt x="28481" y="27589"/>
                  <a:pt x="28450" y="27498"/>
                  <a:pt x="28481" y="27376"/>
                </a:cubicBezTo>
                <a:lnTo>
                  <a:pt x="28481" y="27376"/>
                </a:lnTo>
                <a:cubicBezTo>
                  <a:pt x="28511" y="27437"/>
                  <a:pt x="28542" y="27467"/>
                  <a:pt x="28542" y="27498"/>
                </a:cubicBezTo>
                <a:cubicBezTo>
                  <a:pt x="28633" y="27802"/>
                  <a:pt x="28754" y="28045"/>
                  <a:pt x="28846" y="28318"/>
                </a:cubicBezTo>
                <a:cubicBezTo>
                  <a:pt x="28906" y="28501"/>
                  <a:pt x="28967" y="28653"/>
                  <a:pt x="28967" y="28805"/>
                </a:cubicBezTo>
                <a:cubicBezTo>
                  <a:pt x="28998" y="28987"/>
                  <a:pt x="29028" y="29139"/>
                  <a:pt x="29058" y="29382"/>
                </a:cubicBezTo>
                <a:cubicBezTo>
                  <a:pt x="29180" y="28622"/>
                  <a:pt x="29271" y="27923"/>
                  <a:pt x="29393" y="27163"/>
                </a:cubicBezTo>
                <a:cubicBezTo>
                  <a:pt x="29423" y="27315"/>
                  <a:pt x="29423" y="27437"/>
                  <a:pt x="29393" y="27558"/>
                </a:cubicBezTo>
                <a:cubicBezTo>
                  <a:pt x="29393" y="27680"/>
                  <a:pt x="29362" y="27771"/>
                  <a:pt x="29362" y="27862"/>
                </a:cubicBezTo>
                <a:cubicBezTo>
                  <a:pt x="29362" y="27923"/>
                  <a:pt x="29362" y="27984"/>
                  <a:pt x="29362" y="28045"/>
                </a:cubicBezTo>
                <a:cubicBezTo>
                  <a:pt x="29362" y="28106"/>
                  <a:pt x="29301" y="28136"/>
                  <a:pt x="29332" y="28197"/>
                </a:cubicBezTo>
                <a:lnTo>
                  <a:pt x="29362" y="28197"/>
                </a:lnTo>
                <a:cubicBezTo>
                  <a:pt x="29545" y="27862"/>
                  <a:pt x="29697" y="27528"/>
                  <a:pt x="29788" y="27133"/>
                </a:cubicBezTo>
                <a:cubicBezTo>
                  <a:pt x="29849" y="26890"/>
                  <a:pt x="29909" y="26647"/>
                  <a:pt x="29970" y="26373"/>
                </a:cubicBezTo>
                <a:cubicBezTo>
                  <a:pt x="30001" y="26221"/>
                  <a:pt x="30031" y="26069"/>
                  <a:pt x="30061" y="25887"/>
                </a:cubicBezTo>
                <a:close/>
                <a:moveTo>
                  <a:pt x="20821" y="26829"/>
                </a:moveTo>
                <a:cubicBezTo>
                  <a:pt x="21459" y="26829"/>
                  <a:pt x="22098" y="26920"/>
                  <a:pt x="22706" y="27102"/>
                </a:cubicBezTo>
                <a:cubicBezTo>
                  <a:pt x="23496" y="27315"/>
                  <a:pt x="24256" y="27498"/>
                  <a:pt x="25046" y="27650"/>
                </a:cubicBezTo>
                <a:cubicBezTo>
                  <a:pt x="25469" y="27739"/>
                  <a:pt x="25892" y="27795"/>
                  <a:pt x="26314" y="27795"/>
                </a:cubicBezTo>
                <a:cubicBezTo>
                  <a:pt x="26469" y="27795"/>
                  <a:pt x="26624" y="27787"/>
                  <a:pt x="26779" y="27771"/>
                </a:cubicBezTo>
                <a:cubicBezTo>
                  <a:pt x="27022" y="27771"/>
                  <a:pt x="27235" y="27710"/>
                  <a:pt x="27478" y="27680"/>
                </a:cubicBezTo>
                <a:cubicBezTo>
                  <a:pt x="27508" y="27680"/>
                  <a:pt x="27539" y="27710"/>
                  <a:pt x="27569" y="27710"/>
                </a:cubicBezTo>
                <a:cubicBezTo>
                  <a:pt x="27326" y="27832"/>
                  <a:pt x="27113" y="27923"/>
                  <a:pt x="26870" y="28014"/>
                </a:cubicBezTo>
                <a:cubicBezTo>
                  <a:pt x="26292" y="28257"/>
                  <a:pt x="25715" y="28409"/>
                  <a:pt x="25107" y="28470"/>
                </a:cubicBezTo>
                <a:cubicBezTo>
                  <a:pt x="24681" y="28531"/>
                  <a:pt x="24256" y="28592"/>
                  <a:pt x="23830" y="28592"/>
                </a:cubicBezTo>
                <a:lnTo>
                  <a:pt x="22827" y="28592"/>
                </a:lnTo>
                <a:cubicBezTo>
                  <a:pt x="22067" y="28592"/>
                  <a:pt x="21338" y="28744"/>
                  <a:pt x="20669" y="29017"/>
                </a:cubicBezTo>
                <a:cubicBezTo>
                  <a:pt x="20244" y="29169"/>
                  <a:pt x="19879" y="29382"/>
                  <a:pt x="19484" y="29564"/>
                </a:cubicBezTo>
                <a:cubicBezTo>
                  <a:pt x="18937" y="29838"/>
                  <a:pt x="18389" y="30142"/>
                  <a:pt x="17812" y="30416"/>
                </a:cubicBezTo>
                <a:cubicBezTo>
                  <a:pt x="17143" y="30750"/>
                  <a:pt x="16474" y="31023"/>
                  <a:pt x="15745" y="31236"/>
                </a:cubicBezTo>
                <a:cubicBezTo>
                  <a:pt x="15730" y="31251"/>
                  <a:pt x="15707" y="31259"/>
                  <a:pt x="15684" y="31259"/>
                </a:cubicBezTo>
                <a:cubicBezTo>
                  <a:pt x="15661" y="31259"/>
                  <a:pt x="15639" y="31251"/>
                  <a:pt x="15623" y="31236"/>
                </a:cubicBezTo>
                <a:cubicBezTo>
                  <a:pt x="15684" y="31175"/>
                  <a:pt x="15806" y="31084"/>
                  <a:pt x="15867" y="30993"/>
                </a:cubicBezTo>
                <a:cubicBezTo>
                  <a:pt x="16079" y="30811"/>
                  <a:pt x="16231" y="30598"/>
                  <a:pt x="16353" y="30355"/>
                </a:cubicBezTo>
                <a:cubicBezTo>
                  <a:pt x="16535" y="30020"/>
                  <a:pt x="16687" y="29686"/>
                  <a:pt x="16870" y="29352"/>
                </a:cubicBezTo>
                <a:cubicBezTo>
                  <a:pt x="16991" y="29109"/>
                  <a:pt x="17113" y="28896"/>
                  <a:pt x="17265" y="28653"/>
                </a:cubicBezTo>
                <a:cubicBezTo>
                  <a:pt x="17690" y="27954"/>
                  <a:pt x="18298" y="27498"/>
                  <a:pt x="19028" y="27194"/>
                </a:cubicBezTo>
                <a:cubicBezTo>
                  <a:pt x="19575" y="26950"/>
                  <a:pt x="20183" y="26829"/>
                  <a:pt x="20821" y="26829"/>
                </a:cubicBezTo>
                <a:close/>
                <a:moveTo>
                  <a:pt x="19457" y="15291"/>
                </a:moveTo>
                <a:cubicBezTo>
                  <a:pt x="19640" y="15291"/>
                  <a:pt x="19822" y="15298"/>
                  <a:pt x="20000" y="15309"/>
                </a:cubicBezTo>
                <a:cubicBezTo>
                  <a:pt x="20426" y="15370"/>
                  <a:pt x="20821" y="15491"/>
                  <a:pt x="21186" y="15674"/>
                </a:cubicBezTo>
                <a:cubicBezTo>
                  <a:pt x="21642" y="15886"/>
                  <a:pt x="22037" y="16160"/>
                  <a:pt x="22402" y="16494"/>
                </a:cubicBezTo>
                <a:cubicBezTo>
                  <a:pt x="22462" y="16555"/>
                  <a:pt x="22554" y="16616"/>
                  <a:pt x="22614" y="16677"/>
                </a:cubicBezTo>
                <a:cubicBezTo>
                  <a:pt x="22584" y="16707"/>
                  <a:pt x="22554" y="16707"/>
                  <a:pt x="22523" y="16707"/>
                </a:cubicBezTo>
                <a:cubicBezTo>
                  <a:pt x="22250" y="16677"/>
                  <a:pt x="22007" y="16616"/>
                  <a:pt x="21733" y="16616"/>
                </a:cubicBezTo>
                <a:cubicBezTo>
                  <a:pt x="21389" y="16594"/>
                  <a:pt x="21045" y="16573"/>
                  <a:pt x="20712" y="16573"/>
                </a:cubicBezTo>
                <a:cubicBezTo>
                  <a:pt x="20574" y="16573"/>
                  <a:pt x="20438" y="16577"/>
                  <a:pt x="20304" y="16586"/>
                </a:cubicBezTo>
                <a:cubicBezTo>
                  <a:pt x="19727" y="16646"/>
                  <a:pt x="19180" y="16738"/>
                  <a:pt x="18633" y="16890"/>
                </a:cubicBezTo>
                <a:cubicBezTo>
                  <a:pt x="18572" y="16890"/>
                  <a:pt x="18511" y="16920"/>
                  <a:pt x="18420" y="16981"/>
                </a:cubicBezTo>
                <a:cubicBezTo>
                  <a:pt x="18511" y="16981"/>
                  <a:pt x="18541" y="16981"/>
                  <a:pt x="18602" y="16950"/>
                </a:cubicBezTo>
                <a:cubicBezTo>
                  <a:pt x="18937" y="16859"/>
                  <a:pt x="19301" y="16798"/>
                  <a:pt x="19696" y="16738"/>
                </a:cubicBezTo>
                <a:cubicBezTo>
                  <a:pt x="20000" y="16707"/>
                  <a:pt x="20304" y="16677"/>
                  <a:pt x="20639" y="16646"/>
                </a:cubicBezTo>
                <a:cubicBezTo>
                  <a:pt x="20851" y="16646"/>
                  <a:pt x="21095" y="16646"/>
                  <a:pt x="21338" y="16677"/>
                </a:cubicBezTo>
                <a:lnTo>
                  <a:pt x="21551" y="16677"/>
                </a:lnTo>
                <a:cubicBezTo>
                  <a:pt x="21946" y="16707"/>
                  <a:pt x="22310" y="16768"/>
                  <a:pt x="22706" y="16829"/>
                </a:cubicBezTo>
                <a:cubicBezTo>
                  <a:pt x="22766" y="16829"/>
                  <a:pt x="22827" y="16859"/>
                  <a:pt x="22888" y="16890"/>
                </a:cubicBezTo>
                <a:cubicBezTo>
                  <a:pt x="23283" y="17133"/>
                  <a:pt x="23678" y="17345"/>
                  <a:pt x="24104" y="17497"/>
                </a:cubicBezTo>
                <a:cubicBezTo>
                  <a:pt x="24104" y="17497"/>
                  <a:pt x="24104" y="17528"/>
                  <a:pt x="24104" y="17528"/>
                </a:cubicBezTo>
                <a:cubicBezTo>
                  <a:pt x="24043" y="17558"/>
                  <a:pt x="23982" y="17558"/>
                  <a:pt x="23891" y="17558"/>
                </a:cubicBezTo>
                <a:cubicBezTo>
                  <a:pt x="23729" y="17558"/>
                  <a:pt x="23567" y="17545"/>
                  <a:pt x="23405" y="17545"/>
                </a:cubicBezTo>
                <a:cubicBezTo>
                  <a:pt x="23324" y="17545"/>
                  <a:pt x="23243" y="17548"/>
                  <a:pt x="23162" y="17558"/>
                </a:cubicBezTo>
                <a:cubicBezTo>
                  <a:pt x="22706" y="17589"/>
                  <a:pt x="22250" y="17619"/>
                  <a:pt x="21824" y="17710"/>
                </a:cubicBezTo>
                <a:cubicBezTo>
                  <a:pt x="21216" y="17801"/>
                  <a:pt x="20639" y="17923"/>
                  <a:pt x="20031" y="18105"/>
                </a:cubicBezTo>
                <a:cubicBezTo>
                  <a:pt x="19271" y="18349"/>
                  <a:pt x="18511" y="18622"/>
                  <a:pt x="17782" y="18987"/>
                </a:cubicBezTo>
                <a:cubicBezTo>
                  <a:pt x="16870" y="19473"/>
                  <a:pt x="15988" y="20020"/>
                  <a:pt x="15198" y="20689"/>
                </a:cubicBezTo>
                <a:cubicBezTo>
                  <a:pt x="15076" y="20750"/>
                  <a:pt x="14985" y="20841"/>
                  <a:pt x="14924" y="20963"/>
                </a:cubicBezTo>
                <a:cubicBezTo>
                  <a:pt x="14955" y="20932"/>
                  <a:pt x="15015" y="20932"/>
                  <a:pt x="15046" y="20902"/>
                </a:cubicBezTo>
                <a:cubicBezTo>
                  <a:pt x="15775" y="20294"/>
                  <a:pt x="16596" y="19747"/>
                  <a:pt x="17447" y="19291"/>
                </a:cubicBezTo>
                <a:cubicBezTo>
                  <a:pt x="18541" y="18683"/>
                  <a:pt x="19696" y="18288"/>
                  <a:pt x="20912" y="17984"/>
                </a:cubicBezTo>
                <a:cubicBezTo>
                  <a:pt x="21399" y="17862"/>
                  <a:pt x="21885" y="17771"/>
                  <a:pt x="22371" y="17741"/>
                </a:cubicBezTo>
                <a:cubicBezTo>
                  <a:pt x="22706" y="17680"/>
                  <a:pt x="23040" y="17649"/>
                  <a:pt x="23405" y="17649"/>
                </a:cubicBezTo>
                <a:cubicBezTo>
                  <a:pt x="23465" y="17649"/>
                  <a:pt x="23496" y="17680"/>
                  <a:pt x="23557" y="17680"/>
                </a:cubicBezTo>
                <a:cubicBezTo>
                  <a:pt x="22858" y="17801"/>
                  <a:pt x="22219" y="18105"/>
                  <a:pt x="21581" y="18409"/>
                </a:cubicBezTo>
                <a:cubicBezTo>
                  <a:pt x="21607" y="18435"/>
                  <a:pt x="21627" y="18444"/>
                  <a:pt x="21646" y="18444"/>
                </a:cubicBezTo>
                <a:cubicBezTo>
                  <a:pt x="21673" y="18444"/>
                  <a:pt x="21698" y="18427"/>
                  <a:pt x="21733" y="18409"/>
                </a:cubicBezTo>
                <a:cubicBezTo>
                  <a:pt x="22007" y="18288"/>
                  <a:pt x="22280" y="18166"/>
                  <a:pt x="22554" y="18075"/>
                </a:cubicBezTo>
                <a:cubicBezTo>
                  <a:pt x="23010" y="17862"/>
                  <a:pt x="23496" y="17771"/>
                  <a:pt x="24013" y="17771"/>
                </a:cubicBezTo>
                <a:cubicBezTo>
                  <a:pt x="24073" y="17741"/>
                  <a:pt x="24165" y="17741"/>
                  <a:pt x="24225" y="17741"/>
                </a:cubicBezTo>
                <a:lnTo>
                  <a:pt x="24499" y="17741"/>
                </a:lnTo>
                <a:cubicBezTo>
                  <a:pt x="23982" y="17862"/>
                  <a:pt x="23526" y="17984"/>
                  <a:pt x="23070" y="18166"/>
                </a:cubicBezTo>
                <a:cubicBezTo>
                  <a:pt x="22371" y="18440"/>
                  <a:pt x="21703" y="18804"/>
                  <a:pt x="21095" y="19169"/>
                </a:cubicBezTo>
                <a:cubicBezTo>
                  <a:pt x="20244" y="19686"/>
                  <a:pt x="19484" y="20263"/>
                  <a:pt x="18724" y="20902"/>
                </a:cubicBezTo>
                <a:cubicBezTo>
                  <a:pt x="18055" y="21479"/>
                  <a:pt x="17417" y="22087"/>
                  <a:pt x="16809" y="22725"/>
                </a:cubicBezTo>
                <a:cubicBezTo>
                  <a:pt x="16292" y="23303"/>
                  <a:pt x="15775" y="23911"/>
                  <a:pt x="15350" y="24580"/>
                </a:cubicBezTo>
                <a:cubicBezTo>
                  <a:pt x="15319" y="24610"/>
                  <a:pt x="15319" y="24640"/>
                  <a:pt x="15289" y="24671"/>
                </a:cubicBezTo>
                <a:cubicBezTo>
                  <a:pt x="15289" y="24671"/>
                  <a:pt x="15319" y="24701"/>
                  <a:pt x="15319" y="24701"/>
                </a:cubicBezTo>
                <a:cubicBezTo>
                  <a:pt x="15380" y="24701"/>
                  <a:pt x="15380" y="24671"/>
                  <a:pt x="15411" y="24640"/>
                </a:cubicBezTo>
                <a:cubicBezTo>
                  <a:pt x="15593" y="24397"/>
                  <a:pt x="15775" y="24124"/>
                  <a:pt x="15958" y="23881"/>
                </a:cubicBezTo>
                <a:cubicBezTo>
                  <a:pt x="16231" y="23577"/>
                  <a:pt x="16505" y="23242"/>
                  <a:pt x="16778" y="22938"/>
                </a:cubicBezTo>
                <a:cubicBezTo>
                  <a:pt x="17022" y="22665"/>
                  <a:pt x="17234" y="22422"/>
                  <a:pt x="17478" y="22178"/>
                </a:cubicBezTo>
                <a:cubicBezTo>
                  <a:pt x="18389" y="21267"/>
                  <a:pt x="19362" y="20446"/>
                  <a:pt x="20426" y="19747"/>
                </a:cubicBezTo>
                <a:cubicBezTo>
                  <a:pt x="21095" y="19291"/>
                  <a:pt x="21794" y="18865"/>
                  <a:pt x="22554" y="18531"/>
                </a:cubicBezTo>
                <a:cubicBezTo>
                  <a:pt x="23010" y="18288"/>
                  <a:pt x="23526" y="18105"/>
                  <a:pt x="24043" y="17984"/>
                </a:cubicBezTo>
                <a:cubicBezTo>
                  <a:pt x="24286" y="17923"/>
                  <a:pt x="24529" y="17862"/>
                  <a:pt x="24773" y="17832"/>
                </a:cubicBezTo>
                <a:cubicBezTo>
                  <a:pt x="24924" y="17832"/>
                  <a:pt x="25076" y="17832"/>
                  <a:pt x="25228" y="17862"/>
                </a:cubicBezTo>
                <a:cubicBezTo>
                  <a:pt x="25320" y="17923"/>
                  <a:pt x="25441" y="17923"/>
                  <a:pt x="25532" y="17953"/>
                </a:cubicBezTo>
                <a:cubicBezTo>
                  <a:pt x="25563" y="17953"/>
                  <a:pt x="25593" y="17984"/>
                  <a:pt x="25654" y="18014"/>
                </a:cubicBezTo>
                <a:cubicBezTo>
                  <a:pt x="24469" y="18257"/>
                  <a:pt x="23465" y="18804"/>
                  <a:pt x="22554" y="19534"/>
                </a:cubicBezTo>
                <a:cubicBezTo>
                  <a:pt x="22158" y="19838"/>
                  <a:pt x="21824" y="20172"/>
                  <a:pt x="21703" y="20385"/>
                </a:cubicBezTo>
                <a:lnTo>
                  <a:pt x="21733" y="20385"/>
                </a:lnTo>
                <a:cubicBezTo>
                  <a:pt x="21763" y="20355"/>
                  <a:pt x="21794" y="20324"/>
                  <a:pt x="21855" y="20294"/>
                </a:cubicBezTo>
                <a:cubicBezTo>
                  <a:pt x="22250" y="19899"/>
                  <a:pt x="22675" y="19534"/>
                  <a:pt x="23131" y="19230"/>
                </a:cubicBezTo>
                <a:cubicBezTo>
                  <a:pt x="23769" y="18804"/>
                  <a:pt x="24408" y="18470"/>
                  <a:pt x="25137" y="18257"/>
                </a:cubicBezTo>
                <a:cubicBezTo>
                  <a:pt x="25228" y="18227"/>
                  <a:pt x="25350" y="18197"/>
                  <a:pt x="25441" y="18166"/>
                </a:cubicBezTo>
                <a:cubicBezTo>
                  <a:pt x="25472" y="18166"/>
                  <a:pt x="25502" y="18197"/>
                  <a:pt x="25532" y="18197"/>
                </a:cubicBezTo>
                <a:cubicBezTo>
                  <a:pt x="25259" y="18349"/>
                  <a:pt x="25016" y="18470"/>
                  <a:pt x="24773" y="18652"/>
                </a:cubicBezTo>
                <a:cubicBezTo>
                  <a:pt x="24225" y="18987"/>
                  <a:pt x="23769" y="19443"/>
                  <a:pt x="23344" y="19929"/>
                </a:cubicBezTo>
                <a:cubicBezTo>
                  <a:pt x="22645" y="20750"/>
                  <a:pt x="22128" y="21631"/>
                  <a:pt x="21672" y="22574"/>
                </a:cubicBezTo>
                <a:cubicBezTo>
                  <a:pt x="21490" y="22969"/>
                  <a:pt x="21368" y="23333"/>
                  <a:pt x="21216" y="23729"/>
                </a:cubicBezTo>
                <a:cubicBezTo>
                  <a:pt x="21216" y="23759"/>
                  <a:pt x="21186" y="23820"/>
                  <a:pt x="21216" y="23881"/>
                </a:cubicBezTo>
                <a:cubicBezTo>
                  <a:pt x="21247" y="23820"/>
                  <a:pt x="21277" y="23759"/>
                  <a:pt x="21307" y="23698"/>
                </a:cubicBezTo>
                <a:cubicBezTo>
                  <a:pt x="21672" y="22786"/>
                  <a:pt x="22098" y="21874"/>
                  <a:pt x="22645" y="21054"/>
                </a:cubicBezTo>
                <a:cubicBezTo>
                  <a:pt x="23101" y="20355"/>
                  <a:pt x="23648" y="19716"/>
                  <a:pt x="24286" y="19169"/>
                </a:cubicBezTo>
                <a:cubicBezTo>
                  <a:pt x="24742" y="18774"/>
                  <a:pt x="25228" y="18440"/>
                  <a:pt x="25806" y="18227"/>
                </a:cubicBezTo>
                <a:cubicBezTo>
                  <a:pt x="25897" y="18197"/>
                  <a:pt x="25958" y="18166"/>
                  <a:pt x="26019" y="18136"/>
                </a:cubicBezTo>
                <a:cubicBezTo>
                  <a:pt x="26080" y="18136"/>
                  <a:pt x="26127" y="18122"/>
                  <a:pt x="26179" y="18122"/>
                </a:cubicBezTo>
                <a:cubicBezTo>
                  <a:pt x="26204" y="18122"/>
                  <a:pt x="26232" y="18126"/>
                  <a:pt x="26262" y="18136"/>
                </a:cubicBezTo>
                <a:cubicBezTo>
                  <a:pt x="26535" y="18197"/>
                  <a:pt x="26839" y="18257"/>
                  <a:pt x="27113" y="18318"/>
                </a:cubicBezTo>
                <a:cubicBezTo>
                  <a:pt x="27295" y="18349"/>
                  <a:pt x="27417" y="18470"/>
                  <a:pt x="27508" y="18622"/>
                </a:cubicBezTo>
                <a:cubicBezTo>
                  <a:pt x="27569" y="18744"/>
                  <a:pt x="27630" y="18865"/>
                  <a:pt x="27660" y="18987"/>
                </a:cubicBezTo>
                <a:cubicBezTo>
                  <a:pt x="27751" y="19321"/>
                  <a:pt x="27782" y="19686"/>
                  <a:pt x="27721" y="20051"/>
                </a:cubicBezTo>
                <a:cubicBezTo>
                  <a:pt x="27660" y="20263"/>
                  <a:pt x="27660" y="20446"/>
                  <a:pt x="27630" y="20659"/>
                </a:cubicBezTo>
                <a:cubicBezTo>
                  <a:pt x="27721" y="20628"/>
                  <a:pt x="27690" y="20567"/>
                  <a:pt x="27690" y="20537"/>
                </a:cubicBezTo>
                <a:cubicBezTo>
                  <a:pt x="27842" y="20020"/>
                  <a:pt x="27873" y="19504"/>
                  <a:pt x="27751" y="18956"/>
                </a:cubicBezTo>
                <a:cubicBezTo>
                  <a:pt x="27721" y="18774"/>
                  <a:pt x="27660" y="18622"/>
                  <a:pt x="27539" y="18470"/>
                </a:cubicBezTo>
                <a:cubicBezTo>
                  <a:pt x="27569" y="18470"/>
                  <a:pt x="27599" y="18440"/>
                  <a:pt x="27630" y="18440"/>
                </a:cubicBezTo>
                <a:cubicBezTo>
                  <a:pt x="28207" y="18592"/>
                  <a:pt x="28785" y="18804"/>
                  <a:pt x="29271" y="19169"/>
                </a:cubicBezTo>
                <a:cubicBezTo>
                  <a:pt x="29788" y="19534"/>
                  <a:pt x="30122" y="19990"/>
                  <a:pt x="30365" y="20567"/>
                </a:cubicBezTo>
                <a:cubicBezTo>
                  <a:pt x="30517" y="20932"/>
                  <a:pt x="30608" y="21327"/>
                  <a:pt x="30669" y="21753"/>
                </a:cubicBezTo>
                <a:cubicBezTo>
                  <a:pt x="30730" y="22178"/>
                  <a:pt x="30730" y="22634"/>
                  <a:pt x="30700" y="23090"/>
                </a:cubicBezTo>
                <a:cubicBezTo>
                  <a:pt x="30669" y="23546"/>
                  <a:pt x="30578" y="23972"/>
                  <a:pt x="30457" y="24428"/>
                </a:cubicBezTo>
                <a:cubicBezTo>
                  <a:pt x="30244" y="25127"/>
                  <a:pt x="29940" y="25795"/>
                  <a:pt x="29453" y="26343"/>
                </a:cubicBezTo>
                <a:cubicBezTo>
                  <a:pt x="29301" y="26555"/>
                  <a:pt x="29119" y="26738"/>
                  <a:pt x="28906" y="26920"/>
                </a:cubicBezTo>
                <a:cubicBezTo>
                  <a:pt x="28633" y="27163"/>
                  <a:pt x="28268" y="27315"/>
                  <a:pt x="27903" y="27406"/>
                </a:cubicBezTo>
                <a:cubicBezTo>
                  <a:pt x="27660" y="27467"/>
                  <a:pt x="27387" y="27498"/>
                  <a:pt x="27143" y="27528"/>
                </a:cubicBezTo>
                <a:cubicBezTo>
                  <a:pt x="26870" y="27558"/>
                  <a:pt x="26596" y="27589"/>
                  <a:pt x="26323" y="27589"/>
                </a:cubicBezTo>
                <a:cubicBezTo>
                  <a:pt x="25897" y="27589"/>
                  <a:pt x="25472" y="27528"/>
                  <a:pt x="25046" y="27437"/>
                </a:cubicBezTo>
                <a:cubicBezTo>
                  <a:pt x="24195" y="27285"/>
                  <a:pt x="23344" y="27042"/>
                  <a:pt x="22493" y="26829"/>
                </a:cubicBezTo>
                <a:cubicBezTo>
                  <a:pt x="21940" y="26685"/>
                  <a:pt x="21367" y="26597"/>
                  <a:pt x="20791" y="26597"/>
                </a:cubicBezTo>
                <a:cubicBezTo>
                  <a:pt x="20639" y="26597"/>
                  <a:pt x="20487" y="26603"/>
                  <a:pt x="20335" y="26616"/>
                </a:cubicBezTo>
                <a:cubicBezTo>
                  <a:pt x="19879" y="26677"/>
                  <a:pt x="19453" y="26768"/>
                  <a:pt x="19058" y="26920"/>
                </a:cubicBezTo>
                <a:cubicBezTo>
                  <a:pt x="18511" y="27133"/>
                  <a:pt x="17994" y="27467"/>
                  <a:pt x="17569" y="27862"/>
                </a:cubicBezTo>
                <a:cubicBezTo>
                  <a:pt x="17326" y="28136"/>
                  <a:pt x="17113" y="28440"/>
                  <a:pt x="16930" y="28744"/>
                </a:cubicBezTo>
                <a:cubicBezTo>
                  <a:pt x="16809" y="29017"/>
                  <a:pt x="16657" y="29291"/>
                  <a:pt x="16535" y="29564"/>
                </a:cubicBezTo>
                <a:cubicBezTo>
                  <a:pt x="16353" y="29899"/>
                  <a:pt x="16171" y="30233"/>
                  <a:pt x="15958" y="30537"/>
                </a:cubicBezTo>
                <a:cubicBezTo>
                  <a:pt x="15806" y="30780"/>
                  <a:pt x="15593" y="30993"/>
                  <a:pt x="15350" y="31145"/>
                </a:cubicBezTo>
                <a:cubicBezTo>
                  <a:pt x="15046" y="31297"/>
                  <a:pt x="14742" y="31419"/>
                  <a:pt x="14408" y="31449"/>
                </a:cubicBezTo>
                <a:cubicBezTo>
                  <a:pt x="14347" y="31449"/>
                  <a:pt x="14316" y="31479"/>
                  <a:pt x="14286" y="31479"/>
                </a:cubicBezTo>
                <a:cubicBezTo>
                  <a:pt x="14256" y="31419"/>
                  <a:pt x="14256" y="31388"/>
                  <a:pt x="14256" y="31327"/>
                </a:cubicBezTo>
                <a:cubicBezTo>
                  <a:pt x="14408" y="30689"/>
                  <a:pt x="14560" y="30051"/>
                  <a:pt x="14803" y="29443"/>
                </a:cubicBezTo>
                <a:cubicBezTo>
                  <a:pt x="14894" y="29230"/>
                  <a:pt x="14985" y="29017"/>
                  <a:pt x="15046" y="28805"/>
                </a:cubicBezTo>
                <a:cubicBezTo>
                  <a:pt x="15076" y="28774"/>
                  <a:pt x="15107" y="28744"/>
                  <a:pt x="15076" y="28713"/>
                </a:cubicBezTo>
                <a:lnTo>
                  <a:pt x="15076" y="28713"/>
                </a:lnTo>
                <a:cubicBezTo>
                  <a:pt x="14955" y="28865"/>
                  <a:pt x="14803" y="29109"/>
                  <a:pt x="14651" y="29564"/>
                </a:cubicBezTo>
                <a:cubicBezTo>
                  <a:pt x="14529" y="29899"/>
                  <a:pt x="14438" y="30203"/>
                  <a:pt x="14347" y="30537"/>
                </a:cubicBezTo>
                <a:cubicBezTo>
                  <a:pt x="14286" y="30841"/>
                  <a:pt x="14195" y="31145"/>
                  <a:pt x="14104" y="31479"/>
                </a:cubicBezTo>
                <a:cubicBezTo>
                  <a:pt x="14073" y="31479"/>
                  <a:pt x="14012" y="31510"/>
                  <a:pt x="13982" y="31510"/>
                </a:cubicBezTo>
                <a:cubicBezTo>
                  <a:pt x="13405" y="31510"/>
                  <a:pt x="12857" y="31419"/>
                  <a:pt x="12341" y="31236"/>
                </a:cubicBezTo>
                <a:cubicBezTo>
                  <a:pt x="11794" y="31054"/>
                  <a:pt x="11368" y="30750"/>
                  <a:pt x="11003" y="30324"/>
                </a:cubicBezTo>
                <a:cubicBezTo>
                  <a:pt x="10669" y="29960"/>
                  <a:pt x="10395" y="29564"/>
                  <a:pt x="10122" y="29139"/>
                </a:cubicBezTo>
                <a:cubicBezTo>
                  <a:pt x="10000" y="28957"/>
                  <a:pt x="9848" y="28774"/>
                  <a:pt x="9727" y="28592"/>
                </a:cubicBezTo>
                <a:cubicBezTo>
                  <a:pt x="9787" y="28409"/>
                  <a:pt x="9879" y="28227"/>
                  <a:pt x="9970" y="28045"/>
                </a:cubicBezTo>
                <a:cubicBezTo>
                  <a:pt x="10061" y="27832"/>
                  <a:pt x="10183" y="27650"/>
                  <a:pt x="10274" y="27467"/>
                </a:cubicBezTo>
                <a:cubicBezTo>
                  <a:pt x="10365" y="27285"/>
                  <a:pt x="10487" y="27133"/>
                  <a:pt x="10547" y="26950"/>
                </a:cubicBezTo>
                <a:cubicBezTo>
                  <a:pt x="10547" y="26920"/>
                  <a:pt x="10517" y="26920"/>
                  <a:pt x="10517" y="26920"/>
                </a:cubicBezTo>
                <a:cubicBezTo>
                  <a:pt x="10517" y="26950"/>
                  <a:pt x="10487" y="26981"/>
                  <a:pt x="10456" y="27011"/>
                </a:cubicBezTo>
                <a:cubicBezTo>
                  <a:pt x="10365" y="27163"/>
                  <a:pt x="10243" y="27315"/>
                  <a:pt x="10152" y="27467"/>
                </a:cubicBezTo>
                <a:cubicBezTo>
                  <a:pt x="10000" y="27802"/>
                  <a:pt x="9818" y="28106"/>
                  <a:pt x="9666" y="28440"/>
                </a:cubicBezTo>
                <a:cubicBezTo>
                  <a:pt x="9666" y="28440"/>
                  <a:pt x="9635" y="28440"/>
                  <a:pt x="9635" y="28470"/>
                </a:cubicBezTo>
                <a:cubicBezTo>
                  <a:pt x="9605" y="28470"/>
                  <a:pt x="9605" y="28470"/>
                  <a:pt x="9575" y="28440"/>
                </a:cubicBezTo>
                <a:cubicBezTo>
                  <a:pt x="9514" y="28349"/>
                  <a:pt x="9423" y="28257"/>
                  <a:pt x="9331" y="28166"/>
                </a:cubicBezTo>
                <a:cubicBezTo>
                  <a:pt x="9423" y="27862"/>
                  <a:pt x="9544" y="27619"/>
                  <a:pt x="9696" y="27346"/>
                </a:cubicBezTo>
                <a:cubicBezTo>
                  <a:pt x="9818" y="27102"/>
                  <a:pt x="9970" y="26859"/>
                  <a:pt x="10122" y="26616"/>
                </a:cubicBezTo>
                <a:cubicBezTo>
                  <a:pt x="10274" y="26373"/>
                  <a:pt x="10426" y="26130"/>
                  <a:pt x="10608" y="25887"/>
                </a:cubicBezTo>
                <a:cubicBezTo>
                  <a:pt x="10760" y="25643"/>
                  <a:pt x="10942" y="25431"/>
                  <a:pt x="11125" y="25188"/>
                </a:cubicBezTo>
                <a:lnTo>
                  <a:pt x="11125" y="25188"/>
                </a:lnTo>
                <a:cubicBezTo>
                  <a:pt x="10942" y="25279"/>
                  <a:pt x="10760" y="25491"/>
                  <a:pt x="10365" y="26039"/>
                </a:cubicBezTo>
                <a:cubicBezTo>
                  <a:pt x="10152" y="26343"/>
                  <a:pt x="9939" y="26677"/>
                  <a:pt x="9757" y="27011"/>
                </a:cubicBezTo>
                <a:cubicBezTo>
                  <a:pt x="9575" y="27346"/>
                  <a:pt x="9423" y="27680"/>
                  <a:pt x="9240" y="28045"/>
                </a:cubicBezTo>
                <a:cubicBezTo>
                  <a:pt x="9210" y="28014"/>
                  <a:pt x="9149" y="27984"/>
                  <a:pt x="9149" y="27954"/>
                </a:cubicBezTo>
                <a:cubicBezTo>
                  <a:pt x="8784" y="27528"/>
                  <a:pt x="8572" y="27042"/>
                  <a:pt x="8480" y="26495"/>
                </a:cubicBezTo>
                <a:cubicBezTo>
                  <a:pt x="8389" y="26069"/>
                  <a:pt x="8420" y="25643"/>
                  <a:pt x="8480" y="25218"/>
                </a:cubicBezTo>
                <a:cubicBezTo>
                  <a:pt x="8541" y="24732"/>
                  <a:pt x="8632" y="24245"/>
                  <a:pt x="8815" y="23759"/>
                </a:cubicBezTo>
                <a:cubicBezTo>
                  <a:pt x="8997" y="23181"/>
                  <a:pt x="9301" y="22665"/>
                  <a:pt x="9696" y="22178"/>
                </a:cubicBezTo>
                <a:cubicBezTo>
                  <a:pt x="10213" y="21570"/>
                  <a:pt x="10790" y="20993"/>
                  <a:pt x="11398" y="20507"/>
                </a:cubicBezTo>
                <a:cubicBezTo>
                  <a:pt x="12037" y="20020"/>
                  <a:pt x="12614" y="19473"/>
                  <a:pt x="13131" y="18865"/>
                </a:cubicBezTo>
                <a:cubicBezTo>
                  <a:pt x="13465" y="18501"/>
                  <a:pt x="13830" y="18136"/>
                  <a:pt x="14195" y="17801"/>
                </a:cubicBezTo>
                <a:cubicBezTo>
                  <a:pt x="14894" y="17163"/>
                  <a:pt x="15623" y="16586"/>
                  <a:pt x="16444" y="16099"/>
                </a:cubicBezTo>
                <a:cubicBezTo>
                  <a:pt x="17082" y="15735"/>
                  <a:pt x="17782" y="15491"/>
                  <a:pt x="18511" y="15370"/>
                </a:cubicBezTo>
                <a:cubicBezTo>
                  <a:pt x="18819" y="15312"/>
                  <a:pt x="19140" y="15291"/>
                  <a:pt x="19457" y="15291"/>
                </a:cubicBezTo>
                <a:close/>
                <a:moveTo>
                  <a:pt x="40730" y="27315"/>
                </a:moveTo>
                <a:cubicBezTo>
                  <a:pt x="40791" y="27346"/>
                  <a:pt x="40761" y="27376"/>
                  <a:pt x="40730" y="27406"/>
                </a:cubicBezTo>
                <a:cubicBezTo>
                  <a:pt x="40517" y="27923"/>
                  <a:pt x="40305" y="28440"/>
                  <a:pt x="40153" y="28957"/>
                </a:cubicBezTo>
                <a:cubicBezTo>
                  <a:pt x="40001" y="29413"/>
                  <a:pt x="39879" y="29838"/>
                  <a:pt x="39818" y="30324"/>
                </a:cubicBezTo>
                <a:cubicBezTo>
                  <a:pt x="39758" y="30659"/>
                  <a:pt x="39727" y="30993"/>
                  <a:pt x="39697" y="31327"/>
                </a:cubicBezTo>
                <a:cubicBezTo>
                  <a:pt x="39666" y="31875"/>
                  <a:pt x="39606" y="32422"/>
                  <a:pt x="39545" y="32938"/>
                </a:cubicBezTo>
                <a:cubicBezTo>
                  <a:pt x="39454" y="33486"/>
                  <a:pt x="39332" y="34033"/>
                  <a:pt x="39241" y="34580"/>
                </a:cubicBezTo>
                <a:cubicBezTo>
                  <a:pt x="39089" y="35157"/>
                  <a:pt x="38937" y="35735"/>
                  <a:pt x="38755" y="36282"/>
                </a:cubicBezTo>
                <a:cubicBezTo>
                  <a:pt x="38481" y="37042"/>
                  <a:pt x="38116" y="37771"/>
                  <a:pt x="37691" y="38470"/>
                </a:cubicBezTo>
                <a:cubicBezTo>
                  <a:pt x="37539" y="38714"/>
                  <a:pt x="37387" y="38957"/>
                  <a:pt x="37204" y="39200"/>
                </a:cubicBezTo>
                <a:cubicBezTo>
                  <a:pt x="37204" y="39200"/>
                  <a:pt x="37174" y="39230"/>
                  <a:pt x="37144" y="39261"/>
                </a:cubicBezTo>
                <a:cubicBezTo>
                  <a:pt x="37144" y="39200"/>
                  <a:pt x="37144" y="39170"/>
                  <a:pt x="37144" y="39139"/>
                </a:cubicBezTo>
                <a:cubicBezTo>
                  <a:pt x="37387" y="38562"/>
                  <a:pt x="37539" y="37954"/>
                  <a:pt x="37660" y="37376"/>
                </a:cubicBezTo>
                <a:cubicBezTo>
                  <a:pt x="37782" y="36859"/>
                  <a:pt x="37873" y="36343"/>
                  <a:pt x="37873" y="35826"/>
                </a:cubicBezTo>
                <a:cubicBezTo>
                  <a:pt x="37873" y="35248"/>
                  <a:pt x="37873" y="34701"/>
                  <a:pt x="37873" y="34124"/>
                </a:cubicBezTo>
                <a:cubicBezTo>
                  <a:pt x="37903" y="33273"/>
                  <a:pt x="38055" y="32452"/>
                  <a:pt x="38359" y="31631"/>
                </a:cubicBezTo>
                <a:cubicBezTo>
                  <a:pt x="38633" y="30963"/>
                  <a:pt x="38937" y="30294"/>
                  <a:pt x="39302" y="29656"/>
                </a:cubicBezTo>
                <a:cubicBezTo>
                  <a:pt x="39727" y="28865"/>
                  <a:pt x="40244" y="28136"/>
                  <a:pt x="40700" y="27346"/>
                </a:cubicBezTo>
                <a:cubicBezTo>
                  <a:pt x="40700" y="27346"/>
                  <a:pt x="40730" y="27315"/>
                  <a:pt x="40730" y="27315"/>
                </a:cubicBezTo>
                <a:close/>
                <a:moveTo>
                  <a:pt x="37630" y="35856"/>
                </a:moveTo>
                <a:cubicBezTo>
                  <a:pt x="37660" y="36039"/>
                  <a:pt x="37660" y="36191"/>
                  <a:pt x="37630" y="36343"/>
                </a:cubicBezTo>
                <a:cubicBezTo>
                  <a:pt x="37599" y="36738"/>
                  <a:pt x="37508" y="37103"/>
                  <a:pt x="37417" y="37467"/>
                </a:cubicBezTo>
                <a:cubicBezTo>
                  <a:pt x="37296" y="37954"/>
                  <a:pt x="37204" y="38410"/>
                  <a:pt x="37052" y="38866"/>
                </a:cubicBezTo>
                <a:cubicBezTo>
                  <a:pt x="36961" y="39109"/>
                  <a:pt x="36840" y="39382"/>
                  <a:pt x="36748" y="39625"/>
                </a:cubicBezTo>
                <a:cubicBezTo>
                  <a:pt x="36657" y="39929"/>
                  <a:pt x="36475" y="40173"/>
                  <a:pt x="36262" y="40416"/>
                </a:cubicBezTo>
                <a:cubicBezTo>
                  <a:pt x="35837" y="40872"/>
                  <a:pt x="35411" y="41328"/>
                  <a:pt x="34955" y="41784"/>
                </a:cubicBezTo>
                <a:cubicBezTo>
                  <a:pt x="34925" y="41814"/>
                  <a:pt x="34864" y="41844"/>
                  <a:pt x="34833" y="41905"/>
                </a:cubicBezTo>
                <a:cubicBezTo>
                  <a:pt x="34773" y="41844"/>
                  <a:pt x="34803" y="41814"/>
                  <a:pt x="34833" y="41784"/>
                </a:cubicBezTo>
                <a:cubicBezTo>
                  <a:pt x="35046" y="41419"/>
                  <a:pt x="35259" y="41054"/>
                  <a:pt x="35502" y="40689"/>
                </a:cubicBezTo>
                <a:cubicBezTo>
                  <a:pt x="35867" y="40051"/>
                  <a:pt x="36201" y="39352"/>
                  <a:pt x="36505" y="38683"/>
                </a:cubicBezTo>
                <a:cubicBezTo>
                  <a:pt x="36840" y="37923"/>
                  <a:pt x="37144" y="37163"/>
                  <a:pt x="37417" y="36404"/>
                </a:cubicBezTo>
                <a:cubicBezTo>
                  <a:pt x="37478" y="36221"/>
                  <a:pt x="37569" y="36069"/>
                  <a:pt x="37630" y="35856"/>
                </a:cubicBezTo>
                <a:close/>
                <a:moveTo>
                  <a:pt x="38907" y="29808"/>
                </a:moveTo>
                <a:cubicBezTo>
                  <a:pt x="38937" y="29838"/>
                  <a:pt x="38937" y="29868"/>
                  <a:pt x="38937" y="29868"/>
                </a:cubicBezTo>
                <a:cubicBezTo>
                  <a:pt x="38907" y="29960"/>
                  <a:pt x="38846" y="30051"/>
                  <a:pt x="38815" y="30112"/>
                </a:cubicBezTo>
                <a:cubicBezTo>
                  <a:pt x="38572" y="30568"/>
                  <a:pt x="38359" y="31023"/>
                  <a:pt x="38177" y="31479"/>
                </a:cubicBezTo>
                <a:cubicBezTo>
                  <a:pt x="37995" y="31905"/>
                  <a:pt x="37782" y="32361"/>
                  <a:pt x="37569" y="32817"/>
                </a:cubicBezTo>
                <a:cubicBezTo>
                  <a:pt x="37204" y="33577"/>
                  <a:pt x="36840" y="34367"/>
                  <a:pt x="36536" y="35157"/>
                </a:cubicBezTo>
                <a:cubicBezTo>
                  <a:pt x="36262" y="35796"/>
                  <a:pt x="35989" y="36404"/>
                  <a:pt x="35745" y="37042"/>
                </a:cubicBezTo>
                <a:cubicBezTo>
                  <a:pt x="35533" y="37498"/>
                  <a:pt x="35381" y="37954"/>
                  <a:pt x="35198" y="38379"/>
                </a:cubicBezTo>
                <a:cubicBezTo>
                  <a:pt x="34894" y="39109"/>
                  <a:pt x="34621" y="39808"/>
                  <a:pt x="34286" y="40507"/>
                </a:cubicBezTo>
                <a:cubicBezTo>
                  <a:pt x="34134" y="40872"/>
                  <a:pt x="33922" y="41236"/>
                  <a:pt x="33709" y="41571"/>
                </a:cubicBezTo>
                <a:cubicBezTo>
                  <a:pt x="33496" y="41935"/>
                  <a:pt x="33283" y="42270"/>
                  <a:pt x="33071" y="42604"/>
                </a:cubicBezTo>
                <a:cubicBezTo>
                  <a:pt x="32919" y="42787"/>
                  <a:pt x="32767" y="42999"/>
                  <a:pt x="32615" y="43182"/>
                </a:cubicBezTo>
                <a:cubicBezTo>
                  <a:pt x="32311" y="43607"/>
                  <a:pt x="32007" y="44002"/>
                  <a:pt x="31733" y="44458"/>
                </a:cubicBezTo>
                <a:lnTo>
                  <a:pt x="31703" y="44519"/>
                </a:lnTo>
                <a:lnTo>
                  <a:pt x="31672" y="44519"/>
                </a:lnTo>
                <a:cubicBezTo>
                  <a:pt x="31672" y="44489"/>
                  <a:pt x="31672" y="44458"/>
                  <a:pt x="31672" y="44428"/>
                </a:cubicBezTo>
                <a:cubicBezTo>
                  <a:pt x="31794" y="44246"/>
                  <a:pt x="31885" y="44063"/>
                  <a:pt x="32007" y="43881"/>
                </a:cubicBezTo>
                <a:cubicBezTo>
                  <a:pt x="32675" y="42756"/>
                  <a:pt x="33223" y="41601"/>
                  <a:pt x="33678" y="40385"/>
                </a:cubicBezTo>
                <a:cubicBezTo>
                  <a:pt x="34013" y="39473"/>
                  <a:pt x="34317" y="38562"/>
                  <a:pt x="34682" y="37680"/>
                </a:cubicBezTo>
                <a:cubicBezTo>
                  <a:pt x="34925" y="37133"/>
                  <a:pt x="35168" y="36555"/>
                  <a:pt x="35411" y="35978"/>
                </a:cubicBezTo>
                <a:cubicBezTo>
                  <a:pt x="35685" y="35370"/>
                  <a:pt x="35928" y="34762"/>
                  <a:pt x="36232" y="34185"/>
                </a:cubicBezTo>
                <a:cubicBezTo>
                  <a:pt x="36475" y="33698"/>
                  <a:pt x="36748" y="33212"/>
                  <a:pt x="37022" y="32726"/>
                </a:cubicBezTo>
                <a:cubicBezTo>
                  <a:pt x="37569" y="31753"/>
                  <a:pt x="38207" y="30811"/>
                  <a:pt x="38846" y="29899"/>
                </a:cubicBezTo>
                <a:cubicBezTo>
                  <a:pt x="38876" y="29868"/>
                  <a:pt x="38876" y="29838"/>
                  <a:pt x="38907" y="29808"/>
                </a:cubicBezTo>
                <a:close/>
                <a:moveTo>
                  <a:pt x="41855" y="24884"/>
                </a:moveTo>
                <a:cubicBezTo>
                  <a:pt x="41916" y="24914"/>
                  <a:pt x="41885" y="24975"/>
                  <a:pt x="41885" y="25005"/>
                </a:cubicBezTo>
                <a:cubicBezTo>
                  <a:pt x="41733" y="25248"/>
                  <a:pt x="41612" y="25522"/>
                  <a:pt x="41460" y="25765"/>
                </a:cubicBezTo>
                <a:cubicBezTo>
                  <a:pt x="41217" y="26160"/>
                  <a:pt x="40973" y="26555"/>
                  <a:pt x="40730" y="26950"/>
                </a:cubicBezTo>
                <a:cubicBezTo>
                  <a:pt x="40578" y="27163"/>
                  <a:pt x="40426" y="27406"/>
                  <a:pt x="40274" y="27619"/>
                </a:cubicBezTo>
                <a:cubicBezTo>
                  <a:pt x="39910" y="28136"/>
                  <a:pt x="39575" y="28653"/>
                  <a:pt x="39210" y="29169"/>
                </a:cubicBezTo>
                <a:cubicBezTo>
                  <a:pt x="38724" y="29868"/>
                  <a:pt x="38238" y="30568"/>
                  <a:pt x="37782" y="31267"/>
                </a:cubicBezTo>
                <a:cubicBezTo>
                  <a:pt x="37052" y="32361"/>
                  <a:pt x="36384" y="33516"/>
                  <a:pt x="35837" y="34732"/>
                </a:cubicBezTo>
                <a:cubicBezTo>
                  <a:pt x="35533" y="35400"/>
                  <a:pt x="35229" y="36039"/>
                  <a:pt x="34955" y="36677"/>
                </a:cubicBezTo>
                <a:cubicBezTo>
                  <a:pt x="34712" y="37255"/>
                  <a:pt x="34499" y="37802"/>
                  <a:pt x="34286" y="38379"/>
                </a:cubicBezTo>
                <a:cubicBezTo>
                  <a:pt x="34043" y="38957"/>
                  <a:pt x="33830" y="39565"/>
                  <a:pt x="33618" y="40173"/>
                </a:cubicBezTo>
                <a:cubicBezTo>
                  <a:pt x="33344" y="40932"/>
                  <a:pt x="33040" y="41662"/>
                  <a:pt x="32706" y="42361"/>
                </a:cubicBezTo>
                <a:cubicBezTo>
                  <a:pt x="32463" y="42847"/>
                  <a:pt x="32189" y="43303"/>
                  <a:pt x="31916" y="43790"/>
                </a:cubicBezTo>
                <a:cubicBezTo>
                  <a:pt x="31612" y="44246"/>
                  <a:pt x="31368" y="44701"/>
                  <a:pt x="31156" y="45218"/>
                </a:cubicBezTo>
                <a:cubicBezTo>
                  <a:pt x="31125" y="45279"/>
                  <a:pt x="31095" y="45340"/>
                  <a:pt x="31064" y="45431"/>
                </a:cubicBezTo>
                <a:cubicBezTo>
                  <a:pt x="31004" y="45340"/>
                  <a:pt x="31034" y="45279"/>
                  <a:pt x="31064" y="45218"/>
                </a:cubicBezTo>
                <a:cubicBezTo>
                  <a:pt x="31186" y="44823"/>
                  <a:pt x="31308" y="44428"/>
                  <a:pt x="31460" y="44033"/>
                </a:cubicBezTo>
                <a:cubicBezTo>
                  <a:pt x="31672" y="43394"/>
                  <a:pt x="31946" y="42756"/>
                  <a:pt x="32250" y="42148"/>
                </a:cubicBezTo>
                <a:cubicBezTo>
                  <a:pt x="32584" y="41540"/>
                  <a:pt x="32858" y="40902"/>
                  <a:pt x="33071" y="40233"/>
                </a:cubicBezTo>
                <a:cubicBezTo>
                  <a:pt x="33253" y="39656"/>
                  <a:pt x="33405" y="39048"/>
                  <a:pt x="33557" y="38440"/>
                </a:cubicBezTo>
                <a:cubicBezTo>
                  <a:pt x="33648" y="38045"/>
                  <a:pt x="33739" y="37650"/>
                  <a:pt x="33830" y="37224"/>
                </a:cubicBezTo>
                <a:cubicBezTo>
                  <a:pt x="34013" y="36525"/>
                  <a:pt x="34226" y="35856"/>
                  <a:pt x="34530" y="35188"/>
                </a:cubicBezTo>
                <a:cubicBezTo>
                  <a:pt x="35077" y="33972"/>
                  <a:pt x="35715" y="32817"/>
                  <a:pt x="36414" y="31692"/>
                </a:cubicBezTo>
                <a:cubicBezTo>
                  <a:pt x="36657" y="31297"/>
                  <a:pt x="36931" y="30902"/>
                  <a:pt x="37204" y="30507"/>
                </a:cubicBezTo>
                <a:cubicBezTo>
                  <a:pt x="37235" y="30476"/>
                  <a:pt x="37265" y="30416"/>
                  <a:pt x="37265" y="30355"/>
                </a:cubicBezTo>
                <a:lnTo>
                  <a:pt x="37265" y="30355"/>
                </a:lnTo>
                <a:cubicBezTo>
                  <a:pt x="37204" y="30385"/>
                  <a:pt x="37174" y="30416"/>
                  <a:pt x="37144" y="30476"/>
                </a:cubicBezTo>
                <a:cubicBezTo>
                  <a:pt x="36627" y="31145"/>
                  <a:pt x="36171" y="31875"/>
                  <a:pt x="35745" y="32604"/>
                </a:cubicBezTo>
                <a:cubicBezTo>
                  <a:pt x="35593" y="32878"/>
                  <a:pt x="35411" y="33151"/>
                  <a:pt x="35259" y="33425"/>
                </a:cubicBezTo>
                <a:cubicBezTo>
                  <a:pt x="35229" y="33364"/>
                  <a:pt x="35229" y="33334"/>
                  <a:pt x="35259" y="33303"/>
                </a:cubicBezTo>
                <a:cubicBezTo>
                  <a:pt x="35472" y="32847"/>
                  <a:pt x="35685" y="32391"/>
                  <a:pt x="35928" y="31935"/>
                </a:cubicBezTo>
                <a:cubicBezTo>
                  <a:pt x="36141" y="31510"/>
                  <a:pt x="36384" y="31084"/>
                  <a:pt x="36627" y="30689"/>
                </a:cubicBezTo>
                <a:cubicBezTo>
                  <a:pt x="36992" y="30142"/>
                  <a:pt x="37356" y="29625"/>
                  <a:pt x="37812" y="29169"/>
                </a:cubicBezTo>
                <a:cubicBezTo>
                  <a:pt x="38268" y="28683"/>
                  <a:pt x="38724" y="28257"/>
                  <a:pt x="39180" y="27802"/>
                </a:cubicBezTo>
                <a:cubicBezTo>
                  <a:pt x="39545" y="27467"/>
                  <a:pt x="39879" y="27133"/>
                  <a:pt x="40214" y="26829"/>
                </a:cubicBezTo>
                <a:cubicBezTo>
                  <a:pt x="40791" y="26282"/>
                  <a:pt x="41247" y="25674"/>
                  <a:pt x="41703" y="25066"/>
                </a:cubicBezTo>
                <a:lnTo>
                  <a:pt x="41855" y="24884"/>
                </a:lnTo>
                <a:close/>
                <a:moveTo>
                  <a:pt x="37782" y="32604"/>
                </a:moveTo>
                <a:cubicBezTo>
                  <a:pt x="37812" y="32665"/>
                  <a:pt x="37812" y="32695"/>
                  <a:pt x="37812" y="32695"/>
                </a:cubicBezTo>
                <a:cubicBezTo>
                  <a:pt x="37721" y="33090"/>
                  <a:pt x="37691" y="33455"/>
                  <a:pt x="37691" y="33850"/>
                </a:cubicBezTo>
                <a:cubicBezTo>
                  <a:pt x="37691" y="34337"/>
                  <a:pt x="37660" y="34823"/>
                  <a:pt x="37660" y="35309"/>
                </a:cubicBezTo>
                <a:cubicBezTo>
                  <a:pt x="37660" y="35461"/>
                  <a:pt x="37599" y="35613"/>
                  <a:pt x="37569" y="35735"/>
                </a:cubicBezTo>
                <a:cubicBezTo>
                  <a:pt x="37417" y="36160"/>
                  <a:pt x="37265" y="36586"/>
                  <a:pt x="37083" y="36981"/>
                </a:cubicBezTo>
                <a:cubicBezTo>
                  <a:pt x="36718" y="37923"/>
                  <a:pt x="36323" y="38835"/>
                  <a:pt x="35867" y="39747"/>
                </a:cubicBezTo>
                <a:cubicBezTo>
                  <a:pt x="35593" y="40325"/>
                  <a:pt x="35259" y="40902"/>
                  <a:pt x="34894" y="41449"/>
                </a:cubicBezTo>
                <a:cubicBezTo>
                  <a:pt x="34712" y="41753"/>
                  <a:pt x="34530" y="42057"/>
                  <a:pt x="34317" y="42361"/>
                </a:cubicBezTo>
                <a:cubicBezTo>
                  <a:pt x="34256" y="42452"/>
                  <a:pt x="34195" y="42543"/>
                  <a:pt x="34104" y="42635"/>
                </a:cubicBezTo>
                <a:cubicBezTo>
                  <a:pt x="33922" y="42847"/>
                  <a:pt x="33709" y="43030"/>
                  <a:pt x="33526" y="43243"/>
                </a:cubicBezTo>
                <a:cubicBezTo>
                  <a:pt x="33071" y="43729"/>
                  <a:pt x="32645" y="44246"/>
                  <a:pt x="32250" y="44793"/>
                </a:cubicBezTo>
                <a:cubicBezTo>
                  <a:pt x="31642" y="45583"/>
                  <a:pt x="31156" y="46434"/>
                  <a:pt x="30730" y="47346"/>
                </a:cubicBezTo>
                <a:cubicBezTo>
                  <a:pt x="30639" y="47528"/>
                  <a:pt x="30548" y="47771"/>
                  <a:pt x="30457" y="47984"/>
                </a:cubicBezTo>
                <a:cubicBezTo>
                  <a:pt x="30457" y="47984"/>
                  <a:pt x="30426" y="47954"/>
                  <a:pt x="30426" y="47954"/>
                </a:cubicBezTo>
                <a:cubicBezTo>
                  <a:pt x="30426" y="47893"/>
                  <a:pt x="30426" y="47832"/>
                  <a:pt x="30457" y="47771"/>
                </a:cubicBezTo>
                <a:cubicBezTo>
                  <a:pt x="30517" y="47467"/>
                  <a:pt x="30608" y="47164"/>
                  <a:pt x="30700" y="46860"/>
                </a:cubicBezTo>
                <a:cubicBezTo>
                  <a:pt x="31125" y="45826"/>
                  <a:pt x="31612" y="44793"/>
                  <a:pt x="32280" y="43881"/>
                </a:cubicBezTo>
                <a:cubicBezTo>
                  <a:pt x="32523" y="43546"/>
                  <a:pt x="32767" y="43212"/>
                  <a:pt x="33010" y="42878"/>
                </a:cubicBezTo>
                <a:cubicBezTo>
                  <a:pt x="33587" y="42087"/>
                  <a:pt x="34104" y="41267"/>
                  <a:pt x="34499" y="40355"/>
                </a:cubicBezTo>
                <a:cubicBezTo>
                  <a:pt x="34712" y="39899"/>
                  <a:pt x="34894" y="39443"/>
                  <a:pt x="35077" y="38957"/>
                </a:cubicBezTo>
                <a:cubicBezTo>
                  <a:pt x="35502" y="37923"/>
                  <a:pt x="35928" y="36890"/>
                  <a:pt x="36353" y="35856"/>
                </a:cubicBezTo>
                <a:cubicBezTo>
                  <a:pt x="36657" y="35127"/>
                  <a:pt x="36961" y="34428"/>
                  <a:pt x="37265" y="33729"/>
                </a:cubicBezTo>
                <a:cubicBezTo>
                  <a:pt x="37417" y="33364"/>
                  <a:pt x="37599" y="32999"/>
                  <a:pt x="37782" y="32604"/>
                </a:cubicBezTo>
                <a:close/>
                <a:moveTo>
                  <a:pt x="27166" y="0"/>
                </a:moveTo>
                <a:cubicBezTo>
                  <a:pt x="27003" y="0"/>
                  <a:pt x="26835" y="15"/>
                  <a:pt x="26657" y="50"/>
                </a:cubicBezTo>
                <a:cubicBezTo>
                  <a:pt x="26262" y="111"/>
                  <a:pt x="25867" y="202"/>
                  <a:pt x="25472" y="385"/>
                </a:cubicBezTo>
                <a:cubicBezTo>
                  <a:pt x="24742" y="689"/>
                  <a:pt x="24104" y="1175"/>
                  <a:pt x="23587" y="1813"/>
                </a:cubicBezTo>
                <a:cubicBezTo>
                  <a:pt x="23101" y="2421"/>
                  <a:pt x="22766" y="3090"/>
                  <a:pt x="22584" y="3819"/>
                </a:cubicBezTo>
                <a:cubicBezTo>
                  <a:pt x="22523" y="4093"/>
                  <a:pt x="22493" y="4336"/>
                  <a:pt x="22462" y="4610"/>
                </a:cubicBezTo>
                <a:cubicBezTo>
                  <a:pt x="22402" y="4974"/>
                  <a:pt x="22402" y="5370"/>
                  <a:pt x="22432" y="5734"/>
                </a:cubicBezTo>
                <a:cubicBezTo>
                  <a:pt x="22432" y="6008"/>
                  <a:pt x="22493" y="6281"/>
                  <a:pt x="22523" y="6585"/>
                </a:cubicBezTo>
                <a:cubicBezTo>
                  <a:pt x="22554" y="6829"/>
                  <a:pt x="22554" y="7102"/>
                  <a:pt x="22584" y="7345"/>
                </a:cubicBezTo>
                <a:cubicBezTo>
                  <a:pt x="22614" y="7588"/>
                  <a:pt x="22645" y="7801"/>
                  <a:pt x="22675" y="8044"/>
                </a:cubicBezTo>
                <a:cubicBezTo>
                  <a:pt x="22736" y="8531"/>
                  <a:pt x="22766" y="9017"/>
                  <a:pt x="22493" y="9443"/>
                </a:cubicBezTo>
                <a:cubicBezTo>
                  <a:pt x="22462" y="9473"/>
                  <a:pt x="22462" y="9503"/>
                  <a:pt x="22462" y="9534"/>
                </a:cubicBezTo>
                <a:cubicBezTo>
                  <a:pt x="22280" y="9959"/>
                  <a:pt x="22158" y="10385"/>
                  <a:pt x="22189" y="10871"/>
                </a:cubicBezTo>
                <a:cubicBezTo>
                  <a:pt x="22189" y="11297"/>
                  <a:pt x="22219" y="11692"/>
                  <a:pt x="22310" y="12117"/>
                </a:cubicBezTo>
                <a:cubicBezTo>
                  <a:pt x="22614" y="13333"/>
                  <a:pt x="23070" y="14519"/>
                  <a:pt x="23769" y="15552"/>
                </a:cubicBezTo>
                <a:cubicBezTo>
                  <a:pt x="24043" y="15947"/>
                  <a:pt x="24256" y="16312"/>
                  <a:pt x="24499" y="16677"/>
                </a:cubicBezTo>
                <a:cubicBezTo>
                  <a:pt x="24529" y="16707"/>
                  <a:pt x="24560" y="16738"/>
                  <a:pt x="24499" y="16768"/>
                </a:cubicBezTo>
                <a:cubicBezTo>
                  <a:pt x="24469" y="16738"/>
                  <a:pt x="24438" y="16707"/>
                  <a:pt x="24377" y="16646"/>
                </a:cubicBezTo>
                <a:cubicBezTo>
                  <a:pt x="23982" y="16221"/>
                  <a:pt x="23587" y="15765"/>
                  <a:pt x="23192" y="15339"/>
                </a:cubicBezTo>
                <a:cubicBezTo>
                  <a:pt x="22949" y="15066"/>
                  <a:pt x="22706" y="14792"/>
                  <a:pt x="22462" y="14519"/>
                </a:cubicBezTo>
                <a:cubicBezTo>
                  <a:pt x="21976" y="13880"/>
                  <a:pt x="21490" y="13242"/>
                  <a:pt x="21064" y="12543"/>
                </a:cubicBezTo>
                <a:cubicBezTo>
                  <a:pt x="20912" y="12269"/>
                  <a:pt x="20730" y="11996"/>
                  <a:pt x="20548" y="11722"/>
                </a:cubicBezTo>
                <a:cubicBezTo>
                  <a:pt x="20244" y="11327"/>
                  <a:pt x="19879" y="10962"/>
                  <a:pt x="19453" y="10658"/>
                </a:cubicBezTo>
                <a:cubicBezTo>
                  <a:pt x="19028" y="10354"/>
                  <a:pt x="18541" y="10142"/>
                  <a:pt x="18085" y="9899"/>
                </a:cubicBezTo>
                <a:cubicBezTo>
                  <a:pt x="17538" y="9655"/>
                  <a:pt x="16961" y="9564"/>
                  <a:pt x="16383" y="9473"/>
                </a:cubicBezTo>
                <a:cubicBezTo>
                  <a:pt x="16110" y="9412"/>
                  <a:pt x="15836" y="9382"/>
                  <a:pt x="15563" y="9321"/>
                </a:cubicBezTo>
                <a:cubicBezTo>
                  <a:pt x="15228" y="9291"/>
                  <a:pt x="14924" y="9230"/>
                  <a:pt x="14620" y="9169"/>
                </a:cubicBezTo>
                <a:cubicBezTo>
                  <a:pt x="14316" y="9139"/>
                  <a:pt x="14012" y="9108"/>
                  <a:pt x="13708" y="9047"/>
                </a:cubicBezTo>
                <a:cubicBezTo>
                  <a:pt x="13283" y="9017"/>
                  <a:pt x="12888" y="8956"/>
                  <a:pt x="12493" y="8926"/>
                </a:cubicBezTo>
                <a:cubicBezTo>
                  <a:pt x="12219" y="8896"/>
                  <a:pt x="11915" y="8865"/>
                  <a:pt x="11642" y="8835"/>
                </a:cubicBezTo>
                <a:cubicBezTo>
                  <a:pt x="11429" y="8835"/>
                  <a:pt x="11246" y="8804"/>
                  <a:pt x="11034" y="8774"/>
                </a:cubicBezTo>
                <a:cubicBezTo>
                  <a:pt x="10821" y="8744"/>
                  <a:pt x="10578" y="8713"/>
                  <a:pt x="10365" y="8683"/>
                </a:cubicBezTo>
                <a:cubicBezTo>
                  <a:pt x="10091" y="8652"/>
                  <a:pt x="9787" y="8622"/>
                  <a:pt x="9514" y="8561"/>
                </a:cubicBezTo>
                <a:cubicBezTo>
                  <a:pt x="8784" y="8379"/>
                  <a:pt x="8055" y="8196"/>
                  <a:pt x="7325" y="8044"/>
                </a:cubicBezTo>
                <a:cubicBezTo>
                  <a:pt x="6778" y="7923"/>
                  <a:pt x="6262" y="7801"/>
                  <a:pt x="5714" y="7710"/>
                </a:cubicBezTo>
                <a:cubicBezTo>
                  <a:pt x="5441" y="7680"/>
                  <a:pt x="5137" y="7619"/>
                  <a:pt x="4833" y="7588"/>
                </a:cubicBezTo>
                <a:cubicBezTo>
                  <a:pt x="4529" y="7588"/>
                  <a:pt x="4255" y="7528"/>
                  <a:pt x="3951" y="7528"/>
                </a:cubicBezTo>
                <a:cubicBezTo>
                  <a:pt x="3845" y="7520"/>
                  <a:pt x="3739" y="7516"/>
                  <a:pt x="3632" y="7516"/>
                </a:cubicBezTo>
                <a:cubicBezTo>
                  <a:pt x="3313" y="7516"/>
                  <a:pt x="2994" y="7551"/>
                  <a:pt x="2675" y="7619"/>
                </a:cubicBezTo>
                <a:cubicBezTo>
                  <a:pt x="2128" y="7740"/>
                  <a:pt x="1611" y="7953"/>
                  <a:pt x="1155" y="8288"/>
                </a:cubicBezTo>
                <a:cubicBezTo>
                  <a:pt x="669" y="8652"/>
                  <a:pt x="334" y="9078"/>
                  <a:pt x="152" y="9655"/>
                </a:cubicBezTo>
                <a:cubicBezTo>
                  <a:pt x="0" y="10142"/>
                  <a:pt x="30" y="10628"/>
                  <a:pt x="304" y="11114"/>
                </a:cubicBezTo>
                <a:cubicBezTo>
                  <a:pt x="578" y="11540"/>
                  <a:pt x="912" y="11905"/>
                  <a:pt x="1337" y="12209"/>
                </a:cubicBezTo>
                <a:cubicBezTo>
                  <a:pt x="1733" y="12513"/>
                  <a:pt x="2158" y="12756"/>
                  <a:pt x="2614" y="12938"/>
                </a:cubicBezTo>
                <a:cubicBezTo>
                  <a:pt x="3040" y="13120"/>
                  <a:pt x="3404" y="13333"/>
                  <a:pt x="3799" y="13576"/>
                </a:cubicBezTo>
                <a:cubicBezTo>
                  <a:pt x="4073" y="13759"/>
                  <a:pt x="4316" y="14002"/>
                  <a:pt x="4468" y="14306"/>
                </a:cubicBezTo>
                <a:cubicBezTo>
                  <a:pt x="4742" y="14731"/>
                  <a:pt x="5046" y="15127"/>
                  <a:pt x="5441" y="15491"/>
                </a:cubicBezTo>
                <a:cubicBezTo>
                  <a:pt x="5562" y="15583"/>
                  <a:pt x="5654" y="15674"/>
                  <a:pt x="5775" y="15765"/>
                </a:cubicBezTo>
                <a:cubicBezTo>
                  <a:pt x="6444" y="16282"/>
                  <a:pt x="7173" y="16646"/>
                  <a:pt x="7964" y="16859"/>
                </a:cubicBezTo>
                <a:cubicBezTo>
                  <a:pt x="8480" y="16981"/>
                  <a:pt x="8997" y="17102"/>
                  <a:pt x="9483" y="17224"/>
                </a:cubicBezTo>
                <a:cubicBezTo>
                  <a:pt x="10213" y="17345"/>
                  <a:pt x="10882" y="17437"/>
                  <a:pt x="11611" y="17437"/>
                </a:cubicBezTo>
                <a:cubicBezTo>
                  <a:pt x="12158" y="17406"/>
                  <a:pt x="12675" y="17376"/>
                  <a:pt x="13222" y="17345"/>
                </a:cubicBezTo>
                <a:cubicBezTo>
                  <a:pt x="13435" y="17345"/>
                  <a:pt x="13617" y="17315"/>
                  <a:pt x="13830" y="17285"/>
                </a:cubicBezTo>
                <a:cubicBezTo>
                  <a:pt x="13860" y="17285"/>
                  <a:pt x="13921" y="17285"/>
                  <a:pt x="13952" y="17254"/>
                </a:cubicBezTo>
                <a:cubicBezTo>
                  <a:pt x="14053" y="17254"/>
                  <a:pt x="14154" y="17241"/>
                  <a:pt x="14256" y="17241"/>
                </a:cubicBezTo>
                <a:cubicBezTo>
                  <a:pt x="14306" y="17241"/>
                  <a:pt x="14357" y="17244"/>
                  <a:pt x="14408" y="17254"/>
                </a:cubicBezTo>
                <a:cubicBezTo>
                  <a:pt x="14377" y="17315"/>
                  <a:pt x="14377" y="17315"/>
                  <a:pt x="14347" y="17345"/>
                </a:cubicBezTo>
                <a:cubicBezTo>
                  <a:pt x="13891" y="17710"/>
                  <a:pt x="13465" y="18136"/>
                  <a:pt x="13070" y="18592"/>
                </a:cubicBezTo>
                <a:cubicBezTo>
                  <a:pt x="12523" y="19200"/>
                  <a:pt x="11915" y="19777"/>
                  <a:pt x="11277" y="20294"/>
                </a:cubicBezTo>
                <a:cubicBezTo>
                  <a:pt x="10669" y="20780"/>
                  <a:pt x="10122" y="21327"/>
                  <a:pt x="9605" y="21905"/>
                </a:cubicBezTo>
                <a:cubicBezTo>
                  <a:pt x="9149" y="22482"/>
                  <a:pt x="8784" y="23121"/>
                  <a:pt x="8541" y="23820"/>
                </a:cubicBezTo>
                <a:cubicBezTo>
                  <a:pt x="8389" y="24306"/>
                  <a:pt x="8298" y="24762"/>
                  <a:pt x="8237" y="25248"/>
                </a:cubicBezTo>
                <a:cubicBezTo>
                  <a:pt x="8207" y="25674"/>
                  <a:pt x="8176" y="26099"/>
                  <a:pt x="8268" y="26495"/>
                </a:cubicBezTo>
                <a:cubicBezTo>
                  <a:pt x="8389" y="27163"/>
                  <a:pt x="8632" y="27771"/>
                  <a:pt x="9119" y="28257"/>
                </a:cubicBezTo>
                <a:cubicBezTo>
                  <a:pt x="9483" y="28622"/>
                  <a:pt x="9787" y="29048"/>
                  <a:pt x="10091" y="29473"/>
                </a:cubicBezTo>
                <a:cubicBezTo>
                  <a:pt x="10335" y="29868"/>
                  <a:pt x="10608" y="30203"/>
                  <a:pt x="10912" y="30537"/>
                </a:cubicBezTo>
                <a:cubicBezTo>
                  <a:pt x="11186" y="30811"/>
                  <a:pt x="11490" y="31054"/>
                  <a:pt x="11824" y="31236"/>
                </a:cubicBezTo>
                <a:cubicBezTo>
                  <a:pt x="12310" y="31510"/>
                  <a:pt x="12857" y="31631"/>
                  <a:pt x="13405" y="31692"/>
                </a:cubicBezTo>
                <a:cubicBezTo>
                  <a:pt x="13598" y="31714"/>
                  <a:pt x="13792" y="31724"/>
                  <a:pt x="13986" y="31724"/>
                </a:cubicBezTo>
                <a:cubicBezTo>
                  <a:pt x="14339" y="31724"/>
                  <a:pt x="14693" y="31690"/>
                  <a:pt x="15046" y="31631"/>
                </a:cubicBezTo>
                <a:cubicBezTo>
                  <a:pt x="15623" y="31540"/>
                  <a:pt x="16201" y="31358"/>
                  <a:pt x="16748" y="31145"/>
                </a:cubicBezTo>
                <a:cubicBezTo>
                  <a:pt x="17326" y="30902"/>
                  <a:pt x="17903" y="30628"/>
                  <a:pt x="18450" y="30355"/>
                </a:cubicBezTo>
                <a:cubicBezTo>
                  <a:pt x="19089" y="30020"/>
                  <a:pt x="19727" y="29716"/>
                  <a:pt x="20365" y="29382"/>
                </a:cubicBezTo>
                <a:cubicBezTo>
                  <a:pt x="21134" y="29012"/>
                  <a:pt x="21930" y="28802"/>
                  <a:pt x="22802" y="28802"/>
                </a:cubicBezTo>
                <a:cubicBezTo>
                  <a:pt x="22861" y="28802"/>
                  <a:pt x="22920" y="28803"/>
                  <a:pt x="22979" y="28805"/>
                </a:cubicBezTo>
                <a:cubicBezTo>
                  <a:pt x="23162" y="28805"/>
                  <a:pt x="23357" y="28791"/>
                  <a:pt x="23549" y="28791"/>
                </a:cubicBezTo>
                <a:cubicBezTo>
                  <a:pt x="23644" y="28791"/>
                  <a:pt x="23739" y="28794"/>
                  <a:pt x="23830" y="28805"/>
                </a:cubicBezTo>
                <a:cubicBezTo>
                  <a:pt x="24286" y="28805"/>
                  <a:pt x="24742" y="28744"/>
                  <a:pt x="25168" y="28683"/>
                </a:cubicBezTo>
                <a:cubicBezTo>
                  <a:pt x="25684" y="28592"/>
                  <a:pt x="26232" y="28501"/>
                  <a:pt x="26718" y="28318"/>
                </a:cubicBezTo>
                <a:cubicBezTo>
                  <a:pt x="26991" y="28227"/>
                  <a:pt x="27235" y="28106"/>
                  <a:pt x="27508" y="27984"/>
                </a:cubicBezTo>
                <a:cubicBezTo>
                  <a:pt x="27576" y="27957"/>
                  <a:pt x="27651" y="27942"/>
                  <a:pt x="27726" y="27942"/>
                </a:cubicBezTo>
                <a:cubicBezTo>
                  <a:pt x="27818" y="27942"/>
                  <a:pt x="27911" y="27964"/>
                  <a:pt x="27994" y="28014"/>
                </a:cubicBezTo>
                <a:cubicBezTo>
                  <a:pt x="28086" y="28075"/>
                  <a:pt x="28177" y="28136"/>
                  <a:pt x="28238" y="28197"/>
                </a:cubicBezTo>
                <a:cubicBezTo>
                  <a:pt x="28542" y="28470"/>
                  <a:pt x="28663" y="28805"/>
                  <a:pt x="28694" y="29200"/>
                </a:cubicBezTo>
                <a:cubicBezTo>
                  <a:pt x="28724" y="29321"/>
                  <a:pt x="28724" y="29443"/>
                  <a:pt x="28754" y="29564"/>
                </a:cubicBezTo>
                <a:cubicBezTo>
                  <a:pt x="28754" y="29777"/>
                  <a:pt x="28815" y="30020"/>
                  <a:pt x="28815" y="30264"/>
                </a:cubicBezTo>
                <a:cubicBezTo>
                  <a:pt x="28815" y="30537"/>
                  <a:pt x="28846" y="30841"/>
                  <a:pt x="28815" y="31115"/>
                </a:cubicBezTo>
                <a:cubicBezTo>
                  <a:pt x="28815" y="31571"/>
                  <a:pt x="28815" y="32027"/>
                  <a:pt x="28785" y="32482"/>
                </a:cubicBezTo>
                <a:cubicBezTo>
                  <a:pt x="28754" y="32756"/>
                  <a:pt x="28754" y="33030"/>
                  <a:pt x="28724" y="33334"/>
                </a:cubicBezTo>
                <a:cubicBezTo>
                  <a:pt x="28663" y="33881"/>
                  <a:pt x="28633" y="34428"/>
                  <a:pt x="28602" y="35005"/>
                </a:cubicBezTo>
                <a:cubicBezTo>
                  <a:pt x="28572" y="35370"/>
                  <a:pt x="28572" y="35765"/>
                  <a:pt x="28542" y="36160"/>
                </a:cubicBezTo>
                <a:cubicBezTo>
                  <a:pt x="28511" y="36647"/>
                  <a:pt x="28511" y="37133"/>
                  <a:pt x="28511" y="37619"/>
                </a:cubicBezTo>
                <a:cubicBezTo>
                  <a:pt x="28450" y="38349"/>
                  <a:pt x="28481" y="39078"/>
                  <a:pt x="28450" y="39838"/>
                </a:cubicBezTo>
                <a:cubicBezTo>
                  <a:pt x="28420" y="40173"/>
                  <a:pt x="28450" y="40507"/>
                  <a:pt x="28450" y="40841"/>
                </a:cubicBezTo>
                <a:cubicBezTo>
                  <a:pt x="28511" y="41267"/>
                  <a:pt x="28481" y="41723"/>
                  <a:pt x="28511" y="42148"/>
                </a:cubicBezTo>
                <a:cubicBezTo>
                  <a:pt x="28572" y="42604"/>
                  <a:pt x="28602" y="43091"/>
                  <a:pt x="28633" y="43577"/>
                </a:cubicBezTo>
                <a:cubicBezTo>
                  <a:pt x="28663" y="43972"/>
                  <a:pt x="28694" y="44367"/>
                  <a:pt x="28754" y="44762"/>
                </a:cubicBezTo>
                <a:cubicBezTo>
                  <a:pt x="28815" y="45157"/>
                  <a:pt x="28846" y="45583"/>
                  <a:pt x="28876" y="45978"/>
                </a:cubicBezTo>
                <a:cubicBezTo>
                  <a:pt x="28906" y="46160"/>
                  <a:pt x="28937" y="46343"/>
                  <a:pt x="28937" y="46525"/>
                </a:cubicBezTo>
                <a:cubicBezTo>
                  <a:pt x="28967" y="46768"/>
                  <a:pt x="29028" y="47042"/>
                  <a:pt x="29028" y="47285"/>
                </a:cubicBezTo>
                <a:cubicBezTo>
                  <a:pt x="29058" y="47528"/>
                  <a:pt x="29089" y="47741"/>
                  <a:pt x="29119" y="47984"/>
                </a:cubicBezTo>
                <a:cubicBezTo>
                  <a:pt x="29149" y="48379"/>
                  <a:pt x="29210" y="48775"/>
                  <a:pt x="29241" y="49139"/>
                </a:cubicBezTo>
                <a:cubicBezTo>
                  <a:pt x="29301" y="49534"/>
                  <a:pt x="29332" y="49930"/>
                  <a:pt x="29393" y="50325"/>
                </a:cubicBezTo>
                <a:cubicBezTo>
                  <a:pt x="29393" y="50477"/>
                  <a:pt x="29423" y="50659"/>
                  <a:pt x="29453" y="50811"/>
                </a:cubicBezTo>
                <a:cubicBezTo>
                  <a:pt x="29484" y="51024"/>
                  <a:pt x="29514" y="51267"/>
                  <a:pt x="29545" y="51480"/>
                </a:cubicBezTo>
                <a:cubicBezTo>
                  <a:pt x="29575" y="51966"/>
                  <a:pt x="29605" y="52422"/>
                  <a:pt x="29636" y="52908"/>
                </a:cubicBezTo>
                <a:cubicBezTo>
                  <a:pt x="29666" y="53182"/>
                  <a:pt x="29666" y="53486"/>
                  <a:pt x="29697" y="53790"/>
                </a:cubicBezTo>
                <a:cubicBezTo>
                  <a:pt x="29727" y="54215"/>
                  <a:pt x="29727" y="54671"/>
                  <a:pt x="29757" y="55097"/>
                </a:cubicBezTo>
                <a:cubicBezTo>
                  <a:pt x="29757" y="55492"/>
                  <a:pt x="29757" y="55917"/>
                  <a:pt x="29788" y="56313"/>
                </a:cubicBezTo>
                <a:cubicBezTo>
                  <a:pt x="29849" y="56738"/>
                  <a:pt x="29849" y="57194"/>
                  <a:pt x="29849" y="57620"/>
                </a:cubicBezTo>
                <a:cubicBezTo>
                  <a:pt x="29909" y="58775"/>
                  <a:pt x="29849" y="59930"/>
                  <a:pt x="29909" y="61054"/>
                </a:cubicBezTo>
                <a:cubicBezTo>
                  <a:pt x="29909" y="63881"/>
                  <a:pt x="29940" y="66677"/>
                  <a:pt x="29940" y="69504"/>
                </a:cubicBezTo>
                <a:lnTo>
                  <a:pt x="29940" y="73547"/>
                </a:lnTo>
                <a:cubicBezTo>
                  <a:pt x="29940" y="73638"/>
                  <a:pt x="29909" y="73760"/>
                  <a:pt x="29970" y="73881"/>
                </a:cubicBezTo>
                <a:cubicBezTo>
                  <a:pt x="29970" y="73881"/>
                  <a:pt x="30031" y="73912"/>
                  <a:pt x="30061" y="73942"/>
                </a:cubicBezTo>
                <a:cubicBezTo>
                  <a:pt x="30244" y="73851"/>
                  <a:pt x="30305" y="73668"/>
                  <a:pt x="30396" y="73517"/>
                </a:cubicBezTo>
                <a:cubicBezTo>
                  <a:pt x="30426" y="73456"/>
                  <a:pt x="30517" y="73395"/>
                  <a:pt x="30457" y="73273"/>
                </a:cubicBezTo>
                <a:lnTo>
                  <a:pt x="30457" y="73273"/>
                </a:lnTo>
                <a:cubicBezTo>
                  <a:pt x="30365" y="73395"/>
                  <a:pt x="30305" y="73486"/>
                  <a:pt x="30183" y="73608"/>
                </a:cubicBezTo>
                <a:cubicBezTo>
                  <a:pt x="30153" y="73486"/>
                  <a:pt x="30153" y="73365"/>
                  <a:pt x="30153" y="73243"/>
                </a:cubicBezTo>
                <a:cubicBezTo>
                  <a:pt x="30153" y="68440"/>
                  <a:pt x="30213" y="63608"/>
                  <a:pt x="30122" y="58805"/>
                </a:cubicBezTo>
                <a:cubicBezTo>
                  <a:pt x="30092" y="58167"/>
                  <a:pt x="30122" y="57528"/>
                  <a:pt x="30061" y="56890"/>
                </a:cubicBezTo>
                <a:cubicBezTo>
                  <a:pt x="30031" y="56495"/>
                  <a:pt x="30031" y="56100"/>
                  <a:pt x="30001" y="55705"/>
                </a:cubicBezTo>
                <a:cubicBezTo>
                  <a:pt x="29970" y="55127"/>
                  <a:pt x="29970" y="54550"/>
                  <a:pt x="29940" y="53972"/>
                </a:cubicBezTo>
                <a:cubicBezTo>
                  <a:pt x="29909" y="53547"/>
                  <a:pt x="29879" y="53091"/>
                  <a:pt x="29849" y="52665"/>
                </a:cubicBezTo>
                <a:cubicBezTo>
                  <a:pt x="29849" y="52635"/>
                  <a:pt x="29849" y="52604"/>
                  <a:pt x="29849" y="52574"/>
                </a:cubicBezTo>
                <a:cubicBezTo>
                  <a:pt x="29788" y="52209"/>
                  <a:pt x="29818" y="51844"/>
                  <a:pt x="29879" y="51480"/>
                </a:cubicBezTo>
                <a:cubicBezTo>
                  <a:pt x="29940" y="51115"/>
                  <a:pt x="30031" y="50720"/>
                  <a:pt x="30092" y="50325"/>
                </a:cubicBezTo>
                <a:cubicBezTo>
                  <a:pt x="30183" y="49838"/>
                  <a:pt x="30274" y="49352"/>
                  <a:pt x="30426" y="48866"/>
                </a:cubicBezTo>
                <a:cubicBezTo>
                  <a:pt x="30730" y="47802"/>
                  <a:pt x="31216" y="46829"/>
                  <a:pt x="31794" y="45887"/>
                </a:cubicBezTo>
                <a:cubicBezTo>
                  <a:pt x="32463" y="44823"/>
                  <a:pt x="33253" y="43850"/>
                  <a:pt x="34104" y="42939"/>
                </a:cubicBezTo>
                <a:cubicBezTo>
                  <a:pt x="34682" y="42361"/>
                  <a:pt x="35259" y="41784"/>
                  <a:pt x="35837" y="41236"/>
                </a:cubicBezTo>
                <a:cubicBezTo>
                  <a:pt x="36080" y="40993"/>
                  <a:pt x="36292" y="40750"/>
                  <a:pt x="36505" y="40507"/>
                </a:cubicBezTo>
                <a:cubicBezTo>
                  <a:pt x="36992" y="39899"/>
                  <a:pt x="37478" y="39291"/>
                  <a:pt x="37873" y="38622"/>
                </a:cubicBezTo>
                <a:cubicBezTo>
                  <a:pt x="38390" y="37802"/>
                  <a:pt x="38785" y="36951"/>
                  <a:pt x="39089" y="36039"/>
                </a:cubicBezTo>
                <a:cubicBezTo>
                  <a:pt x="39271" y="35492"/>
                  <a:pt x="39393" y="34975"/>
                  <a:pt x="39514" y="34428"/>
                </a:cubicBezTo>
                <a:cubicBezTo>
                  <a:pt x="39636" y="33881"/>
                  <a:pt x="39727" y="33334"/>
                  <a:pt x="39788" y="32786"/>
                </a:cubicBezTo>
                <a:cubicBezTo>
                  <a:pt x="39818" y="32604"/>
                  <a:pt x="39849" y="32452"/>
                  <a:pt x="39849" y="32270"/>
                </a:cubicBezTo>
                <a:cubicBezTo>
                  <a:pt x="39879" y="31996"/>
                  <a:pt x="39940" y="31723"/>
                  <a:pt x="39940" y="31419"/>
                </a:cubicBezTo>
                <a:cubicBezTo>
                  <a:pt x="39970" y="31084"/>
                  <a:pt x="40001" y="30780"/>
                  <a:pt x="40062" y="30446"/>
                </a:cubicBezTo>
                <a:cubicBezTo>
                  <a:pt x="40122" y="29777"/>
                  <a:pt x="40305" y="29169"/>
                  <a:pt x="40517" y="28561"/>
                </a:cubicBezTo>
                <a:cubicBezTo>
                  <a:pt x="40761" y="27893"/>
                  <a:pt x="41065" y="27224"/>
                  <a:pt x="41369" y="26586"/>
                </a:cubicBezTo>
                <a:cubicBezTo>
                  <a:pt x="41794" y="25674"/>
                  <a:pt x="42220" y="24762"/>
                  <a:pt x="42676" y="23820"/>
                </a:cubicBezTo>
                <a:cubicBezTo>
                  <a:pt x="42767" y="23607"/>
                  <a:pt x="42888" y="23364"/>
                  <a:pt x="42980" y="23151"/>
                </a:cubicBezTo>
                <a:cubicBezTo>
                  <a:pt x="43040" y="22999"/>
                  <a:pt x="43101" y="22877"/>
                  <a:pt x="43132" y="22725"/>
                </a:cubicBezTo>
                <a:cubicBezTo>
                  <a:pt x="43132" y="22695"/>
                  <a:pt x="43132" y="22665"/>
                  <a:pt x="43132" y="22604"/>
                </a:cubicBezTo>
                <a:cubicBezTo>
                  <a:pt x="43071" y="22634"/>
                  <a:pt x="43040" y="22634"/>
                  <a:pt x="43010" y="22665"/>
                </a:cubicBezTo>
                <a:cubicBezTo>
                  <a:pt x="42949" y="22756"/>
                  <a:pt x="42919" y="22847"/>
                  <a:pt x="42858" y="22908"/>
                </a:cubicBezTo>
                <a:cubicBezTo>
                  <a:pt x="42615" y="23303"/>
                  <a:pt x="42402" y="23698"/>
                  <a:pt x="42159" y="24063"/>
                </a:cubicBezTo>
                <a:cubicBezTo>
                  <a:pt x="41733" y="24701"/>
                  <a:pt x="41277" y="25309"/>
                  <a:pt x="40761" y="25887"/>
                </a:cubicBezTo>
                <a:cubicBezTo>
                  <a:pt x="40487" y="26221"/>
                  <a:pt x="40214" y="26525"/>
                  <a:pt x="39910" y="26798"/>
                </a:cubicBezTo>
                <a:cubicBezTo>
                  <a:pt x="39575" y="27102"/>
                  <a:pt x="39241" y="27406"/>
                  <a:pt x="38907" y="27710"/>
                </a:cubicBezTo>
                <a:cubicBezTo>
                  <a:pt x="38481" y="28166"/>
                  <a:pt x="38025" y="28592"/>
                  <a:pt x="37599" y="29048"/>
                </a:cubicBezTo>
                <a:cubicBezTo>
                  <a:pt x="37356" y="29291"/>
                  <a:pt x="37113" y="29564"/>
                  <a:pt x="36900" y="29868"/>
                </a:cubicBezTo>
                <a:cubicBezTo>
                  <a:pt x="36566" y="30324"/>
                  <a:pt x="36262" y="30811"/>
                  <a:pt x="35989" y="31297"/>
                </a:cubicBezTo>
                <a:cubicBezTo>
                  <a:pt x="35593" y="31966"/>
                  <a:pt x="35259" y="32665"/>
                  <a:pt x="34955" y="33394"/>
                </a:cubicBezTo>
                <a:cubicBezTo>
                  <a:pt x="34712" y="34033"/>
                  <a:pt x="34438" y="34671"/>
                  <a:pt x="34195" y="35340"/>
                </a:cubicBezTo>
                <a:cubicBezTo>
                  <a:pt x="33861" y="36221"/>
                  <a:pt x="33587" y="37163"/>
                  <a:pt x="33374" y="38106"/>
                </a:cubicBezTo>
                <a:cubicBezTo>
                  <a:pt x="33253" y="38774"/>
                  <a:pt x="33071" y="39443"/>
                  <a:pt x="32858" y="40112"/>
                </a:cubicBezTo>
                <a:cubicBezTo>
                  <a:pt x="32645" y="40750"/>
                  <a:pt x="32371" y="41328"/>
                  <a:pt x="32067" y="41935"/>
                </a:cubicBezTo>
                <a:cubicBezTo>
                  <a:pt x="31855" y="42361"/>
                  <a:pt x="31672" y="42817"/>
                  <a:pt x="31490" y="43243"/>
                </a:cubicBezTo>
                <a:cubicBezTo>
                  <a:pt x="31216" y="43911"/>
                  <a:pt x="30973" y="44610"/>
                  <a:pt x="30791" y="45279"/>
                </a:cubicBezTo>
                <a:cubicBezTo>
                  <a:pt x="30669" y="45674"/>
                  <a:pt x="30548" y="46069"/>
                  <a:pt x="30457" y="46464"/>
                </a:cubicBezTo>
                <a:cubicBezTo>
                  <a:pt x="30335" y="47072"/>
                  <a:pt x="30213" y="47650"/>
                  <a:pt x="30092" y="48227"/>
                </a:cubicBezTo>
                <a:cubicBezTo>
                  <a:pt x="30001" y="48714"/>
                  <a:pt x="29940" y="49230"/>
                  <a:pt x="29879" y="49747"/>
                </a:cubicBezTo>
                <a:cubicBezTo>
                  <a:pt x="29849" y="49960"/>
                  <a:pt x="29818" y="50203"/>
                  <a:pt x="29788" y="50446"/>
                </a:cubicBezTo>
                <a:cubicBezTo>
                  <a:pt x="29788" y="50507"/>
                  <a:pt x="29757" y="50598"/>
                  <a:pt x="29757" y="50659"/>
                </a:cubicBezTo>
                <a:cubicBezTo>
                  <a:pt x="29757" y="50720"/>
                  <a:pt x="29727" y="50781"/>
                  <a:pt x="29727" y="50841"/>
                </a:cubicBezTo>
                <a:cubicBezTo>
                  <a:pt x="29666" y="50720"/>
                  <a:pt x="29666" y="50568"/>
                  <a:pt x="29636" y="50446"/>
                </a:cubicBezTo>
                <a:cubicBezTo>
                  <a:pt x="29605" y="50233"/>
                  <a:pt x="29575" y="50021"/>
                  <a:pt x="29575" y="49808"/>
                </a:cubicBezTo>
                <a:cubicBezTo>
                  <a:pt x="29545" y="49565"/>
                  <a:pt x="29484" y="49352"/>
                  <a:pt x="29484" y="49109"/>
                </a:cubicBezTo>
                <a:cubicBezTo>
                  <a:pt x="29453" y="48896"/>
                  <a:pt x="29423" y="48653"/>
                  <a:pt x="29393" y="48440"/>
                </a:cubicBezTo>
                <a:cubicBezTo>
                  <a:pt x="29362" y="48045"/>
                  <a:pt x="29301" y="47619"/>
                  <a:pt x="29241" y="47224"/>
                </a:cubicBezTo>
                <a:cubicBezTo>
                  <a:pt x="29210" y="46829"/>
                  <a:pt x="29180" y="46404"/>
                  <a:pt x="29119" y="46009"/>
                </a:cubicBezTo>
                <a:cubicBezTo>
                  <a:pt x="29089" y="45613"/>
                  <a:pt x="29028" y="45249"/>
                  <a:pt x="28967" y="44853"/>
                </a:cubicBezTo>
                <a:cubicBezTo>
                  <a:pt x="28937" y="44398"/>
                  <a:pt x="28906" y="43942"/>
                  <a:pt x="28846" y="43486"/>
                </a:cubicBezTo>
                <a:cubicBezTo>
                  <a:pt x="28815" y="43212"/>
                  <a:pt x="28815" y="42939"/>
                  <a:pt x="28785" y="42695"/>
                </a:cubicBezTo>
                <a:cubicBezTo>
                  <a:pt x="28724" y="42239"/>
                  <a:pt x="28724" y="41814"/>
                  <a:pt x="28694" y="41358"/>
                </a:cubicBezTo>
                <a:cubicBezTo>
                  <a:pt x="28663" y="40780"/>
                  <a:pt x="28663" y="40233"/>
                  <a:pt x="28694" y="39656"/>
                </a:cubicBezTo>
                <a:cubicBezTo>
                  <a:pt x="28694" y="38957"/>
                  <a:pt x="28694" y="38258"/>
                  <a:pt x="28724" y="37559"/>
                </a:cubicBezTo>
                <a:cubicBezTo>
                  <a:pt x="28754" y="37103"/>
                  <a:pt x="28754" y="36647"/>
                  <a:pt x="28785" y="36191"/>
                </a:cubicBezTo>
                <a:cubicBezTo>
                  <a:pt x="28815" y="35704"/>
                  <a:pt x="28815" y="35248"/>
                  <a:pt x="28846" y="34762"/>
                </a:cubicBezTo>
                <a:cubicBezTo>
                  <a:pt x="28876" y="34337"/>
                  <a:pt x="28906" y="33911"/>
                  <a:pt x="28906" y="33486"/>
                </a:cubicBezTo>
                <a:cubicBezTo>
                  <a:pt x="28937" y="33455"/>
                  <a:pt x="28937" y="33455"/>
                  <a:pt x="28937" y="33455"/>
                </a:cubicBezTo>
                <a:cubicBezTo>
                  <a:pt x="28967" y="33090"/>
                  <a:pt x="28998" y="32695"/>
                  <a:pt x="29028" y="32330"/>
                </a:cubicBezTo>
                <a:cubicBezTo>
                  <a:pt x="29028" y="31966"/>
                  <a:pt x="29028" y="31571"/>
                  <a:pt x="29058" y="31206"/>
                </a:cubicBezTo>
                <a:cubicBezTo>
                  <a:pt x="29089" y="30780"/>
                  <a:pt x="29119" y="30355"/>
                  <a:pt x="29180" y="29929"/>
                </a:cubicBezTo>
                <a:cubicBezTo>
                  <a:pt x="29241" y="29564"/>
                  <a:pt x="29332" y="29200"/>
                  <a:pt x="29484" y="28865"/>
                </a:cubicBezTo>
                <a:cubicBezTo>
                  <a:pt x="29605" y="28561"/>
                  <a:pt x="29757" y="28288"/>
                  <a:pt x="29879" y="28014"/>
                </a:cubicBezTo>
                <a:cubicBezTo>
                  <a:pt x="30061" y="27589"/>
                  <a:pt x="30244" y="27194"/>
                  <a:pt x="30305" y="26738"/>
                </a:cubicBezTo>
                <a:cubicBezTo>
                  <a:pt x="30365" y="26312"/>
                  <a:pt x="30396" y="25887"/>
                  <a:pt x="30426" y="25461"/>
                </a:cubicBezTo>
                <a:cubicBezTo>
                  <a:pt x="30457" y="25218"/>
                  <a:pt x="30487" y="24975"/>
                  <a:pt x="30548" y="24732"/>
                </a:cubicBezTo>
                <a:cubicBezTo>
                  <a:pt x="30639" y="24488"/>
                  <a:pt x="30730" y="24245"/>
                  <a:pt x="30760" y="24002"/>
                </a:cubicBezTo>
                <a:cubicBezTo>
                  <a:pt x="30821" y="23729"/>
                  <a:pt x="30852" y="23485"/>
                  <a:pt x="30882" y="23212"/>
                </a:cubicBezTo>
                <a:cubicBezTo>
                  <a:pt x="30943" y="22786"/>
                  <a:pt x="30943" y="22391"/>
                  <a:pt x="30912" y="21966"/>
                </a:cubicBezTo>
                <a:cubicBezTo>
                  <a:pt x="30882" y="21662"/>
                  <a:pt x="30821" y="21388"/>
                  <a:pt x="30791" y="21054"/>
                </a:cubicBezTo>
                <a:cubicBezTo>
                  <a:pt x="30821" y="21054"/>
                  <a:pt x="30882" y="21023"/>
                  <a:pt x="30943" y="20993"/>
                </a:cubicBezTo>
                <a:cubicBezTo>
                  <a:pt x="31156" y="20902"/>
                  <a:pt x="31368" y="20811"/>
                  <a:pt x="31581" y="20689"/>
                </a:cubicBezTo>
                <a:cubicBezTo>
                  <a:pt x="32219" y="20294"/>
                  <a:pt x="32827" y="19868"/>
                  <a:pt x="33405" y="19412"/>
                </a:cubicBezTo>
                <a:cubicBezTo>
                  <a:pt x="33770" y="19108"/>
                  <a:pt x="34043" y="18744"/>
                  <a:pt x="34317" y="18379"/>
                </a:cubicBezTo>
                <a:cubicBezTo>
                  <a:pt x="34530" y="18014"/>
                  <a:pt x="34712" y="17649"/>
                  <a:pt x="34864" y="17254"/>
                </a:cubicBezTo>
                <a:cubicBezTo>
                  <a:pt x="35077" y="17102"/>
                  <a:pt x="35320" y="16981"/>
                  <a:pt x="35533" y="16859"/>
                </a:cubicBezTo>
                <a:cubicBezTo>
                  <a:pt x="35958" y="16616"/>
                  <a:pt x="36414" y="16434"/>
                  <a:pt x="36840" y="16282"/>
                </a:cubicBezTo>
                <a:cubicBezTo>
                  <a:pt x="36964" y="16232"/>
                  <a:pt x="37088" y="16182"/>
                  <a:pt x="37212" y="16182"/>
                </a:cubicBezTo>
                <a:cubicBezTo>
                  <a:pt x="37240" y="16182"/>
                  <a:pt x="37268" y="16185"/>
                  <a:pt x="37296" y="16190"/>
                </a:cubicBezTo>
                <a:cubicBezTo>
                  <a:pt x="37478" y="16190"/>
                  <a:pt x="37691" y="16221"/>
                  <a:pt x="37873" y="16251"/>
                </a:cubicBezTo>
                <a:cubicBezTo>
                  <a:pt x="38390" y="16342"/>
                  <a:pt x="38907" y="16525"/>
                  <a:pt x="39362" y="16768"/>
                </a:cubicBezTo>
                <a:cubicBezTo>
                  <a:pt x="40183" y="17163"/>
                  <a:pt x="40882" y="17710"/>
                  <a:pt x="41521" y="18349"/>
                </a:cubicBezTo>
                <a:cubicBezTo>
                  <a:pt x="41885" y="18683"/>
                  <a:pt x="42220" y="19078"/>
                  <a:pt x="42554" y="19443"/>
                </a:cubicBezTo>
                <a:cubicBezTo>
                  <a:pt x="42706" y="19625"/>
                  <a:pt x="42858" y="19808"/>
                  <a:pt x="43010" y="19990"/>
                </a:cubicBezTo>
                <a:cubicBezTo>
                  <a:pt x="43283" y="20294"/>
                  <a:pt x="43527" y="20598"/>
                  <a:pt x="43831" y="20871"/>
                </a:cubicBezTo>
                <a:cubicBezTo>
                  <a:pt x="44408" y="21479"/>
                  <a:pt x="45077" y="21935"/>
                  <a:pt x="45837" y="22270"/>
                </a:cubicBezTo>
                <a:cubicBezTo>
                  <a:pt x="46421" y="22520"/>
                  <a:pt x="47005" y="22669"/>
                  <a:pt x="47636" y="22669"/>
                </a:cubicBezTo>
                <a:cubicBezTo>
                  <a:pt x="47695" y="22669"/>
                  <a:pt x="47753" y="22667"/>
                  <a:pt x="47812" y="22665"/>
                </a:cubicBezTo>
                <a:cubicBezTo>
                  <a:pt x="48025" y="22665"/>
                  <a:pt x="48238" y="22665"/>
                  <a:pt x="48420" y="22634"/>
                </a:cubicBezTo>
                <a:cubicBezTo>
                  <a:pt x="48998" y="22543"/>
                  <a:pt x="49545" y="22361"/>
                  <a:pt x="50001" y="22026"/>
                </a:cubicBezTo>
                <a:cubicBezTo>
                  <a:pt x="50305" y="21814"/>
                  <a:pt x="50548" y="21601"/>
                  <a:pt x="50700" y="21267"/>
                </a:cubicBezTo>
                <a:cubicBezTo>
                  <a:pt x="50943" y="20841"/>
                  <a:pt x="51004" y="20385"/>
                  <a:pt x="50822" y="19929"/>
                </a:cubicBezTo>
                <a:cubicBezTo>
                  <a:pt x="50730" y="19686"/>
                  <a:pt x="50548" y="19473"/>
                  <a:pt x="50366" y="19321"/>
                </a:cubicBezTo>
                <a:cubicBezTo>
                  <a:pt x="50092" y="19108"/>
                  <a:pt x="49788" y="18896"/>
                  <a:pt x="49515" y="18713"/>
                </a:cubicBezTo>
                <a:cubicBezTo>
                  <a:pt x="49211" y="18531"/>
                  <a:pt x="48998" y="18257"/>
                  <a:pt x="48876" y="17953"/>
                </a:cubicBezTo>
                <a:cubicBezTo>
                  <a:pt x="48876" y="17893"/>
                  <a:pt x="48846" y="17862"/>
                  <a:pt x="48846" y="17801"/>
                </a:cubicBezTo>
                <a:cubicBezTo>
                  <a:pt x="48724" y="17528"/>
                  <a:pt x="48633" y="17224"/>
                  <a:pt x="48481" y="16950"/>
                </a:cubicBezTo>
                <a:cubicBezTo>
                  <a:pt x="48147" y="16342"/>
                  <a:pt x="47721" y="15795"/>
                  <a:pt x="47235" y="15309"/>
                </a:cubicBezTo>
                <a:cubicBezTo>
                  <a:pt x="46840" y="14914"/>
                  <a:pt x="46384" y="14579"/>
                  <a:pt x="45958" y="14245"/>
                </a:cubicBezTo>
                <a:cubicBezTo>
                  <a:pt x="45502" y="13911"/>
                  <a:pt x="45016" y="13637"/>
                  <a:pt x="44499" y="13424"/>
                </a:cubicBezTo>
                <a:cubicBezTo>
                  <a:pt x="43983" y="13212"/>
                  <a:pt x="43466" y="13060"/>
                  <a:pt x="42949" y="12938"/>
                </a:cubicBezTo>
                <a:cubicBezTo>
                  <a:pt x="42528" y="12859"/>
                  <a:pt x="42107" y="12780"/>
                  <a:pt x="41686" y="12780"/>
                </a:cubicBezTo>
                <a:cubicBezTo>
                  <a:pt x="41620" y="12780"/>
                  <a:pt x="41555" y="12782"/>
                  <a:pt x="41490" y="12786"/>
                </a:cubicBezTo>
                <a:cubicBezTo>
                  <a:pt x="41338" y="12786"/>
                  <a:pt x="41186" y="12786"/>
                  <a:pt x="41065" y="12817"/>
                </a:cubicBezTo>
                <a:cubicBezTo>
                  <a:pt x="40517" y="12847"/>
                  <a:pt x="40001" y="12938"/>
                  <a:pt x="39454" y="13060"/>
                </a:cubicBezTo>
                <a:cubicBezTo>
                  <a:pt x="38907" y="13212"/>
                  <a:pt x="38359" y="13394"/>
                  <a:pt x="37812" y="13607"/>
                </a:cubicBezTo>
                <a:cubicBezTo>
                  <a:pt x="37022" y="13911"/>
                  <a:pt x="36262" y="14184"/>
                  <a:pt x="35472" y="14488"/>
                </a:cubicBezTo>
                <a:cubicBezTo>
                  <a:pt x="35457" y="14488"/>
                  <a:pt x="35434" y="14496"/>
                  <a:pt x="35411" y="14496"/>
                </a:cubicBezTo>
                <a:cubicBezTo>
                  <a:pt x="35388" y="14496"/>
                  <a:pt x="35365" y="14488"/>
                  <a:pt x="35350" y="14458"/>
                </a:cubicBezTo>
                <a:cubicBezTo>
                  <a:pt x="35350" y="14336"/>
                  <a:pt x="35350" y="14215"/>
                  <a:pt x="35381" y="14124"/>
                </a:cubicBezTo>
                <a:cubicBezTo>
                  <a:pt x="35411" y="13911"/>
                  <a:pt x="35441" y="13698"/>
                  <a:pt x="35472" y="13485"/>
                </a:cubicBezTo>
                <a:cubicBezTo>
                  <a:pt x="35533" y="12969"/>
                  <a:pt x="35624" y="12452"/>
                  <a:pt x="35715" y="11965"/>
                </a:cubicBezTo>
                <a:cubicBezTo>
                  <a:pt x="35837" y="11479"/>
                  <a:pt x="35928" y="11023"/>
                  <a:pt x="36019" y="10537"/>
                </a:cubicBezTo>
                <a:cubicBezTo>
                  <a:pt x="36141" y="9777"/>
                  <a:pt x="36323" y="8987"/>
                  <a:pt x="36505" y="8227"/>
                </a:cubicBezTo>
                <a:cubicBezTo>
                  <a:pt x="36596" y="7771"/>
                  <a:pt x="36718" y="7285"/>
                  <a:pt x="36748" y="6829"/>
                </a:cubicBezTo>
                <a:cubicBezTo>
                  <a:pt x="36779" y="6616"/>
                  <a:pt x="36809" y="6433"/>
                  <a:pt x="36840" y="6251"/>
                </a:cubicBezTo>
                <a:cubicBezTo>
                  <a:pt x="36900" y="5704"/>
                  <a:pt x="36870" y="5187"/>
                  <a:pt x="36870" y="4640"/>
                </a:cubicBezTo>
                <a:cubicBezTo>
                  <a:pt x="36840" y="4458"/>
                  <a:pt x="36809" y="4275"/>
                  <a:pt x="36718" y="4093"/>
                </a:cubicBezTo>
                <a:cubicBezTo>
                  <a:pt x="36627" y="3850"/>
                  <a:pt x="36444" y="3667"/>
                  <a:pt x="36141" y="3637"/>
                </a:cubicBezTo>
                <a:cubicBezTo>
                  <a:pt x="36100" y="3629"/>
                  <a:pt x="36059" y="3625"/>
                  <a:pt x="36018" y="3625"/>
                </a:cubicBezTo>
                <a:cubicBezTo>
                  <a:pt x="35905" y="3625"/>
                  <a:pt x="35788" y="3653"/>
                  <a:pt x="35654" y="3698"/>
                </a:cubicBezTo>
                <a:cubicBezTo>
                  <a:pt x="35472" y="3759"/>
                  <a:pt x="35320" y="3880"/>
                  <a:pt x="35168" y="4002"/>
                </a:cubicBezTo>
                <a:cubicBezTo>
                  <a:pt x="35107" y="3759"/>
                  <a:pt x="35016" y="3546"/>
                  <a:pt x="34925" y="3303"/>
                </a:cubicBezTo>
                <a:cubicBezTo>
                  <a:pt x="34773" y="2999"/>
                  <a:pt x="34530" y="2725"/>
                  <a:pt x="34226" y="2543"/>
                </a:cubicBezTo>
                <a:cubicBezTo>
                  <a:pt x="33739" y="2269"/>
                  <a:pt x="33223" y="2087"/>
                  <a:pt x="32645" y="2057"/>
                </a:cubicBezTo>
                <a:lnTo>
                  <a:pt x="31612" y="2057"/>
                </a:lnTo>
                <a:cubicBezTo>
                  <a:pt x="31584" y="2060"/>
                  <a:pt x="31558" y="2062"/>
                  <a:pt x="31532" y="2062"/>
                </a:cubicBezTo>
                <a:cubicBezTo>
                  <a:pt x="31360" y="2062"/>
                  <a:pt x="31231" y="1976"/>
                  <a:pt x="31125" y="1844"/>
                </a:cubicBezTo>
                <a:cubicBezTo>
                  <a:pt x="31034" y="1753"/>
                  <a:pt x="30943" y="1692"/>
                  <a:pt x="30852" y="1601"/>
                </a:cubicBezTo>
                <a:cubicBezTo>
                  <a:pt x="30760" y="1509"/>
                  <a:pt x="30669" y="1418"/>
                  <a:pt x="30578" y="1327"/>
                </a:cubicBezTo>
                <a:cubicBezTo>
                  <a:pt x="30213" y="1023"/>
                  <a:pt x="29818" y="780"/>
                  <a:pt x="29393" y="537"/>
                </a:cubicBezTo>
                <a:cubicBezTo>
                  <a:pt x="28815" y="233"/>
                  <a:pt x="28177" y="81"/>
                  <a:pt x="27508" y="20"/>
                </a:cubicBezTo>
                <a:cubicBezTo>
                  <a:pt x="27395" y="7"/>
                  <a:pt x="27282" y="0"/>
                  <a:pt x="27166"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899887">
            <a:off x="8561918" y="3253698"/>
            <a:ext cx="9917" cy="8972"/>
          </a:xfrm>
          <a:custGeom>
            <a:rect b="b" l="l" r="r" t="t"/>
            <a:pathLst>
              <a:path extrusionOk="0" h="579" w="640">
                <a:moveTo>
                  <a:pt x="639" y="1"/>
                </a:moveTo>
                <a:cubicBezTo>
                  <a:pt x="609" y="1"/>
                  <a:pt x="548" y="1"/>
                  <a:pt x="518" y="31"/>
                </a:cubicBezTo>
                <a:cubicBezTo>
                  <a:pt x="366" y="183"/>
                  <a:pt x="214" y="335"/>
                  <a:pt x="62" y="487"/>
                </a:cubicBezTo>
                <a:cubicBezTo>
                  <a:pt x="31" y="517"/>
                  <a:pt x="1" y="548"/>
                  <a:pt x="62" y="578"/>
                </a:cubicBezTo>
                <a:cubicBezTo>
                  <a:pt x="153" y="517"/>
                  <a:pt x="214" y="426"/>
                  <a:pt x="305" y="335"/>
                </a:cubicBezTo>
                <a:cubicBezTo>
                  <a:pt x="396" y="244"/>
                  <a:pt x="487" y="183"/>
                  <a:pt x="579" y="92"/>
                </a:cubicBezTo>
                <a:cubicBezTo>
                  <a:pt x="609" y="61"/>
                  <a:pt x="609" y="31"/>
                  <a:pt x="639"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899887">
            <a:off x="8665883" y="3219428"/>
            <a:ext cx="2371" cy="2836"/>
          </a:xfrm>
          <a:custGeom>
            <a:rect b="b" l="l" r="r" t="t"/>
            <a:pathLst>
              <a:path extrusionOk="0" h="183" w="153">
                <a:moveTo>
                  <a:pt x="153" y="1"/>
                </a:moveTo>
                <a:lnTo>
                  <a:pt x="153" y="1"/>
                </a:lnTo>
                <a:cubicBezTo>
                  <a:pt x="92" y="61"/>
                  <a:pt x="61" y="122"/>
                  <a:pt x="1" y="183"/>
                </a:cubicBezTo>
                <a:cubicBezTo>
                  <a:pt x="122" y="122"/>
                  <a:pt x="122" y="122"/>
                  <a:pt x="15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899887">
            <a:off x="8718806" y="3095827"/>
            <a:ext cx="480" cy="4726"/>
          </a:xfrm>
          <a:custGeom>
            <a:rect b="b" l="l" r="r" t="t"/>
            <a:pathLst>
              <a:path extrusionOk="0" h="305" w="31">
                <a:moveTo>
                  <a:pt x="0" y="1"/>
                </a:moveTo>
                <a:cubicBezTo>
                  <a:pt x="0" y="92"/>
                  <a:pt x="0" y="153"/>
                  <a:pt x="0" y="244"/>
                </a:cubicBezTo>
                <a:cubicBezTo>
                  <a:pt x="0" y="274"/>
                  <a:pt x="31" y="274"/>
                  <a:pt x="31" y="305"/>
                </a:cubicBezTo>
                <a:cubicBezTo>
                  <a:pt x="31" y="183"/>
                  <a:pt x="31" y="92"/>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899887">
            <a:off x="8624597" y="3135707"/>
            <a:ext cx="7546" cy="3316"/>
          </a:xfrm>
          <a:custGeom>
            <a:rect b="b" l="l" r="r" t="t"/>
            <a:pathLst>
              <a:path extrusionOk="0" h="214" w="487">
                <a:moveTo>
                  <a:pt x="31" y="0"/>
                </a:moveTo>
                <a:cubicBezTo>
                  <a:pt x="31" y="0"/>
                  <a:pt x="0" y="0"/>
                  <a:pt x="0" y="31"/>
                </a:cubicBezTo>
                <a:cubicBezTo>
                  <a:pt x="122" y="61"/>
                  <a:pt x="213" y="152"/>
                  <a:pt x="335" y="183"/>
                </a:cubicBezTo>
                <a:cubicBezTo>
                  <a:pt x="360" y="208"/>
                  <a:pt x="406" y="212"/>
                  <a:pt x="456" y="213"/>
                </a:cubicBezTo>
                <a:lnTo>
                  <a:pt x="456" y="213"/>
                </a:lnTo>
                <a:cubicBezTo>
                  <a:pt x="334" y="91"/>
                  <a:pt x="182" y="61"/>
                  <a:pt x="31" y="0"/>
                </a:cubicBezTo>
                <a:close/>
                <a:moveTo>
                  <a:pt x="456" y="213"/>
                </a:moveTo>
                <a:cubicBezTo>
                  <a:pt x="456" y="213"/>
                  <a:pt x="456" y="213"/>
                  <a:pt x="456" y="213"/>
                </a:cubicBezTo>
                <a:lnTo>
                  <a:pt x="486" y="213"/>
                </a:lnTo>
                <a:cubicBezTo>
                  <a:pt x="476" y="213"/>
                  <a:pt x="466" y="213"/>
                  <a:pt x="456" y="213"/>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899887">
            <a:off x="8373192" y="3106730"/>
            <a:ext cx="5671" cy="1147"/>
          </a:xfrm>
          <a:custGeom>
            <a:rect b="b" l="l" r="r" t="t"/>
            <a:pathLst>
              <a:path extrusionOk="0" h="74" w="366">
                <a:moveTo>
                  <a:pt x="31" y="1"/>
                </a:moveTo>
                <a:lnTo>
                  <a:pt x="1" y="31"/>
                </a:lnTo>
                <a:lnTo>
                  <a:pt x="72" y="31"/>
                </a:lnTo>
                <a:cubicBezTo>
                  <a:pt x="60" y="23"/>
                  <a:pt x="47" y="13"/>
                  <a:pt x="31" y="1"/>
                </a:cubicBezTo>
                <a:close/>
                <a:moveTo>
                  <a:pt x="72" y="31"/>
                </a:moveTo>
                <a:cubicBezTo>
                  <a:pt x="113" y="60"/>
                  <a:pt x="139" y="74"/>
                  <a:pt x="177" y="74"/>
                </a:cubicBezTo>
                <a:cubicBezTo>
                  <a:pt x="217" y="74"/>
                  <a:pt x="270" y="59"/>
                  <a:pt x="365" y="3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899887">
            <a:off x="8555480" y="3099054"/>
            <a:ext cx="4246" cy="1550"/>
          </a:xfrm>
          <a:custGeom>
            <a:rect b="b" l="l" r="r" t="t"/>
            <a:pathLst>
              <a:path extrusionOk="0" h="100" w="274">
                <a:moveTo>
                  <a:pt x="0" y="0"/>
                </a:moveTo>
                <a:cubicBezTo>
                  <a:pt x="75" y="50"/>
                  <a:pt x="149" y="99"/>
                  <a:pt x="224" y="99"/>
                </a:cubicBezTo>
                <a:cubicBezTo>
                  <a:pt x="240" y="99"/>
                  <a:pt x="257" y="97"/>
                  <a:pt x="274" y="91"/>
                </a:cubicBezTo>
                <a:cubicBezTo>
                  <a:pt x="183" y="0"/>
                  <a:pt x="183" y="0"/>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899887">
            <a:off x="8946620" y="3289401"/>
            <a:ext cx="3301" cy="3781"/>
          </a:xfrm>
          <a:custGeom>
            <a:rect b="b" l="l" r="r" t="t"/>
            <a:pathLst>
              <a:path extrusionOk="0" h="244" w="213">
                <a:moveTo>
                  <a:pt x="213" y="0"/>
                </a:moveTo>
                <a:lnTo>
                  <a:pt x="213" y="0"/>
                </a:lnTo>
                <a:cubicBezTo>
                  <a:pt x="30" y="122"/>
                  <a:pt x="30" y="122"/>
                  <a:pt x="0" y="244"/>
                </a:cubicBezTo>
                <a:cubicBezTo>
                  <a:pt x="91" y="152"/>
                  <a:pt x="152" y="92"/>
                  <a:pt x="21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899887">
            <a:off x="8943343" y="3295100"/>
            <a:ext cx="3781" cy="4261"/>
          </a:xfrm>
          <a:custGeom>
            <a:rect b="b" l="l" r="r" t="t"/>
            <a:pathLst>
              <a:path extrusionOk="0" h="275" w="244">
                <a:moveTo>
                  <a:pt x="182" y="0"/>
                </a:moveTo>
                <a:cubicBezTo>
                  <a:pt x="122" y="92"/>
                  <a:pt x="31" y="152"/>
                  <a:pt x="0" y="274"/>
                </a:cubicBezTo>
                <a:cubicBezTo>
                  <a:pt x="122" y="244"/>
                  <a:pt x="152" y="152"/>
                  <a:pt x="213" y="92"/>
                </a:cubicBezTo>
                <a:cubicBezTo>
                  <a:pt x="213" y="61"/>
                  <a:pt x="243" y="31"/>
                  <a:pt x="18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rot="-899887">
            <a:off x="8942067" y="3300009"/>
            <a:ext cx="2371" cy="3301"/>
          </a:xfrm>
          <a:custGeom>
            <a:rect b="b" l="l" r="r" t="t"/>
            <a:pathLst>
              <a:path extrusionOk="0" h="213" w="153">
                <a:moveTo>
                  <a:pt x="152" y="0"/>
                </a:moveTo>
                <a:cubicBezTo>
                  <a:pt x="61" y="30"/>
                  <a:pt x="0" y="122"/>
                  <a:pt x="0" y="213"/>
                </a:cubicBezTo>
                <a:cubicBezTo>
                  <a:pt x="91" y="182"/>
                  <a:pt x="152" y="91"/>
                  <a:pt x="152"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rot="-899887">
            <a:off x="8251695" y="2012831"/>
            <a:ext cx="705550" cy="789644"/>
          </a:xfrm>
          <a:custGeom>
            <a:rect b="b" l="l" r="r" t="t"/>
            <a:pathLst>
              <a:path extrusionOk="0" h="50960" w="45533">
                <a:moveTo>
                  <a:pt x="16886" y="1038"/>
                </a:moveTo>
                <a:cubicBezTo>
                  <a:pt x="16981" y="1038"/>
                  <a:pt x="17076" y="1041"/>
                  <a:pt x="17174" y="1049"/>
                </a:cubicBezTo>
                <a:cubicBezTo>
                  <a:pt x="17539" y="1110"/>
                  <a:pt x="17934" y="1171"/>
                  <a:pt x="18298" y="1262"/>
                </a:cubicBezTo>
                <a:cubicBezTo>
                  <a:pt x="18450" y="1293"/>
                  <a:pt x="18572" y="1323"/>
                  <a:pt x="18694" y="1384"/>
                </a:cubicBezTo>
                <a:cubicBezTo>
                  <a:pt x="19514" y="1718"/>
                  <a:pt x="20274" y="2113"/>
                  <a:pt x="20943" y="2721"/>
                </a:cubicBezTo>
                <a:cubicBezTo>
                  <a:pt x="20973" y="2752"/>
                  <a:pt x="21004" y="2782"/>
                  <a:pt x="21064" y="2782"/>
                </a:cubicBezTo>
                <a:cubicBezTo>
                  <a:pt x="20943" y="2600"/>
                  <a:pt x="20882" y="2508"/>
                  <a:pt x="20487" y="2235"/>
                </a:cubicBezTo>
                <a:cubicBezTo>
                  <a:pt x="20244" y="2083"/>
                  <a:pt x="20031" y="1931"/>
                  <a:pt x="19788" y="1779"/>
                </a:cubicBezTo>
                <a:cubicBezTo>
                  <a:pt x="19545" y="1657"/>
                  <a:pt x="19301" y="1536"/>
                  <a:pt x="19028" y="1384"/>
                </a:cubicBezTo>
                <a:cubicBezTo>
                  <a:pt x="19362" y="1353"/>
                  <a:pt x="19636" y="1293"/>
                  <a:pt x="19940" y="1262"/>
                </a:cubicBezTo>
                <a:cubicBezTo>
                  <a:pt x="20153" y="1293"/>
                  <a:pt x="20365" y="1445"/>
                  <a:pt x="20578" y="1536"/>
                </a:cubicBezTo>
                <a:cubicBezTo>
                  <a:pt x="20578" y="1445"/>
                  <a:pt x="20517" y="1445"/>
                  <a:pt x="20457" y="1414"/>
                </a:cubicBezTo>
                <a:cubicBezTo>
                  <a:pt x="20426" y="1384"/>
                  <a:pt x="20365" y="1353"/>
                  <a:pt x="20335" y="1323"/>
                </a:cubicBezTo>
                <a:cubicBezTo>
                  <a:pt x="20274" y="1293"/>
                  <a:pt x="20213" y="1262"/>
                  <a:pt x="20122" y="1232"/>
                </a:cubicBezTo>
                <a:cubicBezTo>
                  <a:pt x="20534" y="1114"/>
                  <a:pt x="20921" y="1047"/>
                  <a:pt x="21307" y="1047"/>
                </a:cubicBezTo>
                <a:cubicBezTo>
                  <a:pt x="21519" y="1047"/>
                  <a:pt x="21731" y="1067"/>
                  <a:pt x="21946" y="1110"/>
                </a:cubicBezTo>
                <a:cubicBezTo>
                  <a:pt x="22706" y="1293"/>
                  <a:pt x="23375" y="1597"/>
                  <a:pt x="23982" y="2113"/>
                </a:cubicBezTo>
                <a:cubicBezTo>
                  <a:pt x="24195" y="2296"/>
                  <a:pt x="24378" y="2508"/>
                  <a:pt x="24530" y="2752"/>
                </a:cubicBezTo>
                <a:cubicBezTo>
                  <a:pt x="24560" y="2812"/>
                  <a:pt x="24590" y="2873"/>
                  <a:pt x="24621" y="2904"/>
                </a:cubicBezTo>
                <a:cubicBezTo>
                  <a:pt x="24590" y="2934"/>
                  <a:pt x="24590" y="2995"/>
                  <a:pt x="24560" y="3025"/>
                </a:cubicBezTo>
                <a:cubicBezTo>
                  <a:pt x="24256" y="3603"/>
                  <a:pt x="24074" y="4211"/>
                  <a:pt x="23922" y="4849"/>
                </a:cubicBezTo>
                <a:cubicBezTo>
                  <a:pt x="23800" y="5457"/>
                  <a:pt x="23739" y="6095"/>
                  <a:pt x="23648" y="6703"/>
                </a:cubicBezTo>
                <a:cubicBezTo>
                  <a:pt x="23648" y="6764"/>
                  <a:pt x="23648" y="6825"/>
                  <a:pt x="23618" y="6916"/>
                </a:cubicBezTo>
                <a:cubicBezTo>
                  <a:pt x="23587" y="6825"/>
                  <a:pt x="23557" y="6764"/>
                  <a:pt x="23527" y="6703"/>
                </a:cubicBezTo>
                <a:cubicBezTo>
                  <a:pt x="23405" y="6338"/>
                  <a:pt x="22736" y="5183"/>
                  <a:pt x="22523" y="4910"/>
                </a:cubicBezTo>
                <a:cubicBezTo>
                  <a:pt x="22311" y="4606"/>
                  <a:pt x="22068" y="4363"/>
                  <a:pt x="21794" y="4150"/>
                </a:cubicBezTo>
                <a:cubicBezTo>
                  <a:pt x="21335" y="3812"/>
                  <a:pt x="20799" y="3665"/>
                  <a:pt x="20248" y="3665"/>
                </a:cubicBezTo>
                <a:cubicBezTo>
                  <a:pt x="20105" y="3665"/>
                  <a:pt x="19962" y="3675"/>
                  <a:pt x="19818" y="3694"/>
                </a:cubicBezTo>
                <a:cubicBezTo>
                  <a:pt x="19453" y="3724"/>
                  <a:pt x="19089" y="3846"/>
                  <a:pt x="18754" y="3937"/>
                </a:cubicBezTo>
                <a:cubicBezTo>
                  <a:pt x="18329" y="4059"/>
                  <a:pt x="17934" y="4180"/>
                  <a:pt x="17508" y="4271"/>
                </a:cubicBezTo>
                <a:cubicBezTo>
                  <a:pt x="17478" y="4302"/>
                  <a:pt x="17417" y="4302"/>
                  <a:pt x="17356" y="4302"/>
                </a:cubicBezTo>
                <a:cubicBezTo>
                  <a:pt x="17113" y="3967"/>
                  <a:pt x="16900" y="3603"/>
                  <a:pt x="16627" y="3299"/>
                </a:cubicBezTo>
                <a:cubicBezTo>
                  <a:pt x="16566" y="3329"/>
                  <a:pt x="16596" y="3360"/>
                  <a:pt x="16627" y="3390"/>
                </a:cubicBezTo>
                <a:cubicBezTo>
                  <a:pt x="16779" y="3633"/>
                  <a:pt x="16961" y="3876"/>
                  <a:pt x="17113" y="4119"/>
                </a:cubicBezTo>
                <a:cubicBezTo>
                  <a:pt x="17174" y="4180"/>
                  <a:pt x="17235" y="4241"/>
                  <a:pt x="17204" y="4332"/>
                </a:cubicBezTo>
                <a:cubicBezTo>
                  <a:pt x="17075" y="4354"/>
                  <a:pt x="16931" y="4375"/>
                  <a:pt x="16782" y="4375"/>
                </a:cubicBezTo>
                <a:cubicBezTo>
                  <a:pt x="16721" y="4375"/>
                  <a:pt x="16659" y="4372"/>
                  <a:pt x="16596" y="4363"/>
                </a:cubicBezTo>
                <a:cubicBezTo>
                  <a:pt x="16171" y="4332"/>
                  <a:pt x="15806" y="4241"/>
                  <a:pt x="15411" y="4119"/>
                </a:cubicBezTo>
                <a:cubicBezTo>
                  <a:pt x="14955" y="3998"/>
                  <a:pt x="14529" y="3907"/>
                  <a:pt x="14073" y="3876"/>
                </a:cubicBezTo>
                <a:cubicBezTo>
                  <a:pt x="14013" y="3846"/>
                  <a:pt x="13952" y="3846"/>
                  <a:pt x="13891" y="3815"/>
                </a:cubicBezTo>
                <a:cubicBezTo>
                  <a:pt x="13830" y="2995"/>
                  <a:pt x="14043" y="2296"/>
                  <a:pt x="14712" y="1779"/>
                </a:cubicBezTo>
                <a:cubicBezTo>
                  <a:pt x="15137" y="1445"/>
                  <a:pt x="15593" y="1201"/>
                  <a:pt x="16110" y="1110"/>
                </a:cubicBezTo>
                <a:cubicBezTo>
                  <a:pt x="16377" y="1066"/>
                  <a:pt x="16628" y="1038"/>
                  <a:pt x="16886" y="1038"/>
                </a:cubicBezTo>
                <a:close/>
                <a:moveTo>
                  <a:pt x="9983" y="5635"/>
                </a:moveTo>
                <a:cubicBezTo>
                  <a:pt x="10140" y="5635"/>
                  <a:pt x="10298" y="5652"/>
                  <a:pt x="10456" y="5670"/>
                </a:cubicBezTo>
                <a:cubicBezTo>
                  <a:pt x="10851" y="5761"/>
                  <a:pt x="11155" y="5943"/>
                  <a:pt x="11429" y="6217"/>
                </a:cubicBezTo>
                <a:cubicBezTo>
                  <a:pt x="11824" y="6612"/>
                  <a:pt x="12159" y="7007"/>
                  <a:pt x="12462" y="7433"/>
                </a:cubicBezTo>
                <a:cubicBezTo>
                  <a:pt x="12614" y="7706"/>
                  <a:pt x="12797" y="7949"/>
                  <a:pt x="12949" y="8192"/>
                </a:cubicBezTo>
                <a:cubicBezTo>
                  <a:pt x="12979" y="8223"/>
                  <a:pt x="13010" y="8253"/>
                  <a:pt x="13040" y="8314"/>
                </a:cubicBezTo>
                <a:cubicBezTo>
                  <a:pt x="12979" y="8314"/>
                  <a:pt x="12949" y="8344"/>
                  <a:pt x="12918" y="8344"/>
                </a:cubicBezTo>
                <a:cubicBezTo>
                  <a:pt x="12554" y="8314"/>
                  <a:pt x="12159" y="8314"/>
                  <a:pt x="11794" y="8284"/>
                </a:cubicBezTo>
                <a:cubicBezTo>
                  <a:pt x="11581" y="8284"/>
                  <a:pt x="11399" y="8223"/>
                  <a:pt x="11216" y="8132"/>
                </a:cubicBezTo>
                <a:cubicBezTo>
                  <a:pt x="10851" y="7949"/>
                  <a:pt x="10456" y="7767"/>
                  <a:pt x="10122" y="7554"/>
                </a:cubicBezTo>
                <a:cubicBezTo>
                  <a:pt x="9696" y="7311"/>
                  <a:pt x="9241" y="7129"/>
                  <a:pt x="8785" y="6946"/>
                </a:cubicBezTo>
                <a:cubicBezTo>
                  <a:pt x="8693" y="6916"/>
                  <a:pt x="8602" y="6885"/>
                  <a:pt x="8511" y="6855"/>
                </a:cubicBezTo>
                <a:cubicBezTo>
                  <a:pt x="8450" y="6703"/>
                  <a:pt x="8511" y="6551"/>
                  <a:pt x="8572" y="6430"/>
                </a:cubicBezTo>
                <a:cubicBezTo>
                  <a:pt x="8845" y="6065"/>
                  <a:pt x="9180" y="5791"/>
                  <a:pt x="9636" y="5670"/>
                </a:cubicBezTo>
                <a:cubicBezTo>
                  <a:pt x="9751" y="5644"/>
                  <a:pt x="9867" y="5635"/>
                  <a:pt x="9983" y="5635"/>
                </a:cubicBezTo>
                <a:close/>
                <a:moveTo>
                  <a:pt x="34703" y="226"/>
                </a:moveTo>
                <a:cubicBezTo>
                  <a:pt x="34873" y="226"/>
                  <a:pt x="35049" y="247"/>
                  <a:pt x="35229" y="290"/>
                </a:cubicBezTo>
                <a:cubicBezTo>
                  <a:pt x="35320" y="320"/>
                  <a:pt x="35411" y="350"/>
                  <a:pt x="35502" y="381"/>
                </a:cubicBezTo>
                <a:cubicBezTo>
                  <a:pt x="36141" y="594"/>
                  <a:pt x="36445" y="989"/>
                  <a:pt x="36475" y="1657"/>
                </a:cubicBezTo>
                <a:cubicBezTo>
                  <a:pt x="36475" y="1901"/>
                  <a:pt x="36414" y="2113"/>
                  <a:pt x="36384" y="2326"/>
                </a:cubicBezTo>
                <a:cubicBezTo>
                  <a:pt x="36232" y="2843"/>
                  <a:pt x="35989" y="3299"/>
                  <a:pt x="35746" y="3755"/>
                </a:cubicBezTo>
                <a:cubicBezTo>
                  <a:pt x="35685" y="3846"/>
                  <a:pt x="35594" y="3907"/>
                  <a:pt x="35502" y="3967"/>
                </a:cubicBezTo>
                <a:cubicBezTo>
                  <a:pt x="35229" y="4150"/>
                  <a:pt x="34955" y="4332"/>
                  <a:pt x="34712" y="4515"/>
                </a:cubicBezTo>
                <a:cubicBezTo>
                  <a:pt x="34074" y="5001"/>
                  <a:pt x="33436" y="5487"/>
                  <a:pt x="32828" y="5974"/>
                </a:cubicBezTo>
                <a:cubicBezTo>
                  <a:pt x="32524" y="6186"/>
                  <a:pt x="32220" y="6430"/>
                  <a:pt x="31916" y="6642"/>
                </a:cubicBezTo>
                <a:cubicBezTo>
                  <a:pt x="31733" y="6794"/>
                  <a:pt x="31521" y="6855"/>
                  <a:pt x="31277" y="6885"/>
                </a:cubicBezTo>
                <a:cubicBezTo>
                  <a:pt x="31277" y="6855"/>
                  <a:pt x="31277" y="6825"/>
                  <a:pt x="31277" y="6794"/>
                </a:cubicBezTo>
                <a:cubicBezTo>
                  <a:pt x="31794" y="5822"/>
                  <a:pt x="32311" y="4849"/>
                  <a:pt x="32919" y="3907"/>
                </a:cubicBezTo>
                <a:cubicBezTo>
                  <a:pt x="32949" y="3846"/>
                  <a:pt x="32980" y="3785"/>
                  <a:pt x="32980" y="3724"/>
                </a:cubicBezTo>
                <a:cubicBezTo>
                  <a:pt x="32919" y="3724"/>
                  <a:pt x="32888" y="3785"/>
                  <a:pt x="32858" y="3815"/>
                </a:cubicBezTo>
                <a:cubicBezTo>
                  <a:pt x="32402" y="4545"/>
                  <a:pt x="31946" y="5305"/>
                  <a:pt x="31551" y="6065"/>
                </a:cubicBezTo>
                <a:cubicBezTo>
                  <a:pt x="31460" y="6278"/>
                  <a:pt x="31338" y="6521"/>
                  <a:pt x="31217" y="6733"/>
                </a:cubicBezTo>
                <a:cubicBezTo>
                  <a:pt x="31186" y="6794"/>
                  <a:pt x="31156" y="6855"/>
                  <a:pt x="31095" y="6916"/>
                </a:cubicBezTo>
                <a:cubicBezTo>
                  <a:pt x="30973" y="6977"/>
                  <a:pt x="30852" y="7007"/>
                  <a:pt x="30730" y="7037"/>
                </a:cubicBezTo>
                <a:cubicBezTo>
                  <a:pt x="30730" y="6916"/>
                  <a:pt x="30791" y="6825"/>
                  <a:pt x="30821" y="6733"/>
                </a:cubicBezTo>
                <a:cubicBezTo>
                  <a:pt x="30882" y="6642"/>
                  <a:pt x="30913" y="6551"/>
                  <a:pt x="30973" y="6430"/>
                </a:cubicBezTo>
                <a:cubicBezTo>
                  <a:pt x="31034" y="6338"/>
                  <a:pt x="31065" y="6247"/>
                  <a:pt x="31095" y="6156"/>
                </a:cubicBezTo>
                <a:cubicBezTo>
                  <a:pt x="31156" y="6065"/>
                  <a:pt x="31217" y="5974"/>
                  <a:pt x="31247" y="5852"/>
                </a:cubicBezTo>
                <a:cubicBezTo>
                  <a:pt x="31277" y="5761"/>
                  <a:pt x="31369" y="5700"/>
                  <a:pt x="31338" y="5548"/>
                </a:cubicBezTo>
                <a:lnTo>
                  <a:pt x="31338" y="5548"/>
                </a:lnTo>
                <a:cubicBezTo>
                  <a:pt x="31186" y="5822"/>
                  <a:pt x="31065" y="6095"/>
                  <a:pt x="30943" y="6338"/>
                </a:cubicBezTo>
                <a:cubicBezTo>
                  <a:pt x="30821" y="6581"/>
                  <a:pt x="30700" y="6825"/>
                  <a:pt x="30578" y="7098"/>
                </a:cubicBezTo>
                <a:cubicBezTo>
                  <a:pt x="30274" y="7220"/>
                  <a:pt x="29970" y="7311"/>
                  <a:pt x="29666" y="7433"/>
                </a:cubicBezTo>
                <a:cubicBezTo>
                  <a:pt x="29393" y="7585"/>
                  <a:pt x="29089" y="7737"/>
                  <a:pt x="28815" y="7888"/>
                </a:cubicBezTo>
                <a:cubicBezTo>
                  <a:pt x="28511" y="8040"/>
                  <a:pt x="28268" y="8192"/>
                  <a:pt x="27995" y="8375"/>
                </a:cubicBezTo>
                <a:cubicBezTo>
                  <a:pt x="27964" y="8314"/>
                  <a:pt x="27964" y="8284"/>
                  <a:pt x="27995" y="8253"/>
                </a:cubicBezTo>
                <a:cubicBezTo>
                  <a:pt x="28086" y="8040"/>
                  <a:pt x="28207" y="7858"/>
                  <a:pt x="28299" y="7645"/>
                </a:cubicBezTo>
                <a:cubicBezTo>
                  <a:pt x="28329" y="7585"/>
                  <a:pt x="28359" y="7524"/>
                  <a:pt x="28390" y="7463"/>
                </a:cubicBezTo>
                <a:cubicBezTo>
                  <a:pt x="28372" y="7457"/>
                  <a:pt x="28358" y="7455"/>
                  <a:pt x="28347" y="7455"/>
                </a:cubicBezTo>
                <a:cubicBezTo>
                  <a:pt x="28299" y="7455"/>
                  <a:pt x="28299" y="7499"/>
                  <a:pt x="28299" y="7524"/>
                </a:cubicBezTo>
                <a:cubicBezTo>
                  <a:pt x="28116" y="7828"/>
                  <a:pt x="27964" y="8132"/>
                  <a:pt x="27812" y="8436"/>
                </a:cubicBezTo>
                <a:cubicBezTo>
                  <a:pt x="27752" y="8527"/>
                  <a:pt x="27691" y="8618"/>
                  <a:pt x="27630" y="8679"/>
                </a:cubicBezTo>
                <a:cubicBezTo>
                  <a:pt x="26870" y="9317"/>
                  <a:pt x="26293" y="10107"/>
                  <a:pt x="25745" y="10928"/>
                </a:cubicBezTo>
                <a:cubicBezTo>
                  <a:pt x="25381" y="11566"/>
                  <a:pt x="25046" y="12205"/>
                  <a:pt x="24742" y="12873"/>
                </a:cubicBezTo>
                <a:cubicBezTo>
                  <a:pt x="24712" y="12965"/>
                  <a:pt x="24651" y="13056"/>
                  <a:pt x="24621" y="13147"/>
                </a:cubicBezTo>
                <a:lnTo>
                  <a:pt x="24590" y="13147"/>
                </a:lnTo>
                <a:cubicBezTo>
                  <a:pt x="24590" y="13117"/>
                  <a:pt x="24590" y="13117"/>
                  <a:pt x="24590" y="13117"/>
                </a:cubicBezTo>
                <a:cubicBezTo>
                  <a:pt x="24590" y="12995"/>
                  <a:pt x="24590" y="12904"/>
                  <a:pt x="24590" y="12782"/>
                </a:cubicBezTo>
                <a:cubicBezTo>
                  <a:pt x="24590" y="12721"/>
                  <a:pt x="24590" y="12661"/>
                  <a:pt x="24621" y="12600"/>
                </a:cubicBezTo>
                <a:cubicBezTo>
                  <a:pt x="24621" y="12478"/>
                  <a:pt x="24621" y="12326"/>
                  <a:pt x="24651" y="12205"/>
                </a:cubicBezTo>
                <a:cubicBezTo>
                  <a:pt x="24682" y="11779"/>
                  <a:pt x="24742" y="11354"/>
                  <a:pt x="24803" y="10958"/>
                </a:cubicBezTo>
                <a:cubicBezTo>
                  <a:pt x="24834" y="10594"/>
                  <a:pt x="24894" y="10229"/>
                  <a:pt x="24955" y="9895"/>
                </a:cubicBezTo>
                <a:cubicBezTo>
                  <a:pt x="25077" y="9044"/>
                  <a:pt x="25229" y="8223"/>
                  <a:pt x="25441" y="7402"/>
                </a:cubicBezTo>
                <a:cubicBezTo>
                  <a:pt x="25563" y="7037"/>
                  <a:pt x="25654" y="6703"/>
                  <a:pt x="25745" y="6338"/>
                </a:cubicBezTo>
                <a:cubicBezTo>
                  <a:pt x="25776" y="6278"/>
                  <a:pt x="25776" y="6186"/>
                  <a:pt x="25806" y="6126"/>
                </a:cubicBezTo>
                <a:cubicBezTo>
                  <a:pt x="25745" y="6126"/>
                  <a:pt x="25745" y="6156"/>
                  <a:pt x="25745" y="6186"/>
                </a:cubicBezTo>
                <a:cubicBezTo>
                  <a:pt x="25563" y="6673"/>
                  <a:pt x="25411" y="7189"/>
                  <a:pt x="25289" y="7676"/>
                </a:cubicBezTo>
                <a:cubicBezTo>
                  <a:pt x="25107" y="8466"/>
                  <a:pt x="24955" y="9226"/>
                  <a:pt x="24834" y="10016"/>
                </a:cubicBezTo>
                <a:cubicBezTo>
                  <a:pt x="24742" y="10594"/>
                  <a:pt x="24651" y="11141"/>
                  <a:pt x="24590" y="11688"/>
                </a:cubicBezTo>
                <a:cubicBezTo>
                  <a:pt x="24560" y="12265"/>
                  <a:pt x="24499" y="12843"/>
                  <a:pt x="24469" y="13420"/>
                </a:cubicBezTo>
                <a:cubicBezTo>
                  <a:pt x="24438" y="13481"/>
                  <a:pt x="24438" y="13542"/>
                  <a:pt x="24438" y="13603"/>
                </a:cubicBezTo>
                <a:cubicBezTo>
                  <a:pt x="24347" y="13876"/>
                  <a:pt x="24226" y="14150"/>
                  <a:pt x="24104" y="14424"/>
                </a:cubicBezTo>
                <a:cubicBezTo>
                  <a:pt x="24074" y="14332"/>
                  <a:pt x="24043" y="14241"/>
                  <a:pt x="24043" y="14180"/>
                </a:cubicBezTo>
                <a:cubicBezTo>
                  <a:pt x="24013" y="13664"/>
                  <a:pt x="23952" y="13147"/>
                  <a:pt x="23922" y="12630"/>
                </a:cubicBezTo>
                <a:cubicBezTo>
                  <a:pt x="23861" y="11901"/>
                  <a:pt x="23830" y="11141"/>
                  <a:pt x="23800" y="10411"/>
                </a:cubicBezTo>
                <a:cubicBezTo>
                  <a:pt x="23770" y="9591"/>
                  <a:pt x="23739" y="8770"/>
                  <a:pt x="23800" y="7980"/>
                </a:cubicBezTo>
                <a:cubicBezTo>
                  <a:pt x="23830" y="7463"/>
                  <a:pt x="23891" y="6946"/>
                  <a:pt x="23922" y="6399"/>
                </a:cubicBezTo>
                <a:cubicBezTo>
                  <a:pt x="23952" y="6004"/>
                  <a:pt x="24013" y="5609"/>
                  <a:pt x="24074" y="5183"/>
                </a:cubicBezTo>
                <a:cubicBezTo>
                  <a:pt x="24165" y="4667"/>
                  <a:pt x="24286" y="4180"/>
                  <a:pt x="24469" y="3694"/>
                </a:cubicBezTo>
                <a:cubicBezTo>
                  <a:pt x="24742" y="2995"/>
                  <a:pt x="25198" y="2387"/>
                  <a:pt x="25776" y="1931"/>
                </a:cubicBezTo>
                <a:cubicBezTo>
                  <a:pt x="26171" y="1597"/>
                  <a:pt x="26627" y="1445"/>
                  <a:pt x="27113" y="1323"/>
                </a:cubicBezTo>
                <a:cubicBezTo>
                  <a:pt x="27387" y="1293"/>
                  <a:pt x="27660" y="1293"/>
                  <a:pt x="27934" y="1262"/>
                </a:cubicBezTo>
                <a:cubicBezTo>
                  <a:pt x="28268" y="1262"/>
                  <a:pt x="28603" y="1201"/>
                  <a:pt x="28937" y="1141"/>
                </a:cubicBezTo>
                <a:lnTo>
                  <a:pt x="29059" y="1141"/>
                </a:lnTo>
                <a:cubicBezTo>
                  <a:pt x="28876" y="1566"/>
                  <a:pt x="28724" y="1992"/>
                  <a:pt x="28572" y="2417"/>
                </a:cubicBezTo>
                <a:cubicBezTo>
                  <a:pt x="28420" y="2843"/>
                  <a:pt x="28299" y="3299"/>
                  <a:pt x="28238" y="3724"/>
                </a:cubicBezTo>
                <a:cubicBezTo>
                  <a:pt x="28359" y="3451"/>
                  <a:pt x="28420" y="3147"/>
                  <a:pt x="28511" y="2873"/>
                </a:cubicBezTo>
                <a:cubicBezTo>
                  <a:pt x="28603" y="2569"/>
                  <a:pt x="28724" y="2265"/>
                  <a:pt x="28815" y="1961"/>
                </a:cubicBezTo>
                <a:cubicBezTo>
                  <a:pt x="28937" y="1688"/>
                  <a:pt x="29059" y="1384"/>
                  <a:pt x="29210" y="1080"/>
                </a:cubicBezTo>
                <a:cubicBezTo>
                  <a:pt x="29362" y="1049"/>
                  <a:pt x="29514" y="989"/>
                  <a:pt x="29666" y="928"/>
                </a:cubicBezTo>
                <a:cubicBezTo>
                  <a:pt x="29727" y="989"/>
                  <a:pt x="29666" y="1019"/>
                  <a:pt x="29666" y="1049"/>
                </a:cubicBezTo>
                <a:cubicBezTo>
                  <a:pt x="29545" y="1323"/>
                  <a:pt x="29423" y="1597"/>
                  <a:pt x="29302" y="1870"/>
                </a:cubicBezTo>
                <a:cubicBezTo>
                  <a:pt x="29302" y="1901"/>
                  <a:pt x="29271" y="1961"/>
                  <a:pt x="29302" y="2022"/>
                </a:cubicBezTo>
                <a:cubicBezTo>
                  <a:pt x="29514" y="1627"/>
                  <a:pt x="29636" y="1232"/>
                  <a:pt x="29879" y="898"/>
                </a:cubicBezTo>
                <a:cubicBezTo>
                  <a:pt x="30031" y="806"/>
                  <a:pt x="30214" y="776"/>
                  <a:pt x="30396" y="746"/>
                </a:cubicBezTo>
                <a:cubicBezTo>
                  <a:pt x="30700" y="746"/>
                  <a:pt x="30943" y="898"/>
                  <a:pt x="31095" y="1171"/>
                </a:cubicBezTo>
                <a:cubicBezTo>
                  <a:pt x="31186" y="1353"/>
                  <a:pt x="31247" y="1566"/>
                  <a:pt x="31247" y="1779"/>
                </a:cubicBezTo>
                <a:cubicBezTo>
                  <a:pt x="31277" y="2174"/>
                  <a:pt x="31247" y="2569"/>
                  <a:pt x="31186" y="2934"/>
                </a:cubicBezTo>
                <a:cubicBezTo>
                  <a:pt x="31156" y="3177"/>
                  <a:pt x="31095" y="3390"/>
                  <a:pt x="31034" y="3633"/>
                </a:cubicBezTo>
                <a:cubicBezTo>
                  <a:pt x="31034" y="3724"/>
                  <a:pt x="31034" y="3815"/>
                  <a:pt x="31156" y="3846"/>
                </a:cubicBezTo>
                <a:cubicBezTo>
                  <a:pt x="31247" y="3846"/>
                  <a:pt x="31277" y="3785"/>
                  <a:pt x="31308" y="3724"/>
                </a:cubicBezTo>
                <a:cubicBezTo>
                  <a:pt x="31460" y="3451"/>
                  <a:pt x="31581" y="3208"/>
                  <a:pt x="31733" y="2964"/>
                </a:cubicBezTo>
                <a:cubicBezTo>
                  <a:pt x="31916" y="2630"/>
                  <a:pt x="32098" y="2296"/>
                  <a:pt x="32311" y="1961"/>
                </a:cubicBezTo>
                <a:cubicBezTo>
                  <a:pt x="32554" y="1566"/>
                  <a:pt x="32858" y="1201"/>
                  <a:pt x="33192" y="898"/>
                </a:cubicBezTo>
                <a:cubicBezTo>
                  <a:pt x="33284" y="806"/>
                  <a:pt x="33405" y="715"/>
                  <a:pt x="33496" y="624"/>
                </a:cubicBezTo>
                <a:cubicBezTo>
                  <a:pt x="33867" y="362"/>
                  <a:pt x="34269" y="226"/>
                  <a:pt x="34703" y="226"/>
                </a:cubicBezTo>
                <a:close/>
                <a:moveTo>
                  <a:pt x="40001" y="2417"/>
                </a:moveTo>
                <a:cubicBezTo>
                  <a:pt x="40305" y="2417"/>
                  <a:pt x="40609" y="2417"/>
                  <a:pt x="40913" y="2448"/>
                </a:cubicBezTo>
                <a:cubicBezTo>
                  <a:pt x="41186" y="2508"/>
                  <a:pt x="41460" y="2569"/>
                  <a:pt x="41734" y="2691"/>
                </a:cubicBezTo>
                <a:cubicBezTo>
                  <a:pt x="41977" y="2812"/>
                  <a:pt x="42159" y="2995"/>
                  <a:pt x="42281" y="3208"/>
                </a:cubicBezTo>
                <a:cubicBezTo>
                  <a:pt x="42585" y="3724"/>
                  <a:pt x="42706" y="4302"/>
                  <a:pt x="42645" y="4910"/>
                </a:cubicBezTo>
                <a:cubicBezTo>
                  <a:pt x="42585" y="5244"/>
                  <a:pt x="42463" y="5548"/>
                  <a:pt x="42311" y="5852"/>
                </a:cubicBezTo>
                <a:lnTo>
                  <a:pt x="42189" y="6186"/>
                </a:lnTo>
                <a:cubicBezTo>
                  <a:pt x="42098" y="6338"/>
                  <a:pt x="42159" y="6460"/>
                  <a:pt x="42281" y="6551"/>
                </a:cubicBezTo>
                <a:cubicBezTo>
                  <a:pt x="42372" y="6612"/>
                  <a:pt x="42433" y="6703"/>
                  <a:pt x="42524" y="6764"/>
                </a:cubicBezTo>
                <a:cubicBezTo>
                  <a:pt x="42858" y="6977"/>
                  <a:pt x="43162" y="7189"/>
                  <a:pt x="43496" y="7402"/>
                </a:cubicBezTo>
                <a:cubicBezTo>
                  <a:pt x="43831" y="7615"/>
                  <a:pt x="44104" y="7858"/>
                  <a:pt x="44378" y="8162"/>
                </a:cubicBezTo>
                <a:cubicBezTo>
                  <a:pt x="44712" y="8527"/>
                  <a:pt x="44955" y="8952"/>
                  <a:pt x="45138" y="9408"/>
                </a:cubicBezTo>
                <a:cubicBezTo>
                  <a:pt x="45259" y="9712"/>
                  <a:pt x="45320" y="10047"/>
                  <a:pt x="45290" y="10411"/>
                </a:cubicBezTo>
                <a:cubicBezTo>
                  <a:pt x="45259" y="10715"/>
                  <a:pt x="45107" y="10958"/>
                  <a:pt x="44925" y="11171"/>
                </a:cubicBezTo>
                <a:cubicBezTo>
                  <a:pt x="44834" y="11232"/>
                  <a:pt x="44773" y="11293"/>
                  <a:pt x="44712" y="11354"/>
                </a:cubicBezTo>
                <a:cubicBezTo>
                  <a:pt x="44074" y="11779"/>
                  <a:pt x="43405" y="12113"/>
                  <a:pt x="42615" y="12205"/>
                </a:cubicBezTo>
                <a:cubicBezTo>
                  <a:pt x="42463" y="12235"/>
                  <a:pt x="42281" y="12265"/>
                  <a:pt x="42129" y="12296"/>
                </a:cubicBezTo>
                <a:cubicBezTo>
                  <a:pt x="41825" y="12357"/>
                  <a:pt x="41551" y="12509"/>
                  <a:pt x="41308" y="12721"/>
                </a:cubicBezTo>
                <a:cubicBezTo>
                  <a:pt x="41278" y="12721"/>
                  <a:pt x="41247" y="12752"/>
                  <a:pt x="41247" y="12782"/>
                </a:cubicBezTo>
                <a:cubicBezTo>
                  <a:pt x="40882" y="13117"/>
                  <a:pt x="40457" y="13360"/>
                  <a:pt x="39971" y="13512"/>
                </a:cubicBezTo>
                <a:cubicBezTo>
                  <a:pt x="39363" y="13694"/>
                  <a:pt x="38724" y="13846"/>
                  <a:pt x="38086" y="13907"/>
                </a:cubicBezTo>
                <a:cubicBezTo>
                  <a:pt x="37630" y="13968"/>
                  <a:pt x="37174" y="13998"/>
                  <a:pt x="36718" y="14028"/>
                </a:cubicBezTo>
                <a:cubicBezTo>
                  <a:pt x="36323" y="14028"/>
                  <a:pt x="35928" y="13968"/>
                  <a:pt x="35533" y="13907"/>
                </a:cubicBezTo>
                <a:cubicBezTo>
                  <a:pt x="34834" y="13785"/>
                  <a:pt x="34135" y="13572"/>
                  <a:pt x="33436" y="13390"/>
                </a:cubicBezTo>
                <a:cubicBezTo>
                  <a:pt x="32493" y="13177"/>
                  <a:pt x="31551" y="12934"/>
                  <a:pt x="30609" y="12691"/>
                </a:cubicBezTo>
                <a:cubicBezTo>
                  <a:pt x="29940" y="12539"/>
                  <a:pt x="29241" y="12417"/>
                  <a:pt x="28572" y="12357"/>
                </a:cubicBezTo>
                <a:cubicBezTo>
                  <a:pt x="28457" y="12349"/>
                  <a:pt x="28343" y="12345"/>
                  <a:pt x="28230" y="12345"/>
                </a:cubicBezTo>
                <a:cubicBezTo>
                  <a:pt x="27446" y="12345"/>
                  <a:pt x="26706" y="12528"/>
                  <a:pt x="25989" y="12873"/>
                </a:cubicBezTo>
                <a:cubicBezTo>
                  <a:pt x="25685" y="13025"/>
                  <a:pt x="25411" y="13238"/>
                  <a:pt x="25198" y="13481"/>
                </a:cubicBezTo>
                <a:cubicBezTo>
                  <a:pt x="24925" y="13785"/>
                  <a:pt x="24682" y="14089"/>
                  <a:pt x="24499" y="14454"/>
                </a:cubicBezTo>
                <a:cubicBezTo>
                  <a:pt x="24408" y="14636"/>
                  <a:pt x="24317" y="14788"/>
                  <a:pt x="24195" y="15001"/>
                </a:cubicBezTo>
                <a:cubicBezTo>
                  <a:pt x="24195" y="14910"/>
                  <a:pt x="24195" y="14879"/>
                  <a:pt x="24195" y="14879"/>
                </a:cubicBezTo>
                <a:cubicBezTo>
                  <a:pt x="24682" y="13572"/>
                  <a:pt x="25198" y="12296"/>
                  <a:pt x="25928" y="11110"/>
                </a:cubicBezTo>
                <a:cubicBezTo>
                  <a:pt x="26262" y="10533"/>
                  <a:pt x="26688" y="9986"/>
                  <a:pt x="27144" y="9499"/>
                </a:cubicBezTo>
                <a:cubicBezTo>
                  <a:pt x="27752" y="8800"/>
                  <a:pt x="28511" y="8284"/>
                  <a:pt x="29332" y="7888"/>
                </a:cubicBezTo>
                <a:cubicBezTo>
                  <a:pt x="30214" y="7463"/>
                  <a:pt x="31125" y="7159"/>
                  <a:pt x="32068" y="6946"/>
                </a:cubicBezTo>
                <a:cubicBezTo>
                  <a:pt x="32706" y="6825"/>
                  <a:pt x="33344" y="6733"/>
                  <a:pt x="33952" y="6581"/>
                </a:cubicBezTo>
                <a:cubicBezTo>
                  <a:pt x="35077" y="6278"/>
                  <a:pt x="36171" y="5882"/>
                  <a:pt x="37235" y="5366"/>
                </a:cubicBezTo>
                <a:cubicBezTo>
                  <a:pt x="37387" y="5305"/>
                  <a:pt x="37539" y="5183"/>
                  <a:pt x="37721" y="5122"/>
                </a:cubicBezTo>
                <a:cubicBezTo>
                  <a:pt x="37752" y="5092"/>
                  <a:pt x="37782" y="5062"/>
                  <a:pt x="37843" y="5031"/>
                </a:cubicBezTo>
                <a:cubicBezTo>
                  <a:pt x="37815" y="5012"/>
                  <a:pt x="37789" y="5005"/>
                  <a:pt x="37766" y="5005"/>
                </a:cubicBezTo>
                <a:cubicBezTo>
                  <a:pt x="37714" y="5005"/>
                  <a:pt x="37672" y="5041"/>
                  <a:pt x="37630" y="5062"/>
                </a:cubicBezTo>
                <a:cubicBezTo>
                  <a:pt x="36961" y="5335"/>
                  <a:pt x="36262" y="5609"/>
                  <a:pt x="35563" y="5852"/>
                </a:cubicBezTo>
                <a:cubicBezTo>
                  <a:pt x="34773" y="6126"/>
                  <a:pt x="34013" y="6369"/>
                  <a:pt x="33223" y="6521"/>
                </a:cubicBezTo>
                <a:cubicBezTo>
                  <a:pt x="32919" y="6581"/>
                  <a:pt x="32645" y="6612"/>
                  <a:pt x="32372" y="6673"/>
                </a:cubicBezTo>
                <a:lnTo>
                  <a:pt x="32220" y="6673"/>
                </a:lnTo>
                <a:cubicBezTo>
                  <a:pt x="32280" y="6612"/>
                  <a:pt x="32311" y="6581"/>
                  <a:pt x="32341" y="6581"/>
                </a:cubicBezTo>
                <a:cubicBezTo>
                  <a:pt x="32858" y="6186"/>
                  <a:pt x="33375" y="5791"/>
                  <a:pt x="33891" y="5396"/>
                </a:cubicBezTo>
                <a:cubicBezTo>
                  <a:pt x="34743" y="4727"/>
                  <a:pt x="35624" y="4119"/>
                  <a:pt x="36566" y="3572"/>
                </a:cubicBezTo>
                <a:cubicBezTo>
                  <a:pt x="37296" y="3147"/>
                  <a:pt x="38056" y="2812"/>
                  <a:pt x="38876" y="2600"/>
                </a:cubicBezTo>
                <a:cubicBezTo>
                  <a:pt x="39241" y="2508"/>
                  <a:pt x="39636" y="2448"/>
                  <a:pt x="40001" y="2417"/>
                </a:cubicBezTo>
                <a:close/>
                <a:moveTo>
                  <a:pt x="7154" y="6896"/>
                </a:moveTo>
                <a:cubicBezTo>
                  <a:pt x="7406" y="6896"/>
                  <a:pt x="7659" y="6928"/>
                  <a:pt x="7903" y="6977"/>
                </a:cubicBezTo>
                <a:cubicBezTo>
                  <a:pt x="8420" y="7068"/>
                  <a:pt x="8906" y="7250"/>
                  <a:pt x="9393" y="7463"/>
                </a:cubicBezTo>
                <a:cubicBezTo>
                  <a:pt x="9544" y="7524"/>
                  <a:pt x="9696" y="7585"/>
                  <a:pt x="9848" y="7676"/>
                </a:cubicBezTo>
                <a:cubicBezTo>
                  <a:pt x="10244" y="7949"/>
                  <a:pt x="10669" y="8132"/>
                  <a:pt x="11095" y="8344"/>
                </a:cubicBezTo>
                <a:cubicBezTo>
                  <a:pt x="11307" y="8436"/>
                  <a:pt x="11490" y="8496"/>
                  <a:pt x="11733" y="8527"/>
                </a:cubicBezTo>
                <a:cubicBezTo>
                  <a:pt x="12128" y="8557"/>
                  <a:pt x="12554" y="8557"/>
                  <a:pt x="12949" y="8588"/>
                </a:cubicBezTo>
                <a:lnTo>
                  <a:pt x="13344" y="8588"/>
                </a:lnTo>
                <a:cubicBezTo>
                  <a:pt x="14165" y="8648"/>
                  <a:pt x="14955" y="8861"/>
                  <a:pt x="15715" y="9226"/>
                </a:cubicBezTo>
                <a:cubicBezTo>
                  <a:pt x="16444" y="9621"/>
                  <a:pt x="17143" y="10107"/>
                  <a:pt x="17812" y="10624"/>
                </a:cubicBezTo>
                <a:cubicBezTo>
                  <a:pt x="18511" y="11171"/>
                  <a:pt x="19150" y="11840"/>
                  <a:pt x="19666" y="12600"/>
                </a:cubicBezTo>
                <a:cubicBezTo>
                  <a:pt x="20305" y="13542"/>
                  <a:pt x="20912" y="14484"/>
                  <a:pt x="21429" y="15518"/>
                </a:cubicBezTo>
                <a:cubicBezTo>
                  <a:pt x="21520" y="15670"/>
                  <a:pt x="21612" y="15852"/>
                  <a:pt x="21672" y="16035"/>
                </a:cubicBezTo>
                <a:cubicBezTo>
                  <a:pt x="21700" y="16062"/>
                  <a:pt x="21703" y="16116"/>
                  <a:pt x="21726" y="16148"/>
                </a:cubicBezTo>
                <a:lnTo>
                  <a:pt x="21726" y="16148"/>
                </a:lnTo>
                <a:cubicBezTo>
                  <a:pt x="21029" y="15331"/>
                  <a:pt x="20240" y="14696"/>
                  <a:pt x="19271" y="14241"/>
                </a:cubicBezTo>
                <a:cubicBezTo>
                  <a:pt x="18724" y="13968"/>
                  <a:pt x="18177" y="13694"/>
                  <a:pt x="17569" y="13542"/>
                </a:cubicBezTo>
                <a:cubicBezTo>
                  <a:pt x="17265" y="13481"/>
                  <a:pt x="16991" y="13420"/>
                  <a:pt x="16687" y="13329"/>
                </a:cubicBezTo>
                <a:cubicBezTo>
                  <a:pt x="16292" y="13238"/>
                  <a:pt x="15867" y="13086"/>
                  <a:pt x="15502" y="12904"/>
                </a:cubicBezTo>
                <a:cubicBezTo>
                  <a:pt x="15228" y="12782"/>
                  <a:pt x="14985" y="12691"/>
                  <a:pt x="14712" y="12569"/>
                </a:cubicBezTo>
                <a:cubicBezTo>
                  <a:pt x="14529" y="12478"/>
                  <a:pt x="14347" y="12417"/>
                  <a:pt x="14134" y="12387"/>
                </a:cubicBezTo>
                <a:cubicBezTo>
                  <a:pt x="13998" y="12360"/>
                  <a:pt x="13855" y="12345"/>
                  <a:pt x="13711" y="12345"/>
                </a:cubicBezTo>
                <a:cubicBezTo>
                  <a:pt x="13536" y="12345"/>
                  <a:pt x="13359" y="12367"/>
                  <a:pt x="13192" y="12417"/>
                </a:cubicBezTo>
                <a:cubicBezTo>
                  <a:pt x="13010" y="12448"/>
                  <a:pt x="12858" y="12509"/>
                  <a:pt x="12675" y="12569"/>
                </a:cubicBezTo>
                <a:cubicBezTo>
                  <a:pt x="11946" y="12843"/>
                  <a:pt x="11247" y="13238"/>
                  <a:pt x="10578" y="13633"/>
                </a:cubicBezTo>
                <a:cubicBezTo>
                  <a:pt x="10213" y="13846"/>
                  <a:pt x="9879" y="14059"/>
                  <a:pt x="9544" y="14241"/>
                </a:cubicBezTo>
                <a:cubicBezTo>
                  <a:pt x="8967" y="14545"/>
                  <a:pt x="8359" y="14758"/>
                  <a:pt x="7721" y="14879"/>
                </a:cubicBezTo>
                <a:cubicBezTo>
                  <a:pt x="7543" y="14907"/>
                  <a:pt x="7372" y="14922"/>
                  <a:pt x="7204" y="14922"/>
                </a:cubicBezTo>
                <a:cubicBezTo>
                  <a:pt x="6998" y="14922"/>
                  <a:pt x="6797" y="14899"/>
                  <a:pt x="6596" y="14849"/>
                </a:cubicBezTo>
                <a:cubicBezTo>
                  <a:pt x="6444" y="14819"/>
                  <a:pt x="6323" y="14758"/>
                  <a:pt x="6171" y="14697"/>
                </a:cubicBezTo>
                <a:cubicBezTo>
                  <a:pt x="5684" y="14454"/>
                  <a:pt x="5228" y="14180"/>
                  <a:pt x="4742" y="13876"/>
                </a:cubicBezTo>
                <a:cubicBezTo>
                  <a:pt x="4468" y="13724"/>
                  <a:pt x="4256" y="13481"/>
                  <a:pt x="4012" y="13269"/>
                </a:cubicBezTo>
                <a:cubicBezTo>
                  <a:pt x="3952" y="13238"/>
                  <a:pt x="3921" y="13177"/>
                  <a:pt x="3921" y="13117"/>
                </a:cubicBezTo>
                <a:cubicBezTo>
                  <a:pt x="3952" y="12965"/>
                  <a:pt x="4012" y="12843"/>
                  <a:pt x="4104" y="12752"/>
                </a:cubicBezTo>
                <a:cubicBezTo>
                  <a:pt x="4164" y="12691"/>
                  <a:pt x="4195" y="12661"/>
                  <a:pt x="4256" y="12600"/>
                </a:cubicBezTo>
                <a:cubicBezTo>
                  <a:pt x="4286" y="12539"/>
                  <a:pt x="4286" y="12478"/>
                  <a:pt x="4195" y="12417"/>
                </a:cubicBezTo>
                <a:cubicBezTo>
                  <a:pt x="4168" y="12409"/>
                  <a:pt x="4144" y="12405"/>
                  <a:pt x="4121" y="12405"/>
                </a:cubicBezTo>
                <a:cubicBezTo>
                  <a:pt x="4065" y="12405"/>
                  <a:pt x="4016" y="12426"/>
                  <a:pt x="3952" y="12448"/>
                </a:cubicBezTo>
                <a:cubicBezTo>
                  <a:pt x="3405" y="12600"/>
                  <a:pt x="2888" y="12752"/>
                  <a:pt x="2341" y="12904"/>
                </a:cubicBezTo>
                <a:cubicBezTo>
                  <a:pt x="2250" y="12934"/>
                  <a:pt x="2128" y="12965"/>
                  <a:pt x="2037" y="12965"/>
                </a:cubicBezTo>
                <a:cubicBezTo>
                  <a:pt x="1972" y="12972"/>
                  <a:pt x="1908" y="12976"/>
                  <a:pt x="1843" y="12976"/>
                </a:cubicBezTo>
                <a:cubicBezTo>
                  <a:pt x="1634" y="12976"/>
                  <a:pt x="1425" y="12936"/>
                  <a:pt x="1216" y="12843"/>
                </a:cubicBezTo>
                <a:cubicBezTo>
                  <a:pt x="973" y="12752"/>
                  <a:pt x="730" y="12600"/>
                  <a:pt x="547" y="12387"/>
                </a:cubicBezTo>
                <a:cubicBezTo>
                  <a:pt x="487" y="12296"/>
                  <a:pt x="426" y="12205"/>
                  <a:pt x="365" y="12144"/>
                </a:cubicBezTo>
                <a:cubicBezTo>
                  <a:pt x="274" y="11931"/>
                  <a:pt x="274" y="11749"/>
                  <a:pt x="365" y="11536"/>
                </a:cubicBezTo>
                <a:cubicBezTo>
                  <a:pt x="395" y="11475"/>
                  <a:pt x="456" y="11414"/>
                  <a:pt x="487" y="11354"/>
                </a:cubicBezTo>
                <a:cubicBezTo>
                  <a:pt x="608" y="11262"/>
                  <a:pt x="699" y="11141"/>
                  <a:pt x="821" y="11050"/>
                </a:cubicBezTo>
                <a:cubicBezTo>
                  <a:pt x="1672" y="10351"/>
                  <a:pt x="2493" y="9591"/>
                  <a:pt x="3313" y="8861"/>
                </a:cubicBezTo>
                <a:cubicBezTo>
                  <a:pt x="3860" y="8375"/>
                  <a:pt x="4438" y="7949"/>
                  <a:pt x="5046" y="7585"/>
                </a:cubicBezTo>
                <a:cubicBezTo>
                  <a:pt x="5502" y="7311"/>
                  <a:pt x="5988" y="7129"/>
                  <a:pt x="6505" y="6977"/>
                </a:cubicBezTo>
                <a:cubicBezTo>
                  <a:pt x="6717" y="6920"/>
                  <a:pt x="6935" y="6896"/>
                  <a:pt x="7154" y="6896"/>
                </a:cubicBezTo>
                <a:close/>
                <a:moveTo>
                  <a:pt x="20335" y="3876"/>
                </a:moveTo>
                <a:cubicBezTo>
                  <a:pt x="21095" y="3907"/>
                  <a:pt x="21703" y="4271"/>
                  <a:pt x="22189" y="4849"/>
                </a:cubicBezTo>
                <a:cubicBezTo>
                  <a:pt x="22827" y="5609"/>
                  <a:pt x="23192" y="6551"/>
                  <a:pt x="23405" y="7524"/>
                </a:cubicBezTo>
                <a:cubicBezTo>
                  <a:pt x="23466" y="7737"/>
                  <a:pt x="23496" y="7980"/>
                  <a:pt x="23527" y="8223"/>
                </a:cubicBezTo>
                <a:cubicBezTo>
                  <a:pt x="23557" y="8375"/>
                  <a:pt x="23527" y="8496"/>
                  <a:pt x="23557" y="8648"/>
                </a:cubicBezTo>
                <a:cubicBezTo>
                  <a:pt x="23557" y="9256"/>
                  <a:pt x="23557" y="9834"/>
                  <a:pt x="23587" y="10442"/>
                </a:cubicBezTo>
                <a:cubicBezTo>
                  <a:pt x="23587" y="10715"/>
                  <a:pt x="23587" y="11019"/>
                  <a:pt x="23618" y="11293"/>
                </a:cubicBezTo>
                <a:cubicBezTo>
                  <a:pt x="23648" y="11840"/>
                  <a:pt x="23648" y="12387"/>
                  <a:pt x="23709" y="12934"/>
                </a:cubicBezTo>
                <a:cubicBezTo>
                  <a:pt x="23739" y="13512"/>
                  <a:pt x="23800" y="14120"/>
                  <a:pt x="23891" y="14697"/>
                </a:cubicBezTo>
                <a:cubicBezTo>
                  <a:pt x="23922" y="14879"/>
                  <a:pt x="23891" y="15062"/>
                  <a:pt x="23830" y="15244"/>
                </a:cubicBezTo>
                <a:cubicBezTo>
                  <a:pt x="23709" y="15670"/>
                  <a:pt x="23587" y="16095"/>
                  <a:pt x="23466" y="16551"/>
                </a:cubicBezTo>
                <a:cubicBezTo>
                  <a:pt x="23466" y="16582"/>
                  <a:pt x="23435" y="16612"/>
                  <a:pt x="23405" y="16673"/>
                </a:cubicBezTo>
                <a:cubicBezTo>
                  <a:pt x="23405" y="16612"/>
                  <a:pt x="23375" y="16612"/>
                  <a:pt x="23375" y="16582"/>
                </a:cubicBezTo>
                <a:cubicBezTo>
                  <a:pt x="23375" y="16490"/>
                  <a:pt x="23375" y="16369"/>
                  <a:pt x="23375" y="16278"/>
                </a:cubicBezTo>
                <a:cubicBezTo>
                  <a:pt x="23344" y="15700"/>
                  <a:pt x="23314" y="15153"/>
                  <a:pt x="23283" y="14576"/>
                </a:cubicBezTo>
                <a:cubicBezTo>
                  <a:pt x="23223" y="13694"/>
                  <a:pt x="23101" y="12782"/>
                  <a:pt x="22979" y="11901"/>
                </a:cubicBezTo>
                <a:cubicBezTo>
                  <a:pt x="22949" y="11810"/>
                  <a:pt x="22919" y="11688"/>
                  <a:pt x="22919" y="11597"/>
                </a:cubicBezTo>
                <a:cubicBezTo>
                  <a:pt x="22858" y="11658"/>
                  <a:pt x="22888" y="11718"/>
                  <a:pt x="22888" y="11779"/>
                </a:cubicBezTo>
                <a:cubicBezTo>
                  <a:pt x="22949" y="12326"/>
                  <a:pt x="23040" y="12843"/>
                  <a:pt x="23101" y="13390"/>
                </a:cubicBezTo>
                <a:cubicBezTo>
                  <a:pt x="23131" y="13816"/>
                  <a:pt x="23162" y="14211"/>
                  <a:pt x="23192" y="14636"/>
                </a:cubicBezTo>
                <a:cubicBezTo>
                  <a:pt x="23223" y="15062"/>
                  <a:pt x="23223" y="15457"/>
                  <a:pt x="23253" y="15883"/>
                </a:cubicBezTo>
                <a:cubicBezTo>
                  <a:pt x="23283" y="16126"/>
                  <a:pt x="23283" y="16399"/>
                  <a:pt x="23283" y="16673"/>
                </a:cubicBezTo>
                <a:cubicBezTo>
                  <a:pt x="23283" y="17098"/>
                  <a:pt x="23283" y="17493"/>
                  <a:pt x="23192" y="17889"/>
                </a:cubicBezTo>
                <a:cubicBezTo>
                  <a:pt x="23162" y="18010"/>
                  <a:pt x="23131" y="18132"/>
                  <a:pt x="23101" y="18253"/>
                </a:cubicBezTo>
                <a:cubicBezTo>
                  <a:pt x="23071" y="18010"/>
                  <a:pt x="23071" y="17797"/>
                  <a:pt x="23040" y="17585"/>
                </a:cubicBezTo>
                <a:cubicBezTo>
                  <a:pt x="23010" y="16916"/>
                  <a:pt x="22919" y="16247"/>
                  <a:pt x="22827" y="15579"/>
                </a:cubicBezTo>
                <a:cubicBezTo>
                  <a:pt x="22675" y="14424"/>
                  <a:pt x="22463" y="13269"/>
                  <a:pt x="22189" y="12113"/>
                </a:cubicBezTo>
                <a:cubicBezTo>
                  <a:pt x="21794" y="10442"/>
                  <a:pt x="21308" y="8800"/>
                  <a:pt x="20639" y="7220"/>
                </a:cubicBezTo>
                <a:cubicBezTo>
                  <a:pt x="20396" y="6581"/>
                  <a:pt x="20092" y="5943"/>
                  <a:pt x="19757" y="5305"/>
                </a:cubicBezTo>
                <a:cubicBezTo>
                  <a:pt x="19697" y="5214"/>
                  <a:pt x="19636" y="5092"/>
                  <a:pt x="19575" y="5001"/>
                </a:cubicBezTo>
                <a:lnTo>
                  <a:pt x="19575" y="5001"/>
                </a:lnTo>
                <a:cubicBezTo>
                  <a:pt x="19545" y="5092"/>
                  <a:pt x="19575" y="5122"/>
                  <a:pt x="19605" y="5153"/>
                </a:cubicBezTo>
                <a:cubicBezTo>
                  <a:pt x="19818" y="5609"/>
                  <a:pt x="20031" y="6034"/>
                  <a:pt x="20244" y="6460"/>
                </a:cubicBezTo>
                <a:cubicBezTo>
                  <a:pt x="20791" y="7676"/>
                  <a:pt x="21216" y="8922"/>
                  <a:pt x="21581" y="10168"/>
                </a:cubicBezTo>
                <a:cubicBezTo>
                  <a:pt x="22037" y="11718"/>
                  <a:pt x="22371" y="13269"/>
                  <a:pt x="22615" y="14879"/>
                </a:cubicBezTo>
                <a:cubicBezTo>
                  <a:pt x="22736" y="15579"/>
                  <a:pt x="22827" y="16278"/>
                  <a:pt x="22888" y="17007"/>
                </a:cubicBezTo>
                <a:cubicBezTo>
                  <a:pt x="22919" y="17372"/>
                  <a:pt x="22979" y="17737"/>
                  <a:pt x="22979" y="18101"/>
                </a:cubicBezTo>
                <a:cubicBezTo>
                  <a:pt x="22979" y="18223"/>
                  <a:pt x="22979" y="18314"/>
                  <a:pt x="22979" y="18466"/>
                </a:cubicBezTo>
                <a:cubicBezTo>
                  <a:pt x="22949" y="18405"/>
                  <a:pt x="22919" y="18345"/>
                  <a:pt x="22919" y="18284"/>
                </a:cubicBezTo>
                <a:cubicBezTo>
                  <a:pt x="22797" y="17493"/>
                  <a:pt x="22706" y="16703"/>
                  <a:pt x="22584" y="15913"/>
                </a:cubicBezTo>
                <a:cubicBezTo>
                  <a:pt x="22523" y="15609"/>
                  <a:pt x="22463" y="15305"/>
                  <a:pt x="22402" y="14971"/>
                </a:cubicBezTo>
                <a:cubicBezTo>
                  <a:pt x="22371" y="15062"/>
                  <a:pt x="22371" y="15123"/>
                  <a:pt x="22402" y="15214"/>
                </a:cubicBezTo>
                <a:cubicBezTo>
                  <a:pt x="22493" y="16004"/>
                  <a:pt x="22615" y="16794"/>
                  <a:pt x="22736" y="17615"/>
                </a:cubicBezTo>
                <a:cubicBezTo>
                  <a:pt x="22736" y="17645"/>
                  <a:pt x="22736" y="17706"/>
                  <a:pt x="22736" y="17828"/>
                </a:cubicBezTo>
                <a:cubicBezTo>
                  <a:pt x="22706" y="17737"/>
                  <a:pt x="22675" y="17706"/>
                  <a:pt x="22645" y="17676"/>
                </a:cubicBezTo>
                <a:cubicBezTo>
                  <a:pt x="22645" y="17645"/>
                  <a:pt x="22645" y="17645"/>
                  <a:pt x="22645" y="17615"/>
                </a:cubicBezTo>
                <a:cubicBezTo>
                  <a:pt x="22523" y="17342"/>
                  <a:pt x="22371" y="17068"/>
                  <a:pt x="22280" y="16794"/>
                </a:cubicBezTo>
                <a:cubicBezTo>
                  <a:pt x="22189" y="16521"/>
                  <a:pt x="22159" y="16217"/>
                  <a:pt x="22098" y="15943"/>
                </a:cubicBezTo>
                <a:cubicBezTo>
                  <a:pt x="21703" y="14028"/>
                  <a:pt x="21064" y="12205"/>
                  <a:pt x="20244" y="10442"/>
                </a:cubicBezTo>
                <a:cubicBezTo>
                  <a:pt x="20001" y="9864"/>
                  <a:pt x="19727" y="9317"/>
                  <a:pt x="19423" y="8770"/>
                </a:cubicBezTo>
                <a:cubicBezTo>
                  <a:pt x="19393" y="8679"/>
                  <a:pt x="19362" y="8618"/>
                  <a:pt x="19271" y="8557"/>
                </a:cubicBezTo>
                <a:lnTo>
                  <a:pt x="19271" y="8588"/>
                </a:lnTo>
                <a:cubicBezTo>
                  <a:pt x="19271" y="8648"/>
                  <a:pt x="19332" y="8740"/>
                  <a:pt x="19362" y="8800"/>
                </a:cubicBezTo>
                <a:cubicBezTo>
                  <a:pt x="20031" y="10107"/>
                  <a:pt x="20639" y="11445"/>
                  <a:pt x="21125" y="12813"/>
                </a:cubicBezTo>
                <a:cubicBezTo>
                  <a:pt x="21520" y="13907"/>
                  <a:pt x="21824" y="15001"/>
                  <a:pt x="22037" y="16126"/>
                </a:cubicBezTo>
                <a:cubicBezTo>
                  <a:pt x="22068" y="16156"/>
                  <a:pt x="22068" y="16186"/>
                  <a:pt x="22068" y="16278"/>
                </a:cubicBezTo>
                <a:cubicBezTo>
                  <a:pt x="22007" y="16186"/>
                  <a:pt x="21976" y="16126"/>
                  <a:pt x="21946" y="16065"/>
                </a:cubicBezTo>
                <a:cubicBezTo>
                  <a:pt x="21672" y="15457"/>
                  <a:pt x="21368" y="14910"/>
                  <a:pt x="21034" y="14332"/>
                </a:cubicBezTo>
                <a:cubicBezTo>
                  <a:pt x="20669" y="13724"/>
                  <a:pt x="20274" y="13117"/>
                  <a:pt x="19879" y="12509"/>
                </a:cubicBezTo>
                <a:cubicBezTo>
                  <a:pt x="19301" y="11627"/>
                  <a:pt x="18572" y="10898"/>
                  <a:pt x="17721" y="10259"/>
                </a:cubicBezTo>
                <a:cubicBezTo>
                  <a:pt x="17326" y="9955"/>
                  <a:pt x="16900" y="9682"/>
                  <a:pt x="16475" y="9408"/>
                </a:cubicBezTo>
                <a:cubicBezTo>
                  <a:pt x="16444" y="9378"/>
                  <a:pt x="16384" y="9347"/>
                  <a:pt x="16353" y="9317"/>
                </a:cubicBezTo>
                <a:cubicBezTo>
                  <a:pt x="15836" y="8436"/>
                  <a:pt x="15259" y="7585"/>
                  <a:pt x="14681" y="6764"/>
                </a:cubicBezTo>
                <a:cubicBezTo>
                  <a:pt x="14529" y="6521"/>
                  <a:pt x="14347" y="6308"/>
                  <a:pt x="14195" y="6065"/>
                </a:cubicBezTo>
                <a:cubicBezTo>
                  <a:pt x="14165" y="6034"/>
                  <a:pt x="14134" y="6004"/>
                  <a:pt x="14104" y="6004"/>
                </a:cubicBezTo>
                <a:cubicBezTo>
                  <a:pt x="14104" y="6034"/>
                  <a:pt x="14134" y="6095"/>
                  <a:pt x="14165" y="6156"/>
                </a:cubicBezTo>
                <a:cubicBezTo>
                  <a:pt x="14803" y="7037"/>
                  <a:pt x="15380" y="7949"/>
                  <a:pt x="15958" y="8892"/>
                </a:cubicBezTo>
                <a:cubicBezTo>
                  <a:pt x="16019" y="8952"/>
                  <a:pt x="16080" y="9044"/>
                  <a:pt x="16110" y="9135"/>
                </a:cubicBezTo>
                <a:cubicBezTo>
                  <a:pt x="16091" y="9154"/>
                  <a:pt x="16075" y="9161"/>
                  <a:pt x="16060" y="9161"/>
                </a:cubicBezTo>
                <a:cubicBezTo>
                  <a:pt x="16027" y="9161"/>
                  <a:pt x="16000" y="9125"/>
                  <a:pt x="15958" y="9104"/>
                </a:cubicBezTo>
                <a:cubicBezTo>
                  <a:pt x="15563" y="8892"/>
                  <a:pt x="15137" y="8709"/>
                  <a:pt x="14712" y="8588"/>
                </a:cubicBezTo>
                <a:cubicBezTo>
                  <a:pt x="14347" y="8496"/>
                  <a:pt x="14013" y="8436"/>
                  <a:pt x="13648" y="8405"/>
                </a:cubicBezTo>
                <a:cubicBezTo>
                  <a:pt x="13557" y="8375"/>
                  <a:pt x="13466" y="8375"/>
                  <a:pt x="13344" y="8314"/>
                </a:cubicBezTo>
                <a:cubicBezTo>
                  <a:pt x="13162" y="8071"/>
                  <a:pt x="12979" y="7797"/>
                  <a:pt x="12797" y="7524"/>
                </a:cubicBezTo>
                <a:cubicBezTo>
                  <a:pt x="12462" y="7037"/>
                  <a:pt x="12128" y="6581"/>
                  <a:pt x="11733" y="6186"/>
                </a:cubicBezTo>
                <a:cubicBezTo>
                  <a:pt x="11581" y="6034"/>
                  <a:pt x="11429" y="5882"/>
                  <a:pt x="11277" y="5761"/>
                </a:cubicBezTo>
                <a:cubicBezTo>
                  <a:pt x="10882" y="5396"/>
                  <a:pt x="10396" y="5214"/>
                  <a:pt x="9879" y="5153"/>
                </a:cubicBezTo>
                <a:cubicBezTo>
                  <a:pt x="9830" y="5145"/>
                  <a:pt x="9781" y="5141"/>
                  <a:pt x="9732" y="5141"/>
                </a:cubicBezTo>
                <a:cubicBezTo>
                  <a:pt x="9599" y="5141"/>
                  <a:pt x="9465" y="5169"/>
                  <a:pt x="9332" y="5214"/>
                </a:cubicBezTo>
                <a:cubicBezTo>
                  <a:pt x="9271" y="5244"/>
                  <a:pt x="9241" y="5274"/>
                  <a:pt x="9149" y="5305"/>
                </a:cubicBezTo>
                <a:cubicBezTo>
                  <a:pt x="9180" y="5244"/>
                  <a:pt x="9180" y="5214"/>
                  <a:pt x="9210" y="5214"/>
                </a:cubicBezTo>
                <a:cubicBezTo>
                  <a:pt x="9818" y="4515"/>
                  <a:pt x="10608" y="4150"/>
                  <a:pt x="11520" y="3998"/>
                </a:cubicBezTo>
                <a:cubicBezTo>
                  <a:pt x="11733" y="3967"/>
                  <a:pt x="11946" y="3967"/>
                  <a:pt x="12159" y="3967"/>
                </a:cubicBezTo>
                <a:cubicBezTo>
                  <a:pt x="12645" y="3998"/>
                  <a:pt x="13131" y="3998"/>
                  <a:pt x="13618" y="4028"/>
                </a:cubicBezTo>
                <a:cubicBezTo>
                  <a:pt x="14256" y="4089"/>
                  <a:pt x="14894" y="4211"/>
                  <a:pt x="15502" y="4393"/>
                </a:cubicBezTo>
                <a:cubicBezTo>
                  <a:pt x="15776" y="4484"/>
                  <a:pt x="16049" y="4545"/>
                  <a:pt x="16353" y="4575"/>
                </a:cubicBezTo>
                <a:cubicBezTo>
                  <a:pt x="16481" y="4599"/>
                  <a:pt x="16609" y="4609"/>
                  <a:pt x="16736" y="4609"/>
                </a:cubicBezTo>
                <a:cubicBezTo>
                  <a:pt x="16943" y="4609"/>
                  <a:pt x="17150" y="4583"/>
                  <a:pt x="17356" y="4545"/>
                </a:cubicBezTo>
                <a:cubicBezTo>
                  <a:pt x="17721" y="4484"/>
                  <a:pt x="18116" y="4363"/>
                  <a:pt x="18481" y="4271"/>
                </a:cubicBezTo>
                <a:cubicBezTo>
                  <a:pt x="18785" y="4180"/>
                  <a:pt x="19089" y="4089"/>
                  <a:pt x="19362" y="4028"/>
                </a:cubicBezTo>
                <a:cubicBezTo>
                  <a:pt x="19697" y="3937"/>
                  <a:pt x="20001" y="3876"/>
                  <a:pt x="20335" y="3876"/>
                </a:cubicBezTo>
                <a:close/>
                <a:moveTo>
                  <a:pt x="20933" y="15643"/>
                </a:moveTo>
                <a:cubicBezTo>
                  <a:pt x="20960" y="15643"/>
                  <a:pt x="20973" y="15670"/>
                  <a:pt x="20973" y="15670"/>
                </a:cubicBezTo>
                <a:cubicBezTo>
                  <a:pt x="21338" y="16035"/>
                  <a:pt x="21642" y="16430"/>
                  <a:pt x="21885" y="16886"/>
                </a:cubicBezTo>
                <a:cubicBezTo>
                  <a:pt x="22371" y="17767"/>
                  <a:pt x="22675" y="18709"/>
                  <a:pt x="22858" y="19682"/>
                </a:cubicBezTo>
                <a:cubicBezTo>
                  <a:pt x="22919" y="19895"/>
                  <a:pt x="22919" y="20108"/>
                  <a:pt x="22888" y="20320"/>
                </a:cubicBezTo>
                <a:cubicBezTo>
                  <a:pt x="22858" y="20685"/>
                  <a:pt x="22858" y="21019"/>
                  <a:pt x="22827" y="21354"/>
                </a:cubicBezTo>
                <a:cubicBezTo>
                  <a:pt x="22797" y="21415"/>
                  <a:pt x="22797" y="21445"/>
                  <a:pt x="22767" y="21567"/>
                </a:cubicBezTo>
                <a:cubicBezTo>
                  <a:pt x="22402" y="19469"/>
                  <a:pt x="21733" y="17524"/>
                  <a:pt x="20882" y="15670"/>
                </a:cubicBezTo>
                <a:cubicBezTo>
                  <a:pt x="20902" y="15649"/>
                  <a:pt x="20919" y="15643"/>
                  <a:pt x="20933" y="15643"/>
                </a:cubicBezTo>
                <a:close/>
                <a:moveTo>
                  <a:pt x="11125" y="16035"/>
                </a:moveTo>
                <a:cubicBezTo>
                  <a:pt x="11642" y="16673"/>
                  <a:pt x="12706" y="19074"/>
                  <a:pt x="12827" y="19864"/>
                </a:cubicBezTo>
                <a:cubicBezTo>
                  <a:pt x="12766" y="19864"/>
                  <a:pt x="12736" y="19804"/>
                  <a:pt x="12736" y="19773"/>
                </a:cubicBezTo>
                <a:cubicBezTo>
                  <a:pt x="12584" y="19560"/>
                  <a:pt x="12462" y="19348"/>
                  <a:pt x="12310" y="19135"/>
                </a:cubicBezTo>
                <a:cubicBezTo>
                  <a:pt x="12280" y="19074"/>
                  <a:pt x="12250" y="19013"/>
                  <a:pt x="12189" y="18983"/>
                </a:cubicBezTo>
                <a:lnTo>
                  <a:pt x="12189" y="18983"/>
                </a:lnTo>
                <a:cubicBezTo>
                  <a:pt x="12189" y="19044"/>
                  <a:pt x="12219" y="19104"/>
                  <a:pt x="12250" y="19135"/>
                </a:cubicBezTo>
                <a:cubicBezTo>
                  <a:pt x="12523" y="19591"/>
                  <a:pt x="12766" y="20047"/>
                  <a:pt x="13010" y="20503"/>
                </a:cubicBezTo>
                <a:cubicBezTo>
                  <a:pt x="13070" y="20594"/>
                  <a:pt x="13101" y="20685"/>
                  <a:pt x="13131" y="20746"/>
                </a:cubicBezTo>
                <a:cubicBezTo>
                  <a:pt x="13222" y="21019"/>
                  <a:pt x="13283" y="21263"/>
                  <a:pt x="13374" y="21506"/>
                </a:cubicBezTo>
                <a:cubicBezTo>
                  <a:pt x="13374" y="21536"/>
                  <a:pt x="13374" y="21567"/>
                  <a:pt x="13405" y="21658"/>
                </a:cubicBezTo>
                <a:cubicBezTo>
                  <a:pt x="13283" y="21536"/>
                  <a:pt x="13222" y="21445"/>
                  <a:pt x="13162" y="21354"/>
                </a:cubicBezTo>
                <a:cubicBezTo>
                  <a:pt x="13101" y="21232"/>
                  <a:pt x="13040" y="21141"/>
                  <a:pt x="12949" y="21050"/>
                </a:cubicBezTo>
                <a:cubicBezTo>
                  <a:pt x="12888" y="20928"/>
                  <a:pt x="12827" y="20837"/>
                  <a:pt x="12766" y="20746"/>
                </a:cubicBezTo>
                <a:cubicBezTo>
                  <a:pt x="12675" y="20655"/>
                  <a:pt x="12614" y="20533"/>
                  <a:pt x="12523" y="20442"/>
                </a:cubicBezTo>
                <a:cubicBezTo>
                  <a:pt x="12462" y="20351"/>
                  <a:pt x="12402" y="20259"/>
                  <a:pt x="12310" y="20168"/>
                </a:cubicBezTo>
                <a:cubicBezTo>
                  <a:pt x="12250" y="20077"/>
                  <a:pt x="12159" y="19986"/>
                  <a:pt x="12067" y="19895"/>
                </a:cubicBezTo>
                <a:cubicBezTo>
                  <a:pt x="12007" y="19804"/>
                  <a:pt x="11946" y="19712"/>
                  <a:pt x="11855" y="19621"/>
                </a:cubicBezTo>
                <a:cubicBezTo>
                  <a:pt x="11794" y="19530"/>
                  <a:pt x="11703" y="19439"/>
                  <a:pt x="11642" y="19348"/>
                </a:cubicBezTo>
                <a:cubicBezTo>
                  <a:pt x="11551" y="19256"/>
                  <a:pt x="11459" y="19165"/>
                  <a:pt x="11399" y="19074"/>
                </a:cubicBezTo>
                <a:lnTo>
                  <a:pt x="11125" y="18831"/>
                </a:lnTo>
                <a:cubicBezTo>
                  <a:pt x="11064" y="18740"/>
                  <a:pt x="10973" y="18649"/>
                  <a:pt x="10882" y="18557"/>
                </a:cubicBezTo>
                <a:cubicBezTo>
                  <a:pt x="10791" y="18497"/>
                  <a:pt x="10730" y="18375"/>
                  <a:pt x="10608" y="18314"/>
                </a:cubicBezTo>
                <a:lnTo>
                  <a:pt x="10608" y="18314"/>
                </a:lnTo>
                <a:cubicBezTo>
                  <a:pt x="10608" y="18405"/>
                  <a:pt x="10669" y="18436"/>
                  <a:pt x="10700" y="18466"/>
                </a:cubicBezTo>
                <a:cubicBezTo>
                  <a:pt x="10730" y="18527"/>
                  <a:pt x="10791" y="18557"/>
                  <a:pt x="10821" y="18618"/>
                </a:cubicBezTo>
                <a:cubicBezTo>
                  <a:pt x="10851" y="18649"/>
                  <a:pt x="10912" y="18679"/>
                  <a:pt x="10943" y="18740"/>
                </a:cubicBezTo>
                <a:cubicBezTo>
                  <a:pt x="10973" y="18770"/>
                  <a:pt x="11003" y="18801"/>
                  <a:pt x="11064" y="18861"/>
                </a:cubicBezTo>
                <a:cubicBezTo>
                  <a:pt x="11095" y="18892"/>
                  <a:pt x="11155" y="18952"/>
                  <a:pt x="11186" y="18983"/>
                </a:cubicBezTo>
                <a:cubicBezTo>
                  <a:pt x="11216" y="19044"/>
                  <a:pt x="11277" y="19074"/>
                  <a:pt x="11307" y="19104"/>
                </a:cubicBezTo>
                <a:cubicBezTo>
                  <a:pt x="11338" y="19165"/>
                  <a:pt x="11399" y="19196"/>
                  <a:pt x="11429" y="19256"/>
                </a:cubicBezTo>
                <a:cubicBezTo>
                  <a:pt x="11459" y="19287"/>
                  <a:pt x="11520" y="19348"/>
                  <a:pt x="11551" y="19378"/>
                </a:cubicBezTo>
                <a:cubicBezTo>
                  <a:pt x="11581" y="19439"/>
                  <a:pt x="11611" y="19469"/>
                  <a:pt x="11642" y="19500"/>
                </a:cubicBezTo>
                <a:cubicBezTo>
                  <a:pt x="11703" y="19560"/>
                  <a:pt x="11733" y="19621"/>
                  <a:pt x="11794" y="19652"/>
                </a:cubicBezTo>
                <a:cubicBezTo>
                  <a:pt x="11824" y="19712"/>
                  <a:pt x="11855" y="19743"/>
                  <a:pt x="11885" y="19804"/>
                </a:cubicBezTo>
                <a:cubicBezTo>
                  <a:pt x="11915" y="19834"/>
                  <a:pt x="11946" y="19864"/>
                  <a:pt x="12007" y="19925"/>
                </a:cubicBezTo>
                <a:cubicBezTo>
                  <a:pt x="12037" y="19956"/>
                  <a:pt x="12067" y="20016"/>
                  <a:pt x="12128" y="20077"/>
                </a:cubicBezTo>
                <a:cubicBezTo>
                  <a:pt x="12159" y="20108"/>
                  <a:pt x="12189" y="20168"/>
                  <a:pt x="12219" y="20199"/>
                </a:cubicBezTo>
                <a:cubicBezTo>
                  <a:pt x="12250" y="20259"/>
                  <a:pt x="12280" y="20290"/>
                  <a:pt x="12341" y="20320"/>
                </a:cubicBezTo>
                <a:cubicBezTo>
                  <a:pt x="12371" y="20381"/>
                  <a:pt x="12402" y="20442"/>
                  <a:pt x="12432" y="20503"/>
                </a:cubicBezTo>
                <a:cubicBezTo>
                  <a:pt x="12493" y="20533"/>
                  <a:pt x="12523" y="20563"/>
                  <a:pt x="12554" y="20624"/>
                </a:cubicBezTo>
                <a:cubicBezTo>
                  <a:pt x="12584" y="20655"/>
                  <a:pt x="12614" y="20715"/>
                  <a:pt x="12645" y="20746"/>
                </a:cubicBezTo>
                <a:lnTo>
                  <a:pt x="12766" y="20928"/>
                </a:lnTo>
                <a:cubicBezTo>
                  <a:pt x="12797" y="20959"/>
                  <a:pt x="12827" y="21019"/>
                  <a:pt x="12858" y="21050"/>
                </a:cubicBezTo>
                <a:cubicBezTo>
                  <a:pt x="12888" y="21111"/>
                  <a:pt x="12918" y="21171"/>
                  <a:pt x="12979" y="21202"/>
                </a:cubicBezTo>
                <a:cubicBezTo>
                  <a:pt x="13010" y="21263"/>
                  <a:pt x="13040" y="21323"/>
                  <a:pt x="13070" y="21354"/>
                </a:cubicBezTo>
                <a:cubicBezTo>
                  <a:pt x="13101" y="21415"/>
                  <a:pt x="13131" y="21445"/>
                  <a:pt x="13162" y="21506"/>
                </a:cubicBezTo>
                <a:cubicBezTo>
                  <a:pt x="13192" y="21536"/>
                  <a:pt x="13222" y="21597"/>
                  <a:pt x="13253" y="21658"/>
                </a:cubicBezTo>
                <a:cubicBezTo>
                  <a:pt x="13283" y="21718"/>
                  <a:pt x="13314" y="21749"/>
                  <a:pt x="13314" y="21810"/>
                </a:cubicBezTo>
                <a:cubicBezTo>
                  <a:pt x="13302" y="21815"/>
                  <a:pt x="13291" y="21818"/>
                  <a:pt x="13282" y="21818"/>
                </a:cubicBezTo>
                <a:cubicBezTo>
                  <a:pt x="13240" y="21818"/>
                  <a:pt x="13211" y="21773"/>
                  <a:pt x="13162" y="21749"/>
                </a:cubicBezTo>
                <a:cubicBezTo>
                  <a:pt x="12918" y="21567"/>
                  <a:pt x="12645" y="21384"/>
                  <a:pt x="12371" y="21232"/>
                </a:cubicBezTo>
                <a:cubicBezTo>
                  <a:pt x="12128" y="21080"/>
                  <a:pt x="11885" y="20989"/>
                  <a:pt x="11642" y="20898"/>
                </a:cubicBezTo>
                <a:cubicBezTo>
                  <a:pt x="11429" y="20867"/>
                  <a:pt x="11277" y="20746"/>
                  <a:pt x="11125" y="20624"/>
                </a:cubicBezTo>
                <a:cubicBezTo>
                  <a:pt x="10791" y="20320"/>
                  <a:pt x="10456" y="20047"/>
                  <a:pt x="10092" y="19773"/>
                </a:cubicBezTo>
                <a:cubicBezTo>
                  <a:pt x="10061" y="19743"/>
                  <a:pt x="10031" y="19743"/>
                  <a:pt x="9970" y="19712"/>
                </a:cubicBezTo>
                <a:lnTo>
                  <a:pt x="9970" y="19712"/>
                </a:lnTo>
                <a:cubicBezTo>
                  <a:pt x="10000" y="19804"/>
                  <a:pt x="10061" y="19834"/>
                  <a:pt x="10122" y="19895"/>
                </a:cubicBezTo>
                <a:cubicBezTo>
                  <a:pt x="10396" y="20108"/>
                  <a:pt x="10700" y="20351"/>
                  <a:pt x="10973" y="20594"/>
                </a:cubicBezTo>
                <a:cubicBezTo>
                  <a:pt x="11003" y="20624"/>
                  <a:pt x="11034" y="20655"/>
                  <a:pt x="11095" y="20746"/>
                </a:cubicBezTo>
                <a:cubicBezTo>
                  <a:pt x="10912" y="20685"/>
                  <a:pt x="10791" y="20655"/>
                  <a:pt x="10639" y="20624"/>
                </a:cubicBezTo>
                <a:cubicBezTo>
                  <a:pt x="10244" y="20533"/>
                  <a:pt x="9848" y="20442"/>
                  <a:pt x="9423" y="20351"/>
                </a:cubicBezTo>
                <a:cubicBezTo>
                  <a:pt x="8906" y="20229"/>
                  <a:pt x="8389" y="20016"/>
                  <a:pt x="7934" y="19682"/>
                </a:cubicBezTo>
                <a:cubicBezTo>
                  <a:pt x="7599" y="19439"/>
                  <a:pt x="7295" y="19135"/>
                  <a:pt x="7022" y="18801"/>
                </a:cubicBezTo>
                <a:cubicBezTo>
                  <a:pt x="6930" y="18649"/>
                  <a:pt x="6870" y="18497"/>
                  <a:pt x="6839" y="18345"/>
                </a:cubicBezTo>
                <a:cubicBezTo>
                  <a:pt x="6778" y="18101"/>
                  <a:pt x="6839" y="17889"/>
                  <a:pt x="7052" y="17767"/>
                </a:cubicBezTo>
                <a:cubicBezTo>
                  <a:pt x="7143" y="17767"/>
                  <a:pt x="7174" y="17858"/>
                  <a:pt x="7204" y="17919"/>
                </a:cubicBezTo>
                <a:cubicBezTo>
                  <a:pt x="7356" y="18071"/>
                  <a:pt x="7508" y="18253"/>
                  <a:pt x="7660" y="18436"/>
                </a:cubicBezTo>
                <a:cubicBezTo>
                  <a:pt x="7721" y="18466"/>
                  <a:pt x="7751" y="18497"/>
                  <a:pt x="7812" y="18527"/>
                </a:cubicBezTo>
                <a:lnTo>
                  <a:pt x="7842" y="18497"/>
                </a:lnTo>
                <a:cubicBezTo>
                  <a:pt x="7782" y="18436"/>
                  <a:pt x="7721" y="18375"/>
                  <a:pt x="7660" y="18314"/>
                </a:cubicBezTo>
                <a:cubicBezTo>
                  <a:pt x="7478" y="18132"/>
                  <a:pt x="7326" y="17919"/>
                  <a:pt x="7174" y="17706"/>
                </a:cubicBezTo>
                <a:cubicBezTo>
                  <a:pt x="7326" y="17585"/>
                  <a:pt x="7417" y="17585"/>
                  <a:pt x="7690" y="17585"/>
                </a:cubicBezTo>
                <a:cubicBezTo>
                  <a:pt x="7873" y="17767"/>
                  <a:pt x="7994" y="18041"/>
                  <a:pt x="8237" y="18193"/>
                </a:cubicBezTo>
                <a:cubicBezTo>
                  <a:pt x="8268" y="18132"/>
                  <a:pt x="8207" y="18101"/>
                  <a:pt x="8177" y="18071"/>
                </a:cubicBezTo>
                <a:cubicBezTo>
                  <a:pt x="8146" y="18041"/>
                  <a:pt x="8116" y="18010"/>
                  <a:pt x="8085" y="17949"/>
                </a:cubicBezTo>
                <a:cubicBezTo>
                  <a:pt x="8055" y="17919"/>
                  <a:pt x="8025" y="17889"/>
                  <a:pt x="7994" y="17858"/>
                </a:cubicBezTo>
                <a:cubicBezTo>
                  <a:pt x="7964" y="17797"/>
                  <a:pt x="7934" y="17767"/>
                  <a:pt x="7903" y="17706"/>
                </a:cubicBezTo>
                <a:cubicBezTo>
                  <a:pt x="7873" y="17676"/>
                  <a:pt x="7842" y="17645"/>
                  <a:pt x="7812" y="17585"/>
                </a:cubicBezTo>
                <a:cubicBezTo>
                  <a:pt x="7903" y="17585"/>
                  <a:pt x="7964" y="17554"/>
                  <a:pt x="8055" y="17554"/>
                </a:cubicBezTo>
                <a:cubicBezTo>
                  <a:pt x="8237" y="17585"/>
                  <a:pt x="8389" y="17585"/>
                  <a:pt x="8572" y="17585"/>
                </a:cubicBezTo>
                <a:cubicBezTo>
                  <a:pt x="8603" y="17588"/>
                  <a:pt x="8634" y="17589"/>
                  <a:pt x="8664" y="17589"/>
                </a:cubicBezTo>
                <a:cubicBezTo>
                  <a:pt x="8931" y="17589"/>
                  <a:pt x="9171" y="17472"/>
                  <a:pt x="9362" y="17281"/>
                </a:cubicBezTo>
                <a:cubicBezTo>
                  <a:pt x="9423" y="17190"/>
                  <a:pt x="9484" y="17129"/>
                  <a:pt x="9544" y="17038"/>
                </a:cubicBezTo>
                <a:cubicBezTo>
                  <a:pt x="9696" y="16886"/>
                  <a:pt x="9848" y="16734"/>
                  <a:pt x="10000" y="16612"/>
                </a:cubicBezTo>
                <a:cubicBezTo>
                  <a:pt x="10018" y="16606"/>
                  <a:pt x="10034" y="16604"/>
                  <a:pt x="10049" y="16604"/>
                </a:cubicBezTo>
                <a:cubicBezTo>
                  <a:pt x="10114" y="16604"/>
                  <a:pt x="10158" y="16648"/>
                  <a:pt x="10183" y="16673"/>
                </a:cubicBezTo>
                <a:cubicBezTo>
                  <a:pt x="10365" y="16825"/>
                  <a:pt x="10517" y="16977"/>
                  <a:pt x="10669" y="17129"/>
                </a:cubicBezTo>
                <a:cubicBezTo>
                  <a:pt x="10730" y="17190"/>
                  <a:pt x="10791" y="17250"/>
                  <a:pt x="10882" y="17311"/>
                </a:cubicBezTo>
                <a:cubicBezTo>
                  <a:pt x="10851" y="17220"/>
                  <a:pt x="10791" y="17159"/>
                  <a:pt x="10760" y="17098"/>
                </a:cubicBezTo>
                <a:cubicBezTo>
                  <a:pt x="10700" y="17068"/>
                  <a:pt x="10669" y="17007"/>
                  <a:pt x="10608" y="16977"/>
                </a:cubicBezTo>
                <a:cubicBezTo>
                  <a:pt x="10578" y="16916"/>
                  <a:pt x="10517" y="16855"/>
                  <a:pt x="10456" y="16794"/>
                </a:cubicBezTo>
                <a:cubicBezTo>
                  <a:pt x="10426" y="16764"/>
                  <a:pt x="10365" y="16734"/>
                  <a:pt x="10335" y="16673"/>
                </a:cubicBezTo>
                <a:cubicBezTo>
                  <a:pt x="10274" y="16642"/>
                  <a:pt x="10213" y="16582"/>
                  <a:pt x="10152" y="16521"/>
                </a:cubicBezTo>
                <a:cubicBezTo>
                  <a:pt x="10244" y="16399"/>
                  <a:pt x="10365" y="16308"/>
                  <a:pt x="10548" y="16217"/>
                </a:cubicBezTo>
                <a:cubicBezTo>
                  <a:pt x="10760" y="16126"/>
                  <a:pt x="10943" y="16035"/>
                  <a:pt x="11125" y="16035"/>
                </a:cubicBezTo>
                <a:close/>
                <a:moveTo>
                  <a:pt x="7903" y="19895"/>
                </a:moveTo>
                <a:cubicBezTo>
                  <a:pt x="7903" y="19895"/>
                  <a:pt x="7934" y="19895"/>
                  <a:pt x="7934" y="19925"/>
                </a:cubicBezTo>
                <a:cubicBezTo>
                  <a:pt x="8511" y="20290"/>
                  <a:pt x="9149" y="20503"/>
                  <a:pt x="9818" y="20655"/>
                </a:cubicBezTo>
                <a:cubicBezTo>
                  <a:pt x="10244" y="20746"/>
                  <a:pt x="10700" y="20867"/>
                  <a:pt x="11125" y="20959"/>
                </a:cubicBezTo>
                <a:cubicBezTo>
                  <a:pt x="11672" y="21111"/>
                  <a:pt x="12128" y="21354"/>
                  <a:pt x="12584" y="21688"/>
                </a:cubicBezTo>
                <a:cubicBezTo>
                  <a:pt x="13101" y="22083"/>
                  <a:pt x="13557" y="22509"/>
                  <a:pt x="13952" y="23056"/>
                </a:cubicBezTo>
                <a:cubicBezTo>
                  <a:pt x="13982" y="23117"/>
                  <a:pt x="14043" y="23177"/>
                  <a:pt x="14073" y="23269"/>
                </a:cubicBezTo>
                <a:cubicBezTo>
                  <a:pt x="14165" y="23421"/>
                  <a:pt x="14256" y="23603"/>
                  <a:pt x="14347" y="23785"/>
                </a:cubicBezTo>
                <a:cubicBezTo>
                  <a:pt x="14377" y="23785"/>
                  <a:pt x="14377" y="23816"/>
                  <a:pt x="14377" y="23846"/>
                </a:cubicBezTo>
                <a:cubicBezTo>
                  <a:pt x="14366" y="23852"/>
                  <a:pt x="14355" y="23854"/>
                  <a:pt x="14346" y="23854"/>
                </a:cubicBezTo>
                <a:cubicBezTo>
                  <a:pt x="14305" y="23854"/>
                  <a:pt x="14280" y="23810"/>
                  <a:pt x="14256" y="23785"/>
                </a:cubicBezTo>
                <a:cubicBezTo>
                  <a:pt x="13861" y="23512"/>
                  <a:pt x="13466" y="23269"/>
                  <a:pt x="13040" y="23025"/>
                </a:cubicBezTo>
                <a:cubicBezTo>
                  <a:pt x="11824" y="22357"/>
                  <a:pt x="10608" y="21688"/>
                  <a:pt x="9393" y="20989"/>
                </a:cubicBezTo>
                <a:cubicBezTo>
                  <a:pt x="8906" y="20715"/>
                  <a:pt x="8420" y="20411"/>
                  <a:pt x="7994" y="20047"/>
                </a:cubicBezTo>
                <a:cubicBezTo>
                  <a:pt x="7964" y="19986"/>
                  <a:pt x="7903" y="19956"/>
                  <a:pt x="7873" y="19895"/>
                </a:cubicBezTo>
                <a:close/>
                <a:moveTo>
                  <a:pt x="11095" y="13633"/>
                </a:moveTo>
                <a:cubicBezTo>
                  <a:pt x="11125" y="13694"/>
                  <a:pt x="11155" y="13724"/>
                  <a:pt x="11186" y="13785"/>
                </a:cubicBezTo>
                <a:cubicBezTo>
                  <a:pt x="11824" y="15092"/>
                  <a:pt x="12462" y="16399"/>
                  <a:pt x="13040" y="17737"/>
                </a:cubicBezTo>
                <a:cubicBezTo>
                  <a:pt x="13405" y="18649"/>
                  <a:pt x="13739" y="19591"/>
                  <a:pt x="14043" y="20533"/>
                </a:cubicBezTo>
                <a:cubicBezTo>
                  <a:pt x="14225" y="21111"/>
                  <a:pt x="14408" y="21688"/>
                  <a:pt x="14621" y="22266"/>
                </a:cubicBezTo>
                <a:cubicBezTo>
                  <a:pt x="14833" y="22904"/>
                  <a:pt x="15107" y="23542"/>
                  <a:pt x="15472" y="24150"/>
                </a:cubicBezTo>
                <a:cubicBezTo>
                  <a:pt x="15897" y="24880"/>
                  <a:pt x="16475" y="25518"/>
                  <a:pt x="17174" y="26004"/>
                </a:cubicBezTo>
                <a:cubicBezTo>
                  <a:pt x="17235" y="26065"/>
                  <a:pt x="17295" y="26126"/>
                  <a:pt x="17356" y="26156"/>
                </a:cubicBezTo>
                <a:cubicBezTo>
                  <a:pt x="17356" y="26156"/>
                  <a:pt x="17356" y="26187"/>
                  <a:pt x="17356" y="26187"/>
                </a:cubicBezTo>
                <a:cubicBezTo>
                  <a:pt x="17295" y="26187"/>
                  <a:pt x="17235" y="26156"/>
                  <a:pt x="17174" y="26126"/>
                </a:cubicBezTo>
                <a:cubicBezTo>
                  <a:pt x="16171" y="25640"/>
                  <a:pt x="15380" y="24910"/>
                  <a:pt x="14773" y="23998"/>
                </a:cubicBezTo>
                <a:cubicBezTo>
                  <a:pt x="14377" y="23421"/>
                  <a:pt x="14134" y="22813"/>
                  <a:pt x="13861" y="22205"/>
                </a:cubicBezTo>
                <a:cubicBezTo>
                  <a:pt x="13587" y="21475"/>
                  <a:pt x="13344" y="20715"/>
                  <a:pt x="13101" y="19956"/>
                </a:cubicBezTo>
                <a:cubicBezTo>
                  <a:pt x="12918" y="19408"/>
                  <a:pt x="12736" y="18861"/>
                  <a:pt x="12523" y="18314"/>
                </a:cubicBezTo>
                <a:cubicBezTo>
                  <a:pt x="12098" y="17190"/>
                  <a:pt x="11490" y="16126"/>
                  <a:pt x="10791" y="15123"/>
                </a:cubicBezTo>
                <a:cubicBezTo>
                  <a:pt x="10578" y="14849"/>
                  <a:pt x="10396" y="14576"/>
                  <a:pt x="10152" y="14332"/>
                </a:cubicBezTo>
                <a:cubicBezTo>
                  <a:pt x="10122" y="14302"/>
                  <a:pt x="10122" y="14272"/>
                  <a:pt x="10061" y="14211"/>
                </a:cubicBezTo>
                <a:cubicBezTo>
                  <a:pt x="10396" y="14028"/>
                  <a:pt x="10700" y="13846"/>
                  <a:pt x="11003" y="13664"/>
                </a:cubicBezTo>
                <a:cubicBezTo>
                  <a:pt x="11003" y="13633"/>
                  <a:pt x="11034" y="13633"/>
                  <a:pt x="11095" y="13633"/>
                </a:cubicBezTo>
                <a:close/>
                <a:moveTo>
                  <a:pt x="29738" y="12747"/>
                </a:moveTo>
                <a:cubicBezTo>
                  <a:pt x="29779" y="12747"/>
                  <a:pt x="29814" y="12765"/>
                  <a:pt x="29849" y="12782"/>
                </a:cubicBezTo>
                <a:cubicBezTo>
                  <a:pt x="30335" y="12873"/>
                  <a:pt x="30821" y="12995"/>
                  <a:pt x="31308" y="13117"/>
                </a:cubicBezTo>
                <a:cubicBezTo>
                  <a:pt x="31885" y="13238"/>
                  <a:pt x="32463" y="13390"/>
                  <a:pt x="33040" y="13542"/>
                </a:cubicBezTo>
                <a:cubicBezTo>
                  <a:pt x="33132" y="13572"/>
                  <a:pt x="33223" y="13603"/>
                  <a:pt x="33314" y="13633"/>
                </a:cubicBezTo>
                <a:cubicBezTo>
                  <a:pt x="33284" y="13694"/>
                  <a:pt x="33253" y="13785"/>
                  <a:pt x="33223" y="13846"/>
                </a:cubicBezTo>
                <a:cubicBezTo>
                  <a:pt x="33010" y="14454"/>
                  <a:pt x="32858" y="15092"/>
                  <a:pt x="32797" y="15731"/>
                </a:cubicBezTo>
                <a:cubicBezTo>
                  <a:pt x="32706" y="16308"/>
                  <a:pt x="32676" y="16855"/>
                  <a:pt x="32676" y="17402"/>
                </a:cubicBezTo>
                <a:cubicBezTo>
                  <a:pt x="32645" y="18041"/>
                  <a:pt x="32615" y="18649"/>
                  <a:pt x="32554" y="19256"/>
                </a:cubicBezTo>
                <a:cubicBezTo>
                  <a:pt x="32493" y="20199"/>
                  <a:pt x="32372" y="21111"/>
                  <a:pt x="32098" y="22022"/>
                </a:cubicBezTo>
                <a:cubicBezTo>
                  <a:pt x="31855" y="22813"/>
                  <a:pt x="31490" y="23573"/>
                  <a:pt x="30973" y="24211"/>
                </a:cubicBezTo>
                <a:cubicBezTo>
                  <a:pt x="30761" y="24454"/>
                  <a:pt x="30548" y="24697"/>
                  <a:pt x="30305" y="24910"/>
                </a:cubicBezTo>
                <a:cubicBezTo>
                  <a:pt x="30274" y="24940"/>
                  <a:pt x="30244" y="24940"/>
                  <a:pt x="30214" y="24971"/>
                </a:cubicBezTo>
                <a:cubicBezTo>
                  <a:pt x="30183" y="24971"/>
                  <a:pt x="30183" y="24940"/>
                  <a:pt x="30183" y="24940"/>
                </a:cubicBezTo>
                <a:cubicBezTo>
                  <a:pt x="30183" y="24910"/>
                  <a:pt x="30183" y="24910"/>
                  <a:pt x="30183" y="24880"/>
                </a:cubicBezTo>
                <a:cubicBezTo>
                  <a:pt x="30669" y="24241"/>
                  <a:pt x="30973" y="23512"/>
                  <a:pt x="31156" y="22722"/>
                </a:cubicBezTo>
                <a:cubicBezTo>
                  <a:pt x="31308" y="22083"/>
                  <a:pt x="31429" y="21445"/>
                  <a:pt x="31521" y="20776"/>
                </a:cubicBezTo>
                <a:cubicBezTo>
                  <a:pt x="31612" y="19925"/>
                  <a:pt x="31642" y="19074"/>
                  <a:pt x="31642" y="18223"/>
                </a:cubicBezTo>
                <a:cubicBezTo>
                  <a:pt x="31642" y="17828"/>
                  <a:pt x="31612" y="17463"/>
                  <a:pt x="31642" y="17098"/>
                </a:cubicBezTo>
                <a:cubicBezTo>
                  <a:pt x="31642" y="16582"/>
                  <a:pt x="31673" y="16065"/>
                  <a:pt x="31673" y="15548"/>
                </a:cubicBezTo>
                <a:cubicBezTo>
                  <a:pt x="31673" y="15518"/>
                  <a:pt x="31673" y="15457"/>
                  <a:pt x="31703" y="15427"/>
                </a:cubicBezTo>
                <a:cubicBezTo>
                  <a:pt x="31733" y="15214"/>
                  <a:pt x="31733" y="15031"/>
                  <a:pt x="31733" y="14849"/>
                </a:cubicBezTo>
                <a:lnTo>
                  <a:pt x="31733" y="14849"/>
                </a:lnTo>
                <a:cubicBezTo>
                  <a:pt x="31673" y="14910"/>
                  <a:pt x="31703" y="15001"/>
                  <a:pt x="31673" y="15092"/>
                </a:cubicBezTo>
                <a:cubicBezTo>
                  <a:pt x="31673" y="15183"/>
                  <a:pt x="31642" y="15275"/>
                  <a:pt x="31642" y="15366"/>
                </a:cubicBezTo>
                <a:cubicBezTo>
                  <a:pt x="31581" y="15791"/>
                  <a:pt x="31551" y="16186"/>
                  <a:pt x="31551" y="16612"/>
                </a:cubicBezTo>
                <a:cubicBezTo>
                  <a:pt x="31521" y="16946"/>
                  <a:pt x="31551" y="17311"/>
                  <a:pt x="31551" y="17676"/>
                </a:cubicBezTo>
                <a:cubicBezTo>
                  <a:pt x="31551" y="18132"/>
                  <a:pt x="31551" y="18588"/>
                  <a:pt x="31521" y="19074"/>
                </a:cubicBezTo>
                <a:cubicBezTo>
                  <a:pt x="31490" y="19621"/>
                  <a:pt x="31490" y="20168"/>
                  <a:pt x="31429" y="20715"/>
                </a:cubicBezTo>
                <a:cubicBezTo>
                  <a:pt x="31369" y="21080"/>
                  <a:pt x="31338" y="21445"/>
                  <a:pt x="31247" y="21779"/>
                </a:cubicBezTo>
                <a:cubicBezTo>
                  <a:pt x="31125" y="22478"/>
                  <a:pt x="30973" y="23147"/>
                  <a:pt x="30700" y="23785"/>
                </a:cubicBezTo>
                <a:cubicBezTo>
                  <a:pt x="30457" y="24363"/>
                  <a:pt x="30092" y="24880"/>
                  <a:pt x="29666" y="25336"/>
                </a:cubicBezTo>
                <a:cubicBezTo>
                  <a:pt x="29575" y="25427"/>
                  <a:pt x="29484" y="25548"/>
                  <a:pt x="29362" y="25609"/>
                </a:cubicBezTo>
                <a:cubicBezTo>
                  <a:pt x="28846" y="25974"/>
                  <a:pt x="28299" y="26247"/>
                  <a:pt x="27691" y="26460"/>
                </a:cubicBezTo>
                <a:cubicBezTo>
                  <a:pt x="27660" y="26491"/>
                  <a:pt x="27630" y="26491"/>
                  <a:pt x="27569" y="26521"/>
                </a:cubicBezTo>
                <a:cubicBezTo>
                  <a:pt x="27539" y="26460"/>
                  <a:pt x="27569" y="26460"/>
                  <a:pt x="27600" y="26430"/>
                </a:cubicBezTo>
                <a:cubicBezTo>
                  <a:pt x="27812" y="26247"/>
                  <a:pt x="27995" y="26035"/>
                  <a:pt x="28207" y="25852"/>
                </a:cubicBezTo>
                <a:cubicBezTo>
                  <a:pt x="28694" y="25305"/>
                  <a:pt x="28998" y="24667"/>
                  <a:pt x="29241" y="23968"/>
                </a:cubicBezTo>
                <a:cubicBezTo>
                  <a:pt x="29393" y="23481"/>
                  <a:pt x="29484" y="22965"/>
                  <a:pt x="29575" y="22478"/>
                </a:cubicBezTo>
                <a:cubicBezTo>
                  <a:pt x="29697" y="21597"/>
                  <a:pt x="29727" y="20715"/>
                  <a:pt x="29727" y="19834"/>
                </a:cubicBezTo>
                <a:cubicBezTo>
                  <a:pt x="29727" y="19408"/>
                  <a:pt x="29727" y="18983"/>
                  <a:pt x="29727" y="18527"/>
                </a:cubicBezTo>
                <a:cubicBezTo>
                  <a:pt x="29697" y="17828"/>
                  <a:pt x="29697" y="17098"/>
                  <a:pt x="29666" y="16369"/>
                </a:cubicBezTo>
                <a:cubicBezTo>
                  <a:pt x="29666" y="15943"/>
                  <a:pt x="29636" y="15518"/>
                  <a:pt x="29606" y="15062"/>
                </a:cubicBezTo>
                <a:cubicBezTo>
                  <a:pt x="29575" y="14424"/>
                  <a:pt x="29575" y="13816"/>
                  <a:pt x="29606" y="13177"/>
                </a:cubicBezTo>
                <a:cubicBezTo>
                  <a:pt x="29606" y="13025"/>
                  <a:pt x="29606" y="12904"/>
                  <a:pt x="29636" y="12782"/>
                </a:cubicBezTo>
                <a:cubicBezTo>
                  <a:pt x="29675" y="12756"/>
                  <a:pt x="29708" y="12747"/>
                  <a:pt x="29738" y="12747"/>
                </a:cubicBezTo>
                <a:close/>
                <a:moveTo>
                  <a:pt x="13253" y="12873"/>
                </a:moveTo>
                <a:cubicBezTo>
                  <a:pt x="13587" y="12873"/>
                  <a:pt x="13891" y="12873"/>
                  <a:pt x="14225" y="12904"/>
                </a:cubicBezTo>
                <a:cubicBezTo>
                  <a:pt x="14438" y="12904"/>
                  <a:pt x="14651" y="12965"/>
                  <a:pt x="14833" y="13025"/>
                </a:cubicBezTo>
                <a:cubicBezTo>
                  <a:pt x="15228" y="13147"/>
                  <a:pt x="15593" y="13299"/>
                  <a:pt x="15958" y="13420"/>
                </a:cubicBezTo>
                <a:cubicBezTo>
                  <a:pt x="16019" y="13512"/>
                  <a:pt x="16019" y="13603"/>
                  <a:pt x="16049" y="13664"/>
                </a:cubicBezTo>
                <a:cubicBezTo>
                  <a:pt x="16201" y="14484"/>
                  <a:pt x="16384" y="15275"/>
                  <a:pt x="16627" y="16035"/>
                </a:cubicBezTo>
                <a:cubicBezTo>
                  <a:pt x="16657" y="16095"/>
                  <a:pt x="16687" y="16186"/>
                  <a:pt x="16718" y="16247"/>
                </a:cubicBezTo>
                <a:cubicBezTo>
                  <a:pt x="16779" y="16217"/>
                  <a:pt x="16748" y="16156"/>
                  <a:pt x="16718" y="16095"/>
                </a:cubicBezTo>
                <a:cubicBezTo>
                  <a:pt x="16657" y="15791"/>
                  <a:pt x="16535" y="15457"/>
                  <a:pt x="16475" y="15123"/>
                </a:cubicBezTo>
                <a:cubicBezTo>
                  <a:pt x="16353" y="14667"/>
                  <a:pt x="16262" y="14211"/>
                  <a:pt x="16171" y="13755"/>
                </a:cubicBezTo>
                <a:cubicBezTo>
                  <a:pt x="16140" y="13694"/>
                  <a:pt x="16140" y="13603"/>
                  <a:pt x="16140" y="13542"/>
                </a:cubicBezTo>
                <a:cubicBezTo>
                  <a:pt x="16171" y="13512"/>
                  <a:pt x="16171" y="13512"/>
                  <a:pt x="16201" y="13512"/>
                </a:cubicBezTo>
                <a:cubicBezTo>
                  <a:pt x="16414" y="13542"/>
                  <a:pt x="16657" y="13603"/>
                  <a:pt x="16870" y="13664"/>
                </a:cubicBezTo>
                <a:cubicBezTo>
                  <a:pt x="16900" y="13724"/>
                  <a:pt x="16931" y="13755"/>
                  <a:pt x="16931" y="13816"/>
                </a:cubicBezTo>
                <a:cubicBezTo>
                  <a:pt x="17022" y="14241"/>
                  <a:pt x="17083" y="14697"/>
                  <a:pt x="17235" y="15123"/>
                </a:cubicBezTo>
                <a:cubicBezTo>
                  <a:pt x="17235" y="15183"/>
                  <a:pt x="17265" y="15214"/>
                  <a:pt x="17295" y="15244"/>
                </a:cubicBezTo>
                <a:cubicBezTo>
                  <a:pt x="17204" y="14727"/>
                  <a:pt x="17083" y="14241"/>
                  <a:pt x="17022" y="13724"/>
                </a:cubicBezTo>
                <a:cubicBezTo>
                  <a:pt x="17052" y="13694"/>
                  <a:pt x="17113" y="13694"/>
                  <a:pt x="17174" y="13694"/>
                </a:cubicBezTo>
                <a:cubicBezTo>
                  <a:pt x="17539" y="13755"/>
                  <a:pt x="17903" y="13846"/>
                  <a:pt x="18238" y="13998"/>
                </a:cubicBezTo>
                <a:cubicBezTo>
                  <a:pt x="18633" y="14150"/>
                  <a:pt x="19058" y="14363"/>
                  <a:pt x="19453" y="14545"/>
                </a:cubicBezTo>
                <a:cubicBezTo>
                  <a:pt x="19849" y="14758"/>
                  <a:pt x="20213" y="15031"/>
                  <a:pt x="20548" y="15305"/>
                </a:cubicBezTo>
                <a:cubicBezTo>
                  <a:pt x="20639" y="15366"/>
                  <a:pt x="20700" y="15457"/>
                  <a:pt x="20730" y="15548"/>
                </a:cubicBezTo>
                <a:cubicBezTo>
                  <a:pt x="21612" y="17493"/>
                  <a:pt x="22311" y="19469"/>
                  <a:pt x="22675" y="21567"/>
                </a:cubicBezTo>
                <a:cubicBezTo>
                  <a:pt x="22706" y="21627"/>
                  <a:pt x="22706" y="21688"/>
                  <a:pt x="22736" y="21749"/>
                </a:cubicBezTo>
                <a:cubicBezTo>
                  <a:pt x="22767" y="21962"/>
                  <a:pt x="22797" y="22174"/>
                  <a:pt x="22797" y="22418"/>
                </a:cubicBezTo>
                <a:cubicBezTo>
                  <a:pt x="22767" y="22661"/>
                  <a:pt x="22797" y="22904"/>
                  <a:pt x="22797" y="23177"/>
                </a:cubicBezTo>
                <a:cubicBezTo>
                  <a:pt x="22675" y="22904"/>
                  <a:pt x="22645" y="22661"/>
                  <a:pt x="22584" y="22418"/>
                </a:cubicBezTo>
                <a:cubicBezTo>
                  <a:pt x="22523" y="22174"/>
                  <a:pt x="22463" y="21931"/>
                  <a:pt x="22402" y="21688"/>
                </a:cubicBezTo>
                <a:cubicBezTo>
                  <a:pt x="22341" y="21445"/>
                  <a:pt x="22250" y="21202"/>
                  <a:pt x="22189" y="20928"/>
                </a:cubicBezTo>
                <a:cubicBezTo>
                  <a:pt x="22128" y="20685"/>
                  <a:pt x="22037" y="20442"/>
                  <a:pt x="21976" y="20229"/>
                </a:cubicBezTo>
                <a:cubicBezTo>
                  <a:pt x="21885" y="19986"/>
                  <a:pt x="21824" y="19743"/>
                  <a:pt x="21764" y="19500"/>
                </a:cubicBezTo>
                <a:cubicBezTo>
                  <a:pt x="21672" y="19256"/>
                  <a:pt x="21612" y="19013"/>
                  <a:pt x="21520" y="18801"/>
                </a:cubicBezTo>
                <a:cubicBezTo>
                  <a:pt x="21460" y="18861"/>
                  <a:pt x="21490" y="18922"/>
                  <a:pt x="21520" y="18952"/>
                </a:cubicBezTo>
                <a:cubicBezTo>
                  <a:pt x="21794" y="19895"/>
                  <a:pt x="22037" y="20837"/>
                  <a:pt x="22311" y="21749"/>
                </a:cubicBezTo>
                <a:cubicBezTo>
                  <a:pt x="22523" y="22539"/>
                  <a:pt x="22706" y="23360"/>
                  <a:pt x="22797" y="24181"/>
                </a:cubicBezTo>
                <a:cubicBezTo>
                  <a:pt x="22827" y="24393"/>
                  <a:pt x="22858" y="24606"/>
                  <a:pt x="22858" y="24849"/>
                </a:cubicBezTo>
                <a:cubicBezTo>
                  <a:pt x="22858" y="25092"/>
                  <a:pt x="22888" y="25336"/>
                  <a:pt x="22919" y="25579"/>
                </a:cubicBezTo>
                <a:cubicBezTo>
                  <a:pt x="22949" y="25731"/>
                  <a:pt x="22979" y="25852"/>
                  <a:pt x="22979" y="26004"/>
                </a:cubicBezTo>
                <a:cubicBezTo>
                  <a:pt x="22979" y="26126"/>
                  <a:pt x="22979" y="26247"/>
                  <a:pt x="22949" y="26369"/>
                </a:cubicBezTo>
                <a:cubicBezTo>
                  <a:pt x="22888" y="26551"/>
                  <a:pt x="22797" y="26673"/>
                  <a:pt x="22615" y="26703"/>
                </a:cubicBezTo>
                <a:cubicBezTo>
                  <a:pt x="22463" y="26643"/>
                  <a:pt x="22371" y="26521"/>
                  <a:pt x="22280" y="26399"/>
                </a:cubicBezTo>
                <a:cubicBezTo>
                  <a:pt x="22068" y="26035"/>
                  <a:pt x="21824" y="25670"/>
                  <a:pt x="21612" y="25305"/>
                </a:cubicBezTo>
                <a:cubicBezTo>
                  <a:pt x="20700" y="23725"/>
                  <a:pt x="20001" y="22053"/>
                  <a:pt x="19545" y="20290"/>
                </a:cubicBezTo>
                <a:cubicBezTo>
                  <a:pt x="19332" y="19500"/>
                  <a:pt x="19150" y="18740"/>
                  <a:pt x="18998" y="17949"/>
                </a:cubicBezTo>
                <a:cubicBezTo>
                  <a:pt x="18967" y="17767"/>
                  <a:pt x="18937" y="17585"/>
                  <a:pt x="18906" y="17342"/>
                </a:cubicBezTo>
                <a:cubicBezTo>
                  <a:pt x="18876" y="17493"/>
                  <a:pt x="18876" y="17585"/>
                  <a:pt x="18906" y="17706"/>
                </a:cubicBezTo>
                <a:cubicBezTo>
                  <a:pt x="19058" y="18770"/>
                  <a:pt x="19301" y="19834"/>
                  <a:pt x="19605" y="20898"/>
                </a:cubicBezTo>
                <a:cubicBezTo>
                  <a:pt x="20153" y="22782"/>
                  <a:pt x="20973" y="24545"/>
                  <a:pt x="22037" y="26217"/>
                </a:cubicBezTo>
                <a:cubicBezTo>
                  <a:pt x="22068" y="26278"/>
                  <a:pt x="22128" y="26339"/>
                  <a:pt x="22159" y="26430"/>
                </a:cubicBezTo>
                <a:lnTo>
                  <a:pt x="22098" y="26430"/>
                </a:lnTo>
                <a:cubicBezTo>
                  <a:pt x="22037" y="26399"/>
                  <a:pt x="22007" y="26339"/>
                  <a:pt x="21976" y="26308"/>
                </a:cubicBezTo>
                <a:cubicBezTo>
                  <a:pt x="21399" y="25579"/>
                  <a:pt x="20882" y="24819"/>
                  <a:pt x="20457" y="23998"/>
                </a:cubicBezTo>
                <a:cubicBezTo>
                  <a:pt x="19970" y="23147"/>
                  <a:pt x="19575" y="22266"/>
                  <a:pt x="19210" y="21354"/>
                </a:cubicBezTo>
                <a:cubicBezTo>
                  <a:pt x="18998" y="20867"/>
                  <a:pt x="18785" y="20351"/>
                  <a:pt x="18633" y="19804"/>
                </a:cubicBezTo>
                <a:cubicBezTo>
                  <a:pt x="18633" y="19804"/>
                  <a:pt x="18602" y="19773"/>
                  <a:pt x="18602" y="19743"/>
                </a:cubicBezTo>
                <a:lnTo>
                  <a:pt x="18602" y="19743"/>
                </a:lnTo>
                <a:cubicBezTo>
                  <a:pt x="18572" y="19834"/>
                  <a:pt x="18602" y="19925"/>
                  <a:pt x="18633" y="19986"/>
                </a:cubicBezTo>
                <a:cubicBezTo>
                  <a:pt x="18754" y="20351"/>
                  <a:pt x="18876" y="20715"/>
                  <a:pt x="19028" y="21080"/>
                </a:cubicBezTo>
                <a:cubicBezTo>
                  <a:pt x="19393" y="21992"/>
                  <a:pt x="19757" y="22904"/>
                  <a:pt x="20213" y="23785"/>
                </a:cubicBezTo>
                <a:cubicBezTo>
                  <a:pt x="20760" y="24788"/>
                  <a:pt x="21368" y="25761"/>
                  <a:pt x="22098" y="26612"/>
                </a:cubicBezTo>
                <a:cubicBezTo>
                  <a:pt x="22159" y="26673"/>
                  <a:pt x="22189" y="26703"/>
                  <a:pt x="22189" y="26795"/>
                </a:cubicBezTo>
                <a:cubicBezTo>
                  <a:pt x="22007" y="26764"/>
                  <a:pt x="21855" y="26734"/>
                  <a:pt x="21703" y="26643"/>
                </a:cubicBezTo>
                <a:cubicBezTo>
                  <a:pt x="21581" y="26582"/>
                  <a:pt x="21460" y="26521"/>
                  <a:pt x="21368" y="26430"/>
                </a:cubicBezTo>
                <a:cubicBezTo>
                  <a:pt x="19362" y="25062"/>
                  <a:pt x="17903" y="23269"/>
                  <a:pt x="16991" y="21019"/>
                </a:cubicBezTo>
                <a:cubicBezTo>
                  <a:pt x="16687" y="20229"/>
                  <a:pt x="16414" y="19439"/>
                  <a:pt x="16171" y="18649"/>
                </a:cubicBezTo>
                <a:cubicBezTo>
                  <a:pt x="16171" y="18618"/>
                  <a:pt x="16171" y="18618"/>
                  <a:pt x="16140" y="18588"/>
                </a:cubicBezTo>
                <a:cubicBezTo>
                  <a:pt x="16110" y="18649"/>
                  <a:pt x="16140" y="18709"/>
                  <a:pt x="16140" y="18770"/>
                </a:cubicBezTo>
                <a:cubicBezTo>
                  <a:pt x="16292" y="19226"/>
                  <a:pt x="16444" y="19712"/>
                  <a:pt x="16596" y="20168"/>
                </a:cubicBezTo>
                <a:cubicBezTo>
                  <a:pt x="16779" y="20746"/>
                  <a:pt x="16991" y="21323"/>
                  <a:pt x="17265" y="21870"/>
                </a:cubicBezTo>
                <a:cubicBezTo>
                  <a:pt x="17873" y="23177"/>
                  <a:pt x="18724" y="24302"/>
                  <a:pt x="19757" y="25305"/>
                </a:cubicBezTo>
                <a:cubicBezTo>
                  <a:pt x="20335" y="25852"/>
                  <a:pt x="20973" y="26339"/>
                  <a:pt x="21642" y="26764"/>
                </a:cubicBezTo>
                <a:cubicBezTo>
                  <a:pt x="21672" y="26795"/>
                  <a:pt x="21703" y="26795"/>
                  <a:pt x="21733" y="26825"/>
                </a:cubicBezTo>
                <a:cubicBezTo>
                  <a:pt x="21703" y="26855"/>
                  <a:pt x="21672" y="26855"/>
                  <a:pt x="21642" y="26855"/>
                </a:cubicBezTo>
                <a:cubicBezTo>
                  <a:pt x="21368" y="26855"/>
                  <a:pt x="21095" y="26825"/>
                  <a:pt x="20821" y="26734"/>
                </a:cubicBezTo>
                <a:cubicBezTo>
                  <a:pt x="20730" y="26673"/>
                  <a:pt x="20639" y="26643"/>
                  <a:pt x="20548" y="26582"/>
                </a:cubicBezTo>
                <a:cubicBezTo>
                  <a:pt x="19484" y="26065"/>
                  <a:pt x="18542" y="25396"/>
                  <a:pt x="17721" y="24576"/>
                </a:cubicBezTo>
                <a:cubicBezTo>
                  <a:pt x="17143" y="23998"/>
                  <a:pt x="16718" y="23360"/>
                  <a:pt x="16323" y="22630"/>
                </a:cubicBezTo>
                <a:cubicBezTo>
                  <a:pt x="16171" y="22357"/>
                  <a:pt x="16049" y="22053"/>
                  <a:pt x="15897" y="21779"/>
                </a:cubicBezTo>
                <a:cubicBezTo>
                  <a:pt x="15836" y="21779"/>
                  <a:pt x="15867" y="21840"/>
                  <a:pt x="15867" y="21870"/>
                </a:cubicBezTo>
                <a:cubicBezTo>
                  <a:pt x="16444" y="23269"/>
                  <a:pt x="17326" y="24515"/>
                  <a:pt x="18542" y="25457"/>
                </a:cubicBezTo>
                <a:cubicBezTo>
                  <a:pt x="19241" y="26004"/>
                  <a:pt x="19970" y="26491"/>
                  <a:pt x="20760" y="26825"/>
                </a:cubicBezTo>
                <a:cubicBezTo>
                  <a:pt x="20821" y="26855"/>
                  <a:pt x="20882" y="26886"/>
                  <a:pt x="20973" y="26916"/>
                </a:cubicBezTo>
                <a:cubicBezTo>
                  <a:pt x="20821" y="26931"/>
                  <a:pt x="20685" y="26939"/>
                  <a:pt x="20555" y="26939"/>
                </a:cubicBezTo>
                <a:cubicBezTo>
                  <a:pt x="20426" y="26939"/>
                  <a:pt x="20305" y="26931"/>
                  <a:pt x="20183" y="26916"/>
                </a:cubicBezTo>
                <a:cubicBezTo>
                  <a:pt x="19788" y="26855"/>
                  <a:pt x="19393" y="26795"/>
                  <a:pt x="18998" y="26734"/>
                </a:cubicBezTo>
                <a:cubicBezTo>
                  <a:pt x="18542" y="26643"/>
                  <a:pt x="18116" y="26460"/>
                  <a:pt x="17721" y="26247"/>
                </a:cubicBezTo>
                <a:cubicBezTo>
                  <a:pt x="16657" y="25640"/>
                  <a:pt x="15897" y="24758"/>
                  <a:pt x="15350" y="23664"/>
                </a:cubicBezTo>
                <a:cubicBezTo>
                  <a:pt x="15016" y="23025"/>
                  <a:pt x="14742" y="22326"/>
                  <a:pt x="14499" y="21627"/>
                </a:cubicBezTo>
                <a:cubicBezTo>
                  <a:pt x="14256" y="20807"/>
                  <a:pt x="13982" y="19986"/>
                  <a:pt x="13709" y="19196"/>
                </a:cubicBezTo>
                <a:cubicBezTo>
                  <a:pt x="13405" y="18345"/>
                  <a:pt x="13040" y="17524"/>
                  <a:pt x="12675" y="16703"/>
                </a:cubicBezTo>
                <a:cubicBezTo>
                  <a:pt x="12219" y="15731"/>
                  <a:pt x="11763" y="14788"/>
                  <a:pt x="11277" y="13846"/>
                </a:cubicBezTo>
                <a:cubicBezTo>
                  <a:pt x="11247" y="13755"/>
                  <a:pt x="11216" y="13664"/>
                  <a:pt x="11155" y="13572"/>
                </a:cubicBezTo>
                <a:cubicBezTo>
                  <a:pt x="11368" y="13420"/>
                  <a:pt x="11611" y="13269"/>
                  <a:pt x="11855" y="13208"/>
                </a:cubicBezTo>
                <a:cubicBezTo>
                  <a:pt x="12189" y="13056"/>
                  <a:pt x="12554" y="12965"/>
                  <a:pt x="12918" y="12904"/>
                </a:cubicBezTo>
                <a:cubicBezTo>
                  <a:pt x="12979" y="12965"/>
                  <a:pt x="13010" y="13025"/>
                  <a:pt x="13040" y="13117"/>
                </a:cubicBezTo>
                <a:cubicBezTo>
                  <a:pt x="13405" y="14028"/>
                  <a:pt x="13709" y="14971"/>
                  <a:pt x="14013" y="15913"/>
                </a:cubicBezTo>
                <a:cubicBezTo>
                  <a:pt x="14256" y="16734"/>
                  <a:pt x="14529" y="17585"/>
                  <a:pt x="14773" y="18405"/>
                </a:cubicBezTo>
                <a:cubicBezTo>
                  <a:pt x="14803" y="18527"/>
                  <a:pt x="14864" y="18649"/>
                  <a:pt x="14894" y="18770"/>
                </a:cubicBezTo>
                <a:cubicBezTo>
                  <a:pt x="14955" y="18709"/>
                  <a:pt x="14894" y="18649"/>
                  <a:pt x="14894" y="18588"/>
                </a:cubicBezTo>
                <a:cubicBezTo>
                  <a:pt x="14408" y="16886"/>
                  <a:pt x="13921" y="15183"/>
                  <a:pt x="13283" y="13512"/>
                </a:cubicBezTo>
                <a:cubicBezTo>
                  <a:pt x="13253" y="13329"/>
                  <a:pt x="13162" y="13177"/>
                  <a:pt x="13101" y="13025"/>
                </a:cubicBezTo>
                <a:cubicBezTo>
                  <a:pt x="13101" y="12995"/>
                  <a:pt x="13101" y="12934"/>
                  <a:pt x="13101" y="12873"/>
                </a:cubicBezTo>
                <a:close/>
                <a:moveTo>
                  <a:pt x="28171" y="12589"/>
                </a:moveTo>
                <a:cubicBezTo>
                  <a:pt x="28264" y="12589"/>
                  <a:pt x="28357" y="12593"/>
                  <a:pt x="28451" y="12600"/>
                </a:cubicBezTo>
                <a:cubicBezTo>
                  <a:pt x="28785" y="12600"/>
                  <a:pt x="29119" y="12661"/>
                  <a:pt x="29484" y="12691"/>
                </a:cubicBezTo>
                <a:cubicBezTo>
                  <a:pt x="29484" y="12721"/>
                  <a:pt x="29514" y="12721"/>
                  <a:pt x="29545" y="12752"/>
                </a:cubicBezTo>
                <a:cubicBezTo>
                  <a:pt x="29575" y="12843"/>
                  <a:pt x="29545" y="12934"/>
                  <a:pt x="29545" y="13056"/>
                </a:cubicBezTo>
                <a:cubicBezTo>
                  <a:pt x="29454" y="13451"/>
                  <a:pt x="29484" y="13876"/>
                  <a:pt x="29484" y="14272"/>
                </a:cubicBezTo>
                <a:cubicBezTo>
                  <a:pt x="29484" y="14424"/>
                  <a:pt x="29484" y="14545"/>
                  <a:pt x="29484" y="14667"/>
                </a:cubicBezTo>
                <a:cubicBezTo>
                  <a:pt x="29514" y="15153"/>
                  <a:pt x="29545" y="15639"/>
                  <a:pt x="29545" y="16126"/>
                </a:cubicBezTo>
                <a:cubicBezTo>
                  <a:pt x="29545" y="16217"/>
                  <a:pt x="29545" y="16278"/>
                  <a:pt x="29545" y="16369"/>
                </a:cubicBezTo>
                <a:cubicBezTo>
                  <a:pt x="29575" y="16946"/>
                  <a:pt x="29575" y="17524"/>
                  <a:pt x="29575" y="18101"/>
                </a:cubicBezTo>
                <a:cubicBezTo>
                  <a:pt x="29575" y="18649"/>
                  <a:pt x="29606" y="19196"/>
                  <a:pt x="29606" y="19743"/>
                </a:cubicBezTo>
                <a:cubicBezTo>
                  <a:pt x="29606" y="20290"/>
                  <a:pt x="29606" y="20837"/>
                  <a:pt x="29545" y="21384"/>
                </a:cubicBezTo>
                <a:cubicBezTo>
                  <a:pt x="29514" y="22083"/>
                  <a:pt x="29423" y="22782"/>
                  <a:pt x="29241" y="23481"/>
                </a:cubicBezTo>
                <a:cubicBezTo>
                  <a:pt x="29119" y="23907"/>
                  <a:pt x="28998" y="24302"/>
                  <a:pt x="28785" y="24697"/>
                </a:cubicBezTo>
                <a:cubicBezTo>
                  <a:pt x="28481" y="25336"/>
                  <a:pt x="28025" y="25883"/>
                  <a:pt x="27478" y="26339"/>
                </a:cubicBezTo>
                <a:cubicBezTo>
                  <a:pt x="27144" y="26643"/>
                  <a:pt x="26779" y="26795"/>
                  <a:pt x="26323" y="26855"/>
                </a:cubicBezTo>
                <a:lnTo>
                  <a:pt x="26293" y="26855"/>
                </a:lnTo>
                <a:cubicBezTo>
                  <a:pt x="26323" y="26825"/>
                  <a:pt x="26323" y="26795"/>
                  <a:pt x="26353" y="26764"/>
                </a:cubicBezTo>
                <a:cubicBezTo>
                  <a:pt x="26809" y="26278"/>
                  <a:pt x="27144" y="25700"/>
                  <a:pt x="27417" y="25092"/>
                </a:cubicBezTo>
                <a:cubicBezTo>
                  <a:pt x="27752" y="24363"/>
                  <a:pt x="27995" y="23573"/>
                  <a:pt x="28147" y="22813"/>
                </a:cubicBezTo>
                <a:cubicBezTo>
                  <a:pt x="28238" y="22326"/>
                  <a:pt x="28329" y="21840"/>
                  <a:pt x="28359" y="21323"/>
                </a:cubicBezTo>
                <a:cubicBezTo>
                  <a:pt x="28420" y="20776"/>
                  <a:pt x="28451" y="20229"/>
                  <a:pt x="28451" y="19652"/>
                </a:cubicBezTo>
                <a:cubicBezTo>
                  <a:pt x="28451" y="19256"/>
                  <a:pt x="28451" y="18861"/>
                  <a:pt x="28420" y="18466"/>
                </a:cubicBezTo>
                <a:cubicBezTo>
                  <a:pt x="28390" y="18709"/>
                  <a:pt x="28390" y="18952"/>
                  <a:pt x="28390" y="19196"/>
                </a:cubicBezTo>
                <a:cubicBezTo>
                  <a:pt x="28390" y="19226"/>
                  <a:pt x="28420" y="19287"/>
                  <a:pt x="28420" y="19317"/>
                </a:cubicBezTo>
                <a:cubicBezTo>
                  <a:pt x="28390" y="19804"/>
                  <a:pt x="28390" y="20259"/>
                  <a:pt x="28329" y="20746"/>
                </a:cubicBezTo>
                <a:cubicBezTo>
                  <a:pt x="28329" y="20776"/>
                  <a:pt x="28329" y="20837"/>
                  <a:pt x="28329" y="20898"/>
                </a:cubicBezTo>
                <a:cubicBezTo>
                  <a:pt x="28299" y="21354"/>
                  <a:pt x="28238" y="21840"/>
                  <a:pt x="28147" y="22296"/>
                </a:cubicBezTo>
                <a:cubicBezTo>
                  <a:pt x="28025" y="22965"/>
                  <a:pt x="27873" y="23603"/>
                  <a:pt x="27660" y="24241"/>
                </a:cubicBezTo>
                <a:cubicBezTo>
                  <a:pt x="27448" y="24788"/>
                  <a:pt x="27235" y="25336"/>
                  <a:pt x="26931" y="25822"/>
                </a:cubicBezTo>
                <a:cubicBezTo>
                  <a:pt x="26779" y="26065"/>
                  <a:pt x="26596" y="26308"/>
                  <a:pt x="26414" y="26521"/>
                </a:cubicBezTo>
                <a:cubicBezTo>
                  <a:pt x="26232" y="26795"/>
                  <a:pt x="25989" y="26916"/>
                  <a:pt x="25654" y="26947"/>
                </a:cubicBezTo>
                <a:cubicBezTo>
                  <a:pt x="25472" y="26977"/>
                  <a:pt x="25289" y="26977"/>
                  <a:pt x="25077" y="26977"/>
                </a:cubicBezTo>
                <a:cubicBezTo>
                  <a:pt x="25067" y="26987"/>
                  <a:pt x="25060" y="26990"/>
                  <a:pt x="25053" y="26990"/>
                </a:cubicBezTo>
                <a:cubicBezTo>
                  <a:pt x="25040" y="26990"/>
                  <a:pt x="25026" y="26977"/>
                  <a:pt x="24985" y="26977"/>
                </a:cubicBezTo>
                <a:cubicBezTo>
                  <a:pt x="25016" y="26947"/>
                  <a:pt x="25016" y="26916"/>
                  <a:pt x="25046" y="26886"/>
                </a:cubicBezTo>
                <a:cubicBezTo>
                  <a:pt x="25654" y="26491"/>
                  <a:pt x="26049" y="25913"/>
                  <a:pt x="26384" y="25275"/>
                </a:cubicBezTo>
                <a:cubicBezTo>
                  <a:pt x="26596" y="24788"/>
                  <a:pt x="26748" y="24302"/>
                  <a:pt x="26870" y="23785"/>
                </a:cubicBezTo>
                <a:cubicBezTo>
                  <a:pt x="26992" y="23299"/>
                  <a:pt x="27052" y="22843"/>
                  <a:pt x="27113" y="22357"/>
                </a:cubicBezTo>
                <a:cubicBezTo>
                  <a:pt x="27174" y="21779"/>
                  <a:pt x="27174" y="21202"/>
                  <a:pt x="27174" y="20624"/>
                </a:cubicBezTo>
                <a:cubicBezTo>
                  <a:pt x="27204" y="20320"/>
                  <a:pt x="27174" y="20016"/>
                  <a:pt x="27144" y="19712"/>
                </a:cubicBezTo>
                <a:cubicBezTo>
                  <a:pt x="27144" y="19743"/>
                  <a:pt x="27113" y="19743"/>
                  <a:pt x="27113" y="19773"/>
                </a:cubicBezTo>
                <a:cubicBezTo>
                  <a:pt x="27113" y="20108"/>
                  <a:pt x="27113" y="20442"/>
                  <a:pt x="27113" y="20776"/>
                </a:cubicBezTo>
                <a:cubicBezTo>
                  <a:pt x="27113" y="20898"/>
                  <a:pt x="27113" y="21050"/>
                  <a:pt x="27113" y="21202"/>
                </a:cubicBezTo>
                <a:cubicBezTo>
                  <a:pt x="27083" y="21536"/>
                  <a:pt x="27052" y="21901"/>
                  <a:pt x="27022" y="22266"/>
                </a:cubicBezTo>
                <a:cubicBezTo>
                  <a:pt x="26931" y="23117"/>
                  <a:pt x="26779" y="23937"/>
                  <a:pt x="26475" y="24758"/>
                </a:cubicBezTo>
                <a:cubicBezTo>
                  <a:pt x="26293" y="25214"/>
                  <a:pt x="26080" y="25640"/>
                  <a:pt x="25776" y="26035"/>
                </a:cubicBezTo>
                <a:cubicBezTo>
                  <a:pt x="25593" y="26278"/>
                  <a:pt x="25381" y="26521"/>
                  <a:pt x="25107" y="26703"/>
                </a:cubicBezTo>
                <a:cubicBezTo>
                  <a:pt x="25016" y="26795"/>
                  <a:pt x="24894" y="26855"/>
                  <a:pt x="24773" y="26886"/>
                </a:cubicBezTo>
                <a:lnTo>
                  <a:pt x="24590" y="26886"/>
                </a:lnTo>
                <a:cubicBezTo>
                  <a:pt x="24590" y="26855"/>
                  <a:pt x="24590" y="26825"/>
                  <a:pt x="24621" y="26825"/>
                </a:cubicBezTo>
                <a:cubicBezTo>
                  <a:pt x="25259" y="26247"/>
                  <a:pt x="25624" y="25548"/>
                  <a:pt x="25837" y="24728"/>
                </a:cubicBezTo>
                <a:cubicBezTo>
                  <a:pt x="25989" y="24181"/>
                  <a:pt x="26049" y="23633"/>
                  <a:pt x="26080" y="23086"/>
                </a:cubicBezTo>
                <a:cubicBezTo>
                  <a:pt x="26080" y="22691"/>
                  <a:pt x="26080" y="22296"/>
                  <a:pt x="26080" y="21931"/>
                </a:cubicBezTo>
                <a:cubicBezTo>
                  <a:pt x="26080" y="21597"/>
                  <a:pt x="26049" y="21263"/>
                  <a:pt x="26019" y="20928"/>
                </a:cubicBezTo>
                <a:cubicBezTo>
                  <a:pt x="26019" y="20715"/>
                  <a:pt x="25989" y="20503"/>
                  <a:pt x="25989" y="20259"/>
                </a:cubicBezTo>
                <a:cubicBezTo>
                  <a:pt x="25958" y="19682"/>
                  <a:pt x="25867" y="19104"/>
                  <a:pt x="25776" y="18527"/>
                </a:cubicBezTo>
                <a:cubicBezTo>
                  <a:pt x="25715" y="18132"/>
                  <a:pt x="25654" y="17737"/>
                  <a:pt x="25624" y="17342"/>
                </a:cubicBezTo>
                <a:cubicBezTo>
                  <a:pt x="25593" y="17190"/>
                  <a:pt x="25593" y="17068"/>
                  <a:pt x="25563" y="16916"/>
                </a:cubicBezTo>
                <a:cubicBezTo>
                  <a:pt x="25563" y="16916"/>
                  <a:pt x="25533" y="16886"/>
                  <a:pt x="25533" y="16886"/>
                </a:cubicBezTo>
                <a:lnTo>
                  <a:pt x="25502" y="16886"/>
                </a:lnTo>
                <a:cubicBezTo>
                  <a:pt x="25502" y="17007"/>
                  <a:pt x="25502" y="17129"/>
                  <a:pt x="25533" y="17250"/>
                </a:cubicBezTo>
                <a:cubicBezTo>
                  <a:pt x="25593" y="17858"/>
                  <a:pt x="25685" y="18466"/>
                  <a:pt x="25776" y="19074"/>
                </a:cubicBezTo>
                <a:cubicBezTo>
                  <a:pt x="25806" y="19408"/>
                  <a:pt x="25837" y="19743"/>
                  <a:pt x="25867" y="20108"/>
                </a:cubicBezTo>
                <a:cubicBezTo>
                  <a:pt x="25897" y="20594"/>
                  <a:pt x="25928" y="21111"/>
                  <a:pt x="25958" y="21627"/>
                </a:cubicBezTo>
                <a:cubicBezTo>
                  <a:pt x="25958" y="21749"/>
                  <a:pt x="25958" y="21901"/>
                  <a:pt x="25958" y="22022"/>
                </a:cubicBezTo>
                <a:cubicBezTo>
                  <a:pt x="25958" y="22539"/>
                  <a:pt x="25958" y="23086"/>
                  <a:pt x="25897" y="23603"/>
                </a:cubicBezTo>
                <a:cubicBezTo>
                  <a:pt x="25867" y="24181"/>
                  <a:pt x="25745" y="24758"/>
                  <a:pt x="25533" y="25275"/>
                </a:cubicBezTo>
                <a:cubicBezTo>
                  <a:pt x="25320" y="25822"/>
                  <a:pt x="25016" y="26278"/>
                  <a:pt x="24621" y="26643"/>
                </a:cubicBezTo>
                <a:cubicBezTo>
                  <a:pt x="24515" y="26748"/>
                  <a:pt x="24410" y="26831"/>
                  <a:pt x="24224" y="26831"/>
                </a:cubicBezTo>
                <a:cubicBezTo>
                  <a:pt x="24196" y="26831"/>
                  <a:pt x="24166" y="26829"/>
                  <a:pt x="24134" y="26825"/>
                </a:cubicBezTo>
                <a:cubicBezTo>
                  <a:pt x="24074" y="26795"/>
                  <a:pt x="23952" y="26764"/>
                  <a:pt x="23861" y="26734"/>
                </a:cubicBezTo>
                <a:cubicBezTo>
                  <a:pt x="23800" y="26643"/>
                  <a:pt x="23830" y="26612"/>
                  <a:pt x="23861" y="26582"/>
                </a:cubicBezTo>
                <a:cubicBezTo>
                  <a:pt x="24074" y="26156"/>
                  <a:pt x="24165" y="25670"/>
                  <a:pt x="24256" y="25214"/>
                </a:cubicBezTo>
                <a:cubicBezTo>
                  <a:pt x="24347" y="24515"/>
                  <a:pt x="24347" y="23816"/>
                  <a:pt x="24347" y="23117"/>
                </a:cubicBezTo>
                <a:cubicBezTo>
                  <a:pt x="24347" y="22570"/>
                  <a:pt x="24317" y="22053"/>
                  <a:pt x="24286" y="21506"/>
                </a:cubicBezTo>
                <a:cubicBezTo>
                  <a:pt x="24256" y="21080"/>
                  <a:pt x="24226" y="20685"/>
                  <a:pt x="24195" y="20290"/>
                </a:cubicBezTo>
                <a:cubicBezTo>
                  <a:pt x="24165" y="20077"/>
                  <a:pt x="24165" y="19864"/>
                  <a:pt x="24134" y="19652"/>
                </a:cubicBezTo>
                <a:cubicBezTo>
                  <a:pt x="24104" y="19469"/>
                  <a:pt x="24104" y="19287"/>
                  <a:pt x="24074" y="19104"/>
                </a:cubicBezTo>
                <a:cubicBezTo>
                  <a:pt x="24074" y="19104"/>
                  <a:pt x="24043" y="19104"/>
                  <a:pt x="24043" y="19074"/>
                </a:cubicBezTo>
                <a:lnTo>
                  <a:pt x="24043" y="19074"/>
                </a:lnTo>
                <a:cubicBezTo>
                  <a:pt x="24043" y="19226"/>
                  <a:pt x="24043" y="19378"/>
                  <a:pt x="24074" y="19560"/>
                </a:cubicBezTo>
                <a:cubicBezTo>
                  <a:pt x="24104" y="19712"/>
                  <a:pt x="24104" y="19895"/>
                  <a:pt x="24104" y="20077"/>
                </a:cubicBezTo>
                <a:cubicBezTo>
                  <a:pt x="24134" y="20563"/>
                  <a:pt x="24165" y="21050"/>
                  <a:pt x="24195" y="21536"/>
                </a:cubicBezTo>
                <a:cubicBezTo>
                  <a:pt x="24256" y="22448"/>
                  <a:pt x="24256" y="23360"/>
                  <a:pt x="24226" y="24302"/>
                </a:cubicBezTo>
                <a:cubicBezTo>
                  <a:pt x="24195" y="24819"/>
                  <a:pt x="24134" y="25336"/>
                  <a:pt x="24013" y="25852"/>
                </a:cubicBezTo>
                <a:cubicBezTo>
                  <a:pt x="23952" y="26035"/>
                  <a:pt x="23891" y="26217"/>
                  <a:pt x="23800" y="26399"/>
                </a:cubicBezTo>
                <a:cubicBezTo>
                  <a:pt x="23800" y="26460"/>
                  <a:pt x="23739" y="26491"/>
                  <a:pt x="23709" y="26551"/>
                </a:cubicBezTo>
                <a:cubicBezTo>
                  <a:pt x="23684" y="26564"/>
                  <a:pt x="23659" y="26571"/>
                  <a:pt x="23633" y="26571"/>
                </a:cubicBezTo>
                <a:cubicBezTo>
                  <a:pt x="23598" y="26571"/>
                  <a:pt x="23562" y="26557"/>
                  <a:pt x="23527" y="26521"/>
                </a:cubicBezTo>
                <a:cubicBezTo>
                  <a:pt x="23435" y="26430"/>
                  <a:pt x="23375" y="26308"/>
                  <a:pt x="23344" y="26217"/>
                </a:cubicBezTo>
                <a:cubicBezTo>
                  <a:pt x="23223" y="25913"/>
                  <a:pt x="23162" y="25609"/>
                  <a:pt x="23131" y="25275"/>
                </a:cubicBezTo>
                <a:cubicBezTo>
                  <a:pt x="23101" y="24880"/>
                  <a:pt x="23071" y="24484"/>
                  <a:pt x="23040" y="24089"/>
                </a:cubicBezTo>
                <a:cubicBezTo>
                  <a:pt x="22979" y="23086"/>
                  <a:pt x="22979" y="22083"/>
                  <a:pt x="23040" y="21080"/>
                </a:cubicBezTo>
                <a:cubicBezTo>
                  <a:pt x="23040" y="20715"/>
                  <a:pt x="23101" y="20351"/>
                  <a:pt x="23131" y="19986"/>
                </a:cubicBezTo>
                <a:cubicBezTo>
                  <a:pt x="23162" y="19652"/>
                  <a:pt x="23223" y="19348"/>
                  <a:pt x="23253" y="19044"/>
                </a:cubicBezTo>
                <a:cubicBezTo>
                  <a:pt x="23314" y="18649"/>
                  <a:pt x="23375" y="18253"/>
                  <a:pt x="23496" y="17858"/>
                </a:cubicBezTo>
                <a:cubicBezTo>
                  <a:pt x="23527" y="17706"/>
                  <a:pt x="23557" y="17554"/>
                  <a:pt x="23587" y="17433"/>
                </a:cubicBezTo>
                <a:cubicBezTo>
                  <a:pt x="23800" y="16582"/>
                  <a:pt x="24104" y="15822"/>
                  <a:pt x="24560" y="15092"/>
                </a:cubicBezTo>
                <a:cubicBezTo>
                  <a:pt x="24834" y="14606"/>
                  <a:pt x="25198" y="14180"/>
                  <a:pt x="25593" y="13816"/>
                </a:cubicBezTo>
                <a:cubicBezTo>
                  <a:pt x="25624" y="13785"/>
                  <a:pt x="25654" y="13785"/>
                  <a:pt x="25685" y="13785"/>
                </a:cubicBezTo>
                <a:cubicBezTo>
                  <a:pt x="25715" y="14089"/>
                  <a:pt x="25715" y="14424"/>
                  <a:pt x="25776" y="14727"/>
                </a:cubicBezTo>
                <a:cubicBezTo>
                  <a:pt x="25867" y="14363"/>
                  <a:pt x="25745" y="13998"/>
                  <a:pt x="25806" y="13633"/>
                </a:cubicBezTo>
                <a:cubicBezTo>
                  <a:pt x="25958" y="13481"/>
                  <a:pt x="26110" y="13329"/>
                  <a:pt x="26323" y="13208"/>
                </a:cubicBezTo>
                <a:cubicBezTo>
                  <a:pt x="26384" y="13360"/>
                  <a:pt x="26323" y="13481"/>
                  <a:pt x="26323" y="13603"/>
                </a:cubicBezTo>
                <a:cubicBezTo>
                  <a:pt x="26262" y="13998"/>
                  <a:pt x="26232" y="14363"/>
                  <a:pt x="26232" y="14758"/>
                </a:cubicBezTo>
                <a:cubicBezTo>
                  <a:pt x="26232" y="15062"/>
                  <a:pt x="26201" y="15335"/>
                  <a:pt x="26262" y="15639"/>
                </a:cubicBezTo>
                <a:cubicBezTo>
                  <a:pt x="26293" y="15731"/>
                  <a:pt x="26262" y="15822"/>
                  <a:pt x="26262" y="15913"/>
                </a:cubicBezTo>
                <a:cubicBezTo>
                  <a:pt x="26293" y="16217"/>
                  <a:pt x="26293" y="16490"/>
                  <a:pt x="26323" y="16825"/>
                </a:cubicBezTo>
                <a:cubicBezTo>
                  <a:pt x="26353" y="16734"/>
                  <a:pt x="26353" y="16642"/>
                  <a:pt x="26353" y="16582"/>
                </a:cubicBezTo>
                <a:cubicBezTo>
                  <a:pt x="26353" y="16521"/>
                  <a:pt x="26353" y="16430"/>
                  <a:pt x="26353" y="16369"/>
                </a:cubicBezTo>
                <a:cubicBezTo>
                  <a:pt x="26293" y="16156"/>
                  <a:pt x="26323" y="15943"/>
                  <a:pt x="26323" y="15731"/>
                </a:cubicBezTo>
                <a:cubicBezTo>
                  <a:pt x="26323" y="15366"/>
                  <a:pt x="26323" y="15001"/>
                  <a:pt x="26323" y="14636"/>
                </a:cubicBezTo>
                <a:cubicBezTo>
                  <a:pt x="26353" y="14241"/>
                  <a:pt x="26414" y="13876"/>
                  <a:pt x="26444" y="13481"/>
                </a:cubicBezTo>
                <a:cubicBezTo>
                  <a:pt x="26444" y="13360"/>
                  <a:pt x="26475" y="13238"/>
                  <a:pt x="26475" y="13117"/>
                </a:cubicBezTo>
                <a:cubicBezTo>
                  <a:pt x="26748" y="12965"/>
                  <a:pt x="26992" y="12813"/>
                  <a:pt x="27296" y="12721"/>
                </a:cubicBezTo>
                <a:cubicBezTo>
                  <a:pt x="27574" y="12629"/>
                  <a:pt x="27871" y="12589"/>
                  <a:pt x="28171" y="12589"/>
                </a:cubicBezTo>
                <a:close/>
                <a:moveTo>
                  <a:pt x="23648" y="26977"/>
                </a:moveTo>
                <a:cubicBezTo>
                  <a:pt x="23648" y="27038"/>
                  <a:pt x="23648" y="27068"/>
                  <a:pt x="23648" y="27098"/>
                </a:cubicBezTo>
                <a:cubicBezTo>
                  <a:pt x="23557" y="27646"/>
                  <a:pt x="23496" y="28193"/>
                  <a:pt x="23466" y="28709"/>
                </a:cubicBezTo>
                <a:cubicBezTo>
                  <a:pt x="23466" y="28801"/>
                  <a:pt x="23435" y="28861"/>
                  <a:pt x="23435" y="28953"/>
                </a:cubicBezTo>
                <a:cubicBezTo>
                  <a:pt x="23435" y="28983"/>
                  <a:pt x="23405" y="28983"/>
                  <a:pt x="23405" y="29013"/>
                </a:cubicBezTo>
                <a:cubicBezTo>
                  <a:pt x="23314" y="28983"/>
                  <a:pt x="23344" y="28922"/>
                  <a:pt x="23344" y="28861"/>
                </a:cubicBezTo>
                <a:cubicBezTo>
                  <a:pt x="23375" y="28254"/>
                  <a:pt x="23375" y="27646"/>
                  <a:pt x="23557" y="27068"/>
                </a:cubicBezTo>
                <a:cubicBezTo>
                  <a:pt x="23557" y="27038"/>
                  <a:pt x="23587" y="27038"/>
                  <a:pt x="23648" y="26977"/>
                </a:cubicBezTo>
                <a:close/>
                <a:moveTo>
                  <a:pt x="21705" y="27367"/>
                </a:moveTo>
                <a:cubicBezTo>
                  <a:pt x="21728" y="27367"/>
                  <a:pt x="21746" y="27385"/>
                  <a:pt x="21764" y="27402"/>
                </a:cubicBezTo>
                <a:cubicBezTo>
                  <a:pt x="21976" y="27585"/>
                  <a:pt x="22159" y="27798"/>
                  <a:pt x="22280" y="28041"/>
                </a:cubicBezTo>
                <a:cubicBezTo>
                  <a:pt x="22493" y="28436"/>
                  <a:pt x="22645" y="28831"/>
                  <a:pt x="22736" y="29257"/>
                </a:cubicBezTo>
                <a:cubicBezTo>
                  <a:pt x="22827" y="29591"/>
                  <a:pt x="22919" y="29925"/>
                  <a:pt x="22979" y="30290"/>
                </a:cubicBezTo>
                <a:cubicBezTo>
                  <a:pt x="23010" y="30381"/>
                  <a:pt x="23040" y="30472"/>
                  <a:pt x="23040" y="30533"/>
                </a:cubicBezTo>
                <a:cubicBezTo>
                  <a:pt x="23101" y="30381"/>
                  <a:pt x="23101" y="30229"/>
                  <a:pt x="23101" y="30077"/>
                </a:cubicBezTo>
                <a:cubicBezTo>
                  <a:pt x="22979" y="29226"/>
                  <a:pt x="22827" y="28406"/>
                  <a:pt x="22584" y="27615"/>
                </a:cubicBezTo>
                <a:cubicBezTo>
                  <a:pt x="22584" y="27585"/>
                  <a:pt x="22584" y="27585"/>
                  <a:pt x="22584" y="27554"/>
                </a:cubicBezTo>
                <a:cubicBezTo>
                  <a:pt x="22593" y="27546"/>
                  <a:pt x="22599" y="27542"/>
                  <a:pt x="22605" y="27542"/>
                </a:cubicBezTo>
                <a:cubicBezTo>
                  <a:pt x="22617" y="27542"/>
                  <a:pt x="22624" y="27563"/>
                  <a:pt x="22645" y="27585"/>
                </a:cubicBezTo>
                <a:cubicBezTo>
                  <a:pt x="22645" y="27615"/>
                  <a:pt x="22645" y="27615"/>
                  <a:pt x="22675" y="27646"/>
                </a:cubicBezTo>
                <a:cubicBezTo>
                  <a:pt x="22797" y="27980"/>
                  <a:pt x="22919" y="28314"/>
                  <a:pt x="22979" y="28679"/>
                </a:cubicBezTo>
                <a:cubicBezTo>
                  <a:pt x="23131" y="29196"/>
                  <a:pt x="23192" y="29773"/>
                  <a:pt x="23223" y="30320"/>
                </a:cubicBezTo>
                <a:cubicBezTo>
                  <a:pt x="23253" y="30837"/>
                  <a:pt x="23283" y="31354"/>
                  <a:pt x="23283" y="31901"/>
                </a:cubicBezTo>
                <a:cubicBezTo>
                  <a:pt x="23314" y="32053"/>
                  <a:pt x="23314" y="32235"/>
                  <a:pt x="23314" y="32418"/>
                </a:cubicBezTo>
                <a:cubicBezTo>
                  <a:pt x="23314" y="32479"/>
                  <a:pt x="23314" y="32539"/>
                  <a:pt x="23314" y="32600"/>
                </a:cubicBezTo>
                <a:cubicBezTo>
                  <a:pt x="23192" y="32387"/>
                  <a:pt x="23192" y="32205"/>
                  <a:pt x="23162" y="31992"/>
                </a:cubicBezTo>
                <a:cubicBezTo>
                  <a:pt x="23131" y="31627"/>
                  <a:pt x="23071" y="31232"/>
                  <a:pt x="22979" y="30837"/>
                </a:cubicBezTo>
                <a:cubicBezTo>
                  <a:pt x="22858" y="30320"/>
                  <a:pt x="22706" y="29773"/>
                  <a:pt x="22584" y="29226"/>
                </a:cubicBezTo>
                <a:cubicBezTo>
                  <a:pt x="22523" y="29013"/>
                  <a:pt x="22463" y="28831"/>
                  <a:pt x="22402" y="28618"/>
                </a:cubicBezTo>
                <a:cubicBezTo>
                  <a:pt x="22250" y="28162"/>
                  <a:pt x="22007" y="27737"/>
                  <a:pt x="21642" y="27402"/>
                </a:cubicBezTo>
                <a:cubicBezTo>
                  <a:pt x="21668" y="27377"/>
                  <a:pt x="21688" y="27367"/>
                  <a:pt x="21705" y="27367"/>
                </a:cubicBezTo>
                <a:close/>
                <a:moveTo>
                  <a:pt x="34668" y="1"/>
                </a:moveTo>
                <a:cubicBezTo>
                  <a:pt x="34177" y="1"/>
                  <a:pt x="33730" y="166"/>
                  <a:pt x="33314" y="472"/>
                </a:cubicBezTo>
                <a:cubicBezTo>
                  <a:pt x="32949" y="776"/>
                  <a:pt x="32645" y="1110"/>
                  <a:pt x="32372" y="1475"/>
                </a:cubicBezTo>
                <a:cubicBezTo>
                  <a:pt x="32068" y="1870"/>
                  <a:pt x="31825" y="2265"/>
                  <a:pt x="31612" y="2691"/>
                </a:cubicBezTo>
                <a:cubicBezTo>
                  <a:pt x="31551" y="2752"/>
                  <a:pt x="31551" y="2873"/>
                  <a:pt x="31460" y="2904"/>
                </a:cubicBezTo>
                <a:cubicBezTo>
                  <a:pt x="31399" y="2812"/>
                  <a:pt x="31429" y="2721"/>
                  <a:pt x="31429" y="2630"/>
                </a:cubicBezTo>
                <a:cubicBezTo>
                  <a:pt x="31460" y="2356"/>
                  <a:pt x="31460" y="2113"/>
                  <a:pt x="31460" y="1840"/>
                </a:cubicBezTo>
                <a:cubicBezTo>
                  <a:pt x="31460" y="1566"/>
                  <a:pt x="31399" y="1293"/>
                  <a:pt x="31277" y="1049"/>
                </a:cubicBezTo>
                <a:cubicBezTo>
                  <a:pt x="31080" y="711"/>
                  <a:pt x="30804" y="529"/>
                  <a:pt x="30401" y="529"/>
                </a:cubicBezTo>
                <a:cubicBezTo>
                  <a:pt x="30369" y="529"/>
                  <a:pt x="30337" y="531"/>
                  <a:pt x="30305" y="533"/>
                </a:cubicBezTo>
                <a:cubicBezTo>
                  <a:pt x="30122" y="563"/>
                  <a:pt x="29940" y="624"/>
                  <a:pt x="29758" y="685"/>
                </a:cubicBezTo>
                <a:cubicBezTo>
                  <a:pt x="29393" y="806"/>
                  <a:pt x="29028" y="898"/>
                  <a:pt x="28633" y="958"/>
                </a:cubicBezTo>
                <a:cubicBezTo>
                  <a:pt x="28238" y="1049"/>
                  <a:pt x="27812" y="1049"/>
                  <a:pt x="27417" y="1080"/>
                </a:cubicBezTo>
                <a:cubicBezTo>
                  <a:pt x="26809" y="1141"/>
                  <a:pt x="26262" y="1323"/>
                  <a:pt x="25745" y="1688"/>
                </a:cubicBezTo>
                <a:cubicBezTo>
                  <a:pt x="25411" y="1931"/>
                  <a:pt x="25137" y="2205"/>
                  <a:pt x="24864" y="2539"/>
                </a:cubicBezTo>
                <a:cubicBezTo>
                  <a:pt x="24834" y="2569"/>
                  <a:pt x="24834" y="2660"/>
                  <a:pt x="24742" y="2660"/>
                </a:cubicBezTo>
                <a:cubicBezTo>
                  <a:pt x="24712" y="2630"/>
                  <a:pt x="24682" y="2569"/>
                  <a:pt x="24651" y="2539"/>
                </a:cubicBezTo>
                <a:cubicBezTo>
                  <a:pt x="24378" y="2144"/>
                  <a:pt x="24013" y="1840"/>
                  <a:pt x="23618" y="1566"/>
                </a:cubicBezTo>
                <a:cubicBezTo>
                  <a:pt x="23192" y="1323"/>
                  <a:pt x="22767" y="1110"/>
                  <a:pt x="22280" y="989"/>
                </a:cubicBezTo>
                <a:cubicBezTo>
                  <a:pt x="21949" y="872"/>
                  <a:pt x="21618" y="817"/>
                  <a:pt x="21278" y="817"/>
                </a:cubicBezTo>
                <a:cubicBezTo>
                  <a:pt x="21089" y="817"/>
                  <a:pt x="20896" y="834"/>
                  <a:pt x="20700" y="867"/>
                </a:cubicBezTo>
                <a:cubicBezTo>
                  <a:pt x="20396" y="928"/>
                  <a:pt x="20092" y="989"/>
                  <a:pt x="19788" y="1049"/>
                </a:cubicBezTo>
                <a:cubicBezTo>
                  <a:pt x="19575" y="1095"/>
                  <a:pt x="19362" y="1118"/>
                  <a:pt x="19150" y="1118"/>
                </a:cubicBezTo>
                <a:cubicBezTo>
                  <a:pt x="18937" y="1118"/>
                  <a:pt x="18724" y="1095"/>
                  <a:pt x="18511" y="1049"/>
                </a:cubicBezTo>
                <a:cubicBezTo>
                  <a:pt x="18146" y="989"/>
                  <a:pt x="17782" y="898"/>
                  <a:pt x="17417" y="867"/>
                </a:cubicBezTo>
                <a:cubicBezTo>
                  <a:pt x="17167" y="834"/>
                  <a:pt x="16917" y="810"/>
                  <a:pt x="16667" y="810"/>
                </a:cubicBezTo>
                <a:cubicBezTo>
                  <a:pt x="16461" y="810"/>
                  <a:pt x="16255" y="826"/>
                  <a:pt x="16049" y="867"/>
                </a:cubicBezTo>
                <a:cubicBezTo>
                  <a:pt x="15380" y="1019"/>
                  <a:pt x="14803" y="1353"/>
                  <a:pt x="14317" y="1809"/>
                </a:cubicBezTo>
                <a:cubicBezTo>
                  <a:pt x="14043" y="2083"/>
                  <a:pt x="13830" y="2387"/>
                  <a:pt x="13739" y="2782"/>
                </a:cubicBezTo>
                <a:cubicBezTo>
                  <a:pt x="13678" y="3025"/>
                  <a:pt x="13648" y="3268"/>
                  <a:pt x="13648" y="3512"/>
                </a:cubicBezTo>
                <a:cubicBezTo>
                  <a:pt x="13648" y="3603"/>
                  <a:pt x="13678" y="3694"/>
                  <a:pt x="13618" y="3785"/>
                </a:cubicBezTo>
                <a:lnTo>
                  <a:pt x="13466" y="3785"/>
                </a:lnTo>
                <a:cubicBezTo>
                  <a:pt x="13253" y="3785"/>
                  <a:pt x="13040" y="3755"/>
                  <a:pt x="12827" y="3755"/>
                </a:cubicBezTo>
                <a:cubicBezTo>
                  <a:pt x="12641" y="3731"/>
                  <a:pt x="12460" y="3722"/>
                  <a:pt x="12282" y="3722"/>
                </a:cubicBezTo>
                <a:cubicBezTo>
                  <a:pt x="11993" y="3722"/>
                  <a:pt x="11711" y="3748"/>
                  <a:pt x="11429" y="3785"/>
                </a:cubicBezTo>
                <a:cubicBezTo>
                  <a:pt x="10456" y="3937"/>
                  <a:pt x="9636" y="4332"/>
                  <a:pt x="8997" y="5062"/>
                </a:cubicBezTo>
                <a:cubicBezTo>
                  <a:pt x="8633" y="5457"/>
                  <a:pt x="8389" y="5913"/>
                  <a:pt x="8298" y="6460"/>
                </a:cubicBezTo>
                <a:cubicBezTo>
                  <a:pt x="8268" y="6581"/>
                  <a:pt x="8237" y="6673"/>
                  <a:pt x="8237" y="6764"/>
                </a:cubicBezTo>
                <a:cubicBezTo>
                  <a:pt x="8116" y="6764"/>
                  <a:pt x="8025" y="6733"/>
                  <a:pt x="7934" y="6733"/>
                </a:cubicBezTo>
                <a:cubicBezTo>
                  <a:pt x="7708" y="6691"/>
                  <a:pt x="7482" y="6668"/>
                  <a:pt x="7256" y="6668"/>
                </a:cubicBezTo>
                <a:cubicBezTo>
                  <a:pt x="6996" y="6668"/>
                  <a:pt x="6735" y="6699"/>
                  <a:pt x="6475" y="6764"/>
                </a:cubicBezTo>
                <a:cubicBezTo>
                  <a:pt x="5806" y="6916"/>
                  <a:pt x="5228" y="7189"/>
                  <a:pt x="4651" y="7554"/>
                </a:cubicBezTo>
                <a:cubicBezTo>
                  <a:pt x="4134" y="7888"/>
                  <a:pt x="3648" y="8253"/>
                  <a:pt x="3192" y="8679"/>
                </a:cubicBezTo>
                <a:cubicBezTo>
                  <a:pt x="2949" y="8892"/>
                  <a:pt x="2675" y="9104"/>
                  <a:pt x="2432" y="9347"/>
                </a:cubicBezTo>
                <a:cubicBezTo>
                  <a:pt x="1885" y="9834"/>
                  <a:pt x="1338" y="10320"/>
                  <a:pt x="760" y="10776"/>
                </a:cubicBezTo>
                <a:cubicBezTo>
                  <a:pt x="639" y="10867"/>
                  <a:pt x="547" y="10989"/>
                  <a:pt x="426" y="11080"/>
                </a:cubicBezTo>
                <a:cubicBezTo>
                  <a:pt x="365" y="11171"/>
                  <a:pt x="274" y="11262"/>
                  <a:pt x="213" y="11354"/>
                </a:cubicBezTo>
                <a:cubicBezTo>
                  <a:pt x="0" y="11688"/>
                  <a:pt x="31" y="12053"/>
                  <a:pt x="243" y="12326"/>
                </a:cubicBezTo>
                <a:cubicBezTo>
                  <a:pt x="395" y="12569"/>
                  <a:pt x="608" y="12752"/>
                  <a:pt x="851" y="12904"/>
                </a:cubicBezTo>
                <a:cubicBezTo>
                  <a:pt x="1159" y="13088"/>
                  <a:pt x="1494" y="13190"/>
                  <a:pt x="1838" y="13190"/>
                </a:cubicBezTo>
                <a:cubicBezTo>
                  <a:pt x="2004" y="13190"/>
                  <a:pt x="2172" y="13166"/>
                  <a:pt x="2341" y="13117"/>
                </a:cubicBezTo>
                <a:cubicBezTo>
                  <a:pt x="2462" y="13086"/>
                  <a:pt x="2614" y="13056"/>
                  <a:pt x="2736" y="12995"/>
                </a:cubicBezTo>
                <a:cubicBezTo>
                  <a:pt x="3040" y="12934"/>
                  <a:pt x="3313" y="12843"/>
                  <a:pt x="3617" y="12752"/>
                </a:cubicBezTo>
                <a:cubicBezTo>
                  <a:pt x="3648" y="12737"/>
                  <a:pt x="3678" y="12729"/>
                  <a:pt x="3709" y="12729"/>
                </a:cubicBezTo>
                <a:cubicBezTo>
                  <a:pt x="3739" y="12729"/>
                  <a:pt x="3769" y="12737"/>
                  <a:pt x="3800" y="12752"/>
                </a:cubicBezTo>
                <a:cubicBezTo>
                  <a:pt x="3739" y="12873"/>
                  <a:pt x="3709" y="12995"/>
                  <a:pt x="3678" y="13086"/>
                </a:cubicBezTo>
                <a:cubicBezTo>
                  <a:pt x="3709" y="13238"/>
                  <a:pt x="3739" y="13329"/>
                  <a:pt x="3830" y="13420"/>
                </a:cubicBezTo>
                <a:cubicBezTo>
                  <a:pt x="4073" y="13633"/>
                  <a:pt x="4316" y="13846"/>
                  <a:pt x="4590" y="14028"/>
                </a:cubicBezTo>
                <a:cubicBezTo>
                  <a:pt x="5107" y="14363"/>
                  <a:pt x="5593" y="14636"/>
                  <a:pt x="6140" y="14910"/>
                </a:cubicBezTo>
                <a:cubicBezTo>
                  <a:pt x="6231" y="14940"/>
                  <a:pt x="6323" y="14971"/>
                  <a:pt x="6414" y="15001"/>
                </a:cubicBezTo>
                <a:cubicBezTo>
                  <a:pt x="6654" y="15087"/>
                  <a:pt x="6903" y="15124"/>
                  <a:pt x="7157" y="15124"/>
                </a:cubicBezTo>
                <a:cubicBezTo>
                  <a:pt x="7353" y="15124"/>
                  <a:pt x="7552" y="15102"/>
                  <a:pt x="7751" y="15062"/>
                </a:cubicBezTo>
                <a:cubicBezTo>
                  <a:pt x="8420" y="14940"/>
                  <a:pt x="9028" y="14727"/>
                  <a:pt x="9636" y="14424"/>
                </a:cubicBezTo>
                <a:cubicBezTo>
                  <a:pt x="9727" y="14393"/>
                  <a:pt x="9788" y="14363"/>
                  <a:pt x="9879" y="14332"/>
                </a:cubicBezTo>
                <a:cubicBezTo>
                  <a:pt x="10213" y="14636"/>
                  <a:pt x="10851" y="15487"/>
                  <a:pt x="10973" y="15791"/>
                </a:cubicBezTo>
                <a:cubicBezTo>
                  <a:pt x="10912" y="15822"/>
                  <a:pt x="10821" y="15852"/>
                  <a:pt x="10760" y="15883"/>
                </a:cubicBezTo>
                <a:cubicBezTo>
                  <a:pt x="10548" y="15943"/>
                  <a:pt x="10365" y="16035"/>
                  <a:pt x="10183" y="16156"/>
                </a:cubicBezTo>
                <a:cubicBezTo>
                  <a:pt x="9879" y="16399"/>
                  <a:pt x="9575" y="16642"/>
                  <a:pt x="9332" y="16946"/>
                </a:cubicBezTo>
                <a:cubicBezTo>
                  <a:pt x="9112" y="17248"/>
                  <a:pt x="8844" y="17376"/>
                  <a:pt x="8525" y="17376"/>
                </a:cubicBezTo>
                <a:cubicBezTo>
                  <a:pt x="8491" y="17376"/>
                  <a:pt x="8456" y="17375"/>
                  <a:pt x="8420" y="17372"/>
                </a:cubicBezTo>
                <a:cubicBezTo>
                  <a:pt x="8177" y="17342"/>
                  <a:pt x="7934" y="17342"/>
                  <a:pt x="7690" y="17342"/>
                </a:cubicBezTo>
                <a:cubicBezTo>
                  <a:pt x="7538" y="17342"/>
                  <a:pt x="7386" y="17372"/>
                  <a:pt x="7234" y="17402"/>
                </a:cubicBezTo>
                <a:cubicBezTo>
                  <a:pt x="6748" y="17554"/>
                  <a:pt x="6505" y="17949"/>
                  <a:pt x="6626" y="18466"/>
                </a:cubicBezTo>
                <a:cubicBezTo>
                  <a:pt x="6657" y="18618"/>
                  <a:pt x="6718" y="18801"/>
                  <a:pt x="6778" y="18952"/>
                </a:cubicBezTo>
                <a:cubicBezTo>
                  <a:pt x="6839" y="19044"/>
                  <a:pt x="6900" y="19165"/>
                  <a:pt x="6991" y="19287"/>
                </a:cubicBezTo>
                <a:cubicBezTo>
                  <a:pt x="7174" y="19591"/>
                  <a:pt x="7447" y="19834"/>
                  <a:pt x="7721" y="20077"/>
                </a:cubicBezTo>
                <a:cubicBezTo>
                  <a:pt x="8177" y="20503"/>
                  <a:pt x="8693" y="20867"/>
                  <a:pt x="9271" y="21171"/>
                </a:cubicBezTo>
                <a:cubicBezTo>
                  <a:pt x="10122" y="21688"/>
                  <a:pt x="11003" y="22174"/>
                  <a:pt x="11885" y="22661"/>
                </a:cubicBezTo>
                <a:cubicBezTo>
                  <a:pt x="12341" y="22904"/>
                  <a:pt x="12827" y="23177"/>
                  <a:pt x="13283" y="23451"/>
                </a:cubicBezTo>
                <a:cubicBezTo>
                  <a:pt x="14013" y="23846"/>
                  <a:pt x="14681" y="24363"/>
                  <a:pt x="15228" y="24971"/>
                </a:cubicBezTo>
                <a:cubicBezTo>
                  <a:pt x="15897" y="25670"/>
                  <a:pt x="16687" y="26217"/>
                  <a:pt x="17569" y="26551"/>
                </a:cubicBezTo>
                <a:cubicBezTo>
                  <a:pt x="18390" y="26886"/>
                  <a:pt x="19210" y="27038"/>
                  <a:pt x="20061" y="27129"/>
                </a:cubicBezTo>
                <a:cubicBezTo>
                  <a:pt x="20396" y="27159"/>
                  <a:pt x="20730" y="27250"/>
                  <a:pt x="21034" y="27402"/>
                </a:cubicBezTo>
                <a:cubicBezTo>
                  <a:pt x="21429" y="27585"/>
                  <a:pt x="21733" y="27858"/>
                  <a:pt x="21916" y="28254"/>
                </a:cubicBezTo>
                <a:cubicBezTo>
                  <a:pt x="22007" y="28497"/>
                  <a:pt x="22098" y="28709"/>
                  <a:pt x="22189" y="28953"/>
                </a:cubicBezTo>
                <a:cubicBezTo>
                  <a:pt x="22250" y="29135"/>
                  <a:pt x="22311" y="29348"/>
                  <a:pt x="22371" y="29561"/>
                </a:cubicBezTo>
                <a:cubicBezTo>
                  <a:pt x="22615" y="30381"/>
                  <a:pt x="22767" y="31232"/>
                  <a:pt x="22919" y="32083"/>
                </a:cubicBezTo>
                <a:cubicBezTo>
                  <a:pt x="23040" y="32661"/>
                  <a:pt x="23101" y="33269"/>
                  <a:pt x="23162" y="33877"/>
                </a:cubicBezTo>
                <a:cubicBezTo>
                  <a:pt x="23223" y="34515"/>
                  <a:pt x="23283" y="35123"/>
                  <a:pt x="23314" y="35761"/>
                </a:cubicBezTo>
                <a:cubicBezTo>
                  <a:pt x="23344" y="36004"/>
                  <a:pt x="23375" y="36248"/>
                  <a:pt x="23375" y="36460"/>
                </a:cubicBezTo>
                <a:cubicBezTo>
                  <a:pt x="23405" y="36795"/>
                  <a:pt x="23405" y="37129"/>
                  <a:pt x="23435" y="37433"/>
                </a:cubicBezTo>
                <a:cubicBezTo>
                  <a:pt x="23435" y="38132"/>
                  <a:pt x="23435" y="38801"/>
                  <a:pt x="23435" y="39500"/>
                </a:cubicBezTo>
                <a:cubicBezTo>
                  <a:pt x="23435" y="39591"/>
                  <a:pt x="23466" y="39713"/>
                  <a:pt x="23435" y="39834"/>
                </a:cubicBezTo>
                <a:cubicBezTo>
                  <a:pt x="23405" y="40412"/>
                  <a:pt x="23405" y="41020"/>
                  <a:pt x="23314" y="41628"/>
                </a:cubicBezTo>
                <a:cubicBezTo>
                  <a:pt x="23283" y="41992"/>
                  <a:pt x="23253" y="42327"/>
                  <a:pt x="23192" y="42691"/>
                </a:cubicBezTo>
                <a:cubicBezTo>
                  <a:pt x="23131" y="43178"/>
                  <a:pt x="23071" y="43664"/>
                  <a:pt x="23010" y="44150"/>
                </a:cubicBezTo>
                <a:cubicBezTo>
                  <a:pt x="22979" y="44515"/>
                  <a:pt x="22949" y="44850"/>
                  <a:pt x="22919" y="45184"/>
                </a:cubicBezTo>
                <a:cubicBezTo>
                  <a:pt x="22827" y="45883"/>
                  <a:pt x="22645" y="50351"/>
                  <a:pt x="22645" y="50959"/>
                </a:cubicBezTo>
                <a:lnTo>
                  <a:pt x="22858" y="50868"/>
                </a:lnTo>
                <a:cubicBezTo>
                  <a:pt x="22919" y="50503"/>
                  <a:pt x="22949" y="47190"/>
                  <a:pt x="23162" y="44880"/>
                </a:cubicBezTo>
                <a:cubicBezTo>
                  <a:pt x="23192" y="44606"/>
                  <a:pt x="23192" y="44333"/>
                  <a:pt x="23253" y="44090"/>
                </a:cubicBezTo>
                <a:cubicBezTo>
                  <a:pt x="23283" y="43603"/>
                  <a:pt x="23375" y="43117"/>
                  <a:pt x="23435" y="42631"/>
                </a:cubicBezTo>
                <a:cubicBezTo>
                  <a:pt x="23496" y="42175"/>
                  <a:pt x="23527" y="41719"/>
                  <a:pt x="23587" y="41263"/>
                </a:cubicBezTo>
                <a:cubicBezTo>
                  <a:pt x="23678" y="40716"/>
                  <a:pt x="23739" y="40199"/>
                  <a:pt x="23739" y="39652"/>
                </a:cubicBezTo>
                <a:cubicBezTo>
                  <a:pt x="23739" y="39409"/>
                  <a:pt x="23739" y="39166"/>
                  <a:pt x="23739" y="38922"/>
                </a:cubicBezTo>
                <a:cubicBezTo>
                  <a:pt x="23739" y="38102"/>
                  <a:pt x="23739" y="37281"/>
                  <a:pt x="23678" y="36491"/>
                </a:cubicBezTo>
                <a:cubicBezTo>
                  <a:pt x="23648" y="36065"/>
                  <a:pt x="23618" y="35640"/>
                  <a:pt x="23587" y="35214"/>
                </a:cubicBezTo>
                <a:cubicBezTo>
                  <a:pt x="23527" y="34728"/>
                  <a:pt x="23496" y="34211"/>
                  <a:pt x="23496" y="33694"/>
                </a:cubicBezTo>
                <a:cubicBezTo>
                  <a:pt x="23466" y="32995"/>
                  <a:pt x="23466" y="32327"/>
                  <a:pt x="23466" y="31627"/>
                </a:cubicBezTo>
                <a:cubicBezTo>
                  <a:pt x="23466" y="30928"/>
                  <a:pt x="23496" y="30229"/>
                  <a:pt x="23587" y="29561"/>
                </a:cubicBezTo>
                <a:cubicBezTo>
                  <a:pt x="23678" y="29135"/>
                  <a:pt x="23770" y="28709"/>
                  <a:pt x="23922" y="28284"/>
                </a:cubicBezTo>
                <a:cubicBezTo>
                  <a:pt x="24104" y="27858"/>
                  <a:pt x="24408" y="27585"/>
                  <a:pt x="24864" y="27463"/>
                </a:cubicBezTo>
                <a:cubicBezTo>
                  <a:pt x="25198" y="27342"/>
                  <a:pt x="25533" y="27281"/>
                  <a:pt x="25867" y="27190"/>
                </a:cubicBezTo>
                <a:cubicBezTo>
                  <a:pt x="25928" y="27159"/>
                  <a:pt x="25989" y="27159"/>
                  <a:pt x="26049" y="27129"/>
                </a:cubicBezTo>
                <a:cubicBezTo>
                  <a:pt x="26657" y="27038"/>
                  <a:pt x="27265" y="26886"/>
                  <a:pt x="27873" y="26643"/>
                </a:cubicBezTo>
                <a:cubicBezTo>
                  <a:pt x="28907" y="26217"/>
                  <a:pt x="29849" y="25609"/>
                  <a:pt x="30669" y="24819"/>
                </a:cubicBezTo>
                <a:cubicBezTo>
                  <a:pt x="31277" y="24211"/>
                  <a:pt x="31764" y="23512"/>
                  <a:pt x="32068" y="22722"/>
                </a:cubicBezTo>
                <a:cubicBezTo>
                  <a:pt x="32463" y="21658"/>
                  <a:pt x="32676" y="20563"/>
                  <a:pt x="32767" y="19439"/>
                </a:cubicBezTo>
                <a:cubicBezTo>
                  <a:pt x="32828" y="18557"/>
                  <a:pt x="32858" y="17645"/>
                  <a:pt x="32888" y="16764"/>
                </a:cubicBezTo>
                <a:cubicBezTo>
                  <a:pt x="32919" y="16308"/>
                  <a:pt x="32949" y="15852"/>
                  <a:pt x="33010" y="15396"/>
                </a:cubicBezTo>
                <a:cubicBezTo>
                  <a:pt x="33101" y="14849"/>
                  <a:pt x="33223" y="14332"/>
                  <a:pt x="33405" y="13785"/>
                </a:cubicBezTo>
                <a:cubicBezTo>
                  <a:pt x="33405" y="13755"/>
                  <a:pt x="33436" y="13724"/>
                  <a:pt x="33466" y="13633"/>
                </a:cubicBezTo>
                <a:cubicBezTo>
                  <a:pt x="33587" y="13694"/>
                  <a:pt x="33709" y="13724"/>
                  <a:pt x="33831" y="13755"/>
                </a:cubicBezTo>
                <a:cubicBezTo>
                  <a:pt x="34560" y="13937"/>
                  <a:pt x="35259" y="14150"/>
                  <a:pt x="36019" y="14180"/>
                </a:cubicBezTo>
                <a:cubicBezTo>
                  <a:pt x="36293" y="14211"/>
                  <a:pt x="36536" y="14241"/>
                  <a:pt x="36809" y="14241"/>
                </a:cubicBezTo>
                <a:cubicBezTo>
                  <a:pt x="37387" y="14211"/>
                  <a:pt x="37934" y="14180"/>
                  <a:pt x="38512" y="14089"/>
                </a:cubicBezTo>
                <a:cubicBezTo>
                  <a:pt x="39089" y="13968"/>
                  <a:pt x="39697" y="13846"/>
                  <a:pt x="40275" y="13633"/>
                </a:cubicBezTo>
                <a:cubicBezTo>
                  <a:pt x="40609" y="13481"/>
                  <a:pt x="40943" y="13299"/>
                  <a:pt x="41247" y="13056"/>
                </a:cubicBezTo>
                <a:cubicBezTo>
                  <a:pt x="41308" y="12965"/>
                  <a:pt x="41399" y="12904"/>
                  <a:pt x="41490" y="12843"/>
                </a:cubicBezTo>
                <a:cubicBezTo>
                  <a:pt x="41673" y="12691"/>
                  <a:pt x="41886" y="12569"/>
                  <a:pt x="42129" y="12509"/>
                </a:cubicBezTo>
                <a:cubicBezTo>
                  <a:pt x="42311" y="12478"/>
                  <a:pt x="42493" y="12448"/>
                  <a:pt x="42676" y="12417"/>
                </a:cubicBezTo>
                <a:cubicBezTo>
                  <a:pt x="43496" y="12296"/>
                  <a:pt x="44226" y="11962"/>
                  <a:pt x="44895" y="11475"/>
                </a:cubicBezTo>
                <a:cubicBezTo>
                  <a:pt x="45259" y="11202"/>
                  <a:pt x="45472" y="10806"/>
                  <a:pt x="45503" y="10351"/>
                </a:cubicBezTo>
                <a:cubicBezTo>
                  <a:pt x="45533" y="10016"/>
                  <a:pt x="45503" y="9712"/>
                  <a:pt x="45381" y="9378"/>
                </a:cubicBezTo>
                <a:cubicBezTo>
                  <a:pt x="45168" y="8861"/>
                  <a:pt x="44895" y="8405"/>
                  <a:pt x="44530" y="7980"/>
                </a:cubicBezTo>
                <a:cubicBezTo>
                  <a:pt x="44226" y="7645"/>
                  <a:pt x="43861" y="7341"/>
                  <a:pt x="43496" y="7098"/>
                </a:cubicBezTo>
                <a:cubicBezTo>
                  <a:pt x="43193" y="6916"/>
                  <a:pt x="42919" y="6733"/>
                  <a:pt x="42615" y="6521"/>
                </a:cubicBezTo>
                <a:cubicBezTo>
                  <a:pt x="42524" y="6460"/>
                  <a:pt x="42433" y="6399"/>
                  <a:pt x="42372" y="6278"/>
                </a:cubicBezTo>
                <a:cubicBezTo>
                  <a:pt x="42402" y="6186"/>
                  <a:pt x="42463" y="6065"/>
                  <a:pt x="42493" y="5974"/>
                </a:cubicBezTo>
                <a:cubicBezTo>
                  <a:pt x="42585" y="5761"/>
                  <a:pt x="42676" y="5548"/>
                  <a:pt x="42767" y="5305"/>
                </a:cubicBezTo>
                <a:cubicBezTo>
                  <a:pt x="42858" y="5031"/>
                  <a:pt x="42889" y="4727"/>
                  <a:pt x="42889" y="4423"/>
                </a:cubicBezTo>
                <a:cubicBezTo>
                  <a:pt x="42858" y="3998"/>
                  <a:pt x="42737" y="3603"/>
                  <a:pt x="42554" y="3238"/>
                </a:cubicBezTo>
                <a:cubicBezTo>
                  <a:pt x="42372" y="2843"/>
                  <a:pt x="42068" y="2569"/>
                  <a:pt x="41673" y="2417"/>
                </a:cubicBezTo>
                <a:cubicBezTo>
                  <a:pt x="41247" y="2265"/>
                  <a:pt x="40822" y="2174"/>
                  <a:pt x="40366" y="2174"/>
                </a:cubicBezTo>
                <a:cubicBezTo>
                  <a:pt x="39910" y="2174"/>
                  <a:pt x="39454" y="2205"/>
                  <a:pt x="39028" y="2326"/>
                </a:cubicBezTo>
                <a:cubicBezTo>
                  <a:pt x="38360" y="2478"/>
                  <a:pt x="37691" y="2721"/>
                  <a:pt x="37083" y="3025"/>
                </a:cubicBezTo>
                <a:cubicBezTo>
                  <a:pt x="36809" y="3177"/>
                  <a:pt x="36536" y="3329"/>
                  <a:pt x="36262" y="3481"/>
                </a:cubicBezTo>
                <a:cubicBezTo>
                  <a:pt x="36245" y="3499"/>
                  <a:pt x="36217" y="3516"/>
                  <a:pt x="36191" y="3516"/>
                </a:cubicBezTo>
                <a:cubicBezTo>
                  <a:pt x="36172" y="3516"/>
                  <a:pt x="36154" y="3507"/>
                  <a:pt x="36141" y="3481"/>
                </a:cubicBezTo>
                <a:cubicBezTo>
                  <a:pt x="36171" y="3420"/>
                  <a:pt x="36202" y="3329"/>
                  <a:pt x="36232" y="3238"/>
                </a:cubicBezTo>
                <a:cubicBezTo>
                  <a:pt x="36384" y="2964"/>
                  <a:pt x="36505" y="2660"/>
                  <a:pt x="36566" y="2356"/>
                </a:cubicBezTo>
                <a:cubicBezTo>
                  <a:pt x="36657" y="2022"/>
                  <a:pt x="36688" y="1718"/>
                  <a:pt x="36657" y="1353"/>
                </a:cubicBezTo>
                <a:cubicBezTo>
                  <a:pt x="36566" y="837"/>
                  <a:pt x="36262" y="442"/>
                  <a:pt x="35776" y="229"/>
                </a:cubicBezTo>
                <a:cubicBezTo>
                  <a:pt x="35624" y="168"/>
                  <a:pt x="35442" y="107"/>
                  <a:pt x="35259" y="77"/>
                </a:cubicBezTo>
                <a:cubicBezTo>
                  <a:pt x="35055" y="26"/>
                  <a:pt x="34858" y="1"/>
                  <a:pt x="34668"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899887">
            <a:off x="8517124" y="2333474"/>
            <a:ext cx="1890" cy="5671"/>
          </a:xfrm>
          <a:custGeom>
            <a:rect b="b" l="l" r="r" t="t"/>
            <a:pathLst>
              <a:path extrusionOk="0" h="366" w="122">
                <a:moveTo>
                  <a:pt x="0" y="0"/>
                </a:moveTo>
                <a:cubicBezTo>
                  <a:pt x="0" y="122"/>
                  <a:pt x="0" y="244"/>
                  <a:pt x="91" y="335"/>
                </a:cubicBezTo>
                <a:lnTo>
                  <a:pt x="91" y="365"/>
                </a:lnTo>
                <a:cubicBezTo>
                  <a:pt x="122" y="213"/>
                  <a:pt x="61" y="122"/>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899887">
            <a:off x="8392443" y="2147189"/>
            <a:ext cx="3781" cy="4246"/>
          </a:xfrm>
          <a:custGeom>
            <a:rect b="b" l="l" r="r" t="t"/>
            <a:pathLst>
              <a:path extrusionOk="0" h="274" w="244">
                <a:moveTo>
                  <a:pt x="1" y="0"/>
                </a:moveTo>
                <a:lnTo>
                  <a:pt x="1" y="0"/>
                </a:lnTo>
                <a:cubicBezTo>
                  <a:pt x="92" y="122"/>
                  <a:pt x="122" y="213"/>
                  <a:pt x="244" y="274"/>
                </a:cubicBezTo>
                <a:cubicBezTo>
                  <a:pt x="183" y="122"/>
                  <a:pt x="183" y="122"/>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rot="-899887">
            <a:off x="8481060" y="2164958"/>
            <a:ext cx="3316" cy="4246"/>
          </a:xfrm>
          <a:custGeom>
            <a:rect b="b" l="l" r="r" t="t"/>
            <a:pathLst>
              <a:path extrusionOk="0" h="274" w="214">
                <a:moveTo>
                  <a:pt x="1" y="0"/>
                </a:moveTo>
                <a:lnTo>
                  <a:pt x="1" y="0"/>
                </a:lnTo>
                <a:cubicBezTo>
                  <a:pt x="62" y="91"/>
                  <a:pt x="92" y="213"/>
                  <a:pt x="183" y="274"/>
                </a:cubicBezTo>
                <a:lnTo>
                  <a:pt x="213" y="243"/>
                </a:lnTo>
                <a:cubicBezTo>
                  <a:pt x="122" y="61"/>
                  <a:pt x="122" y="61"/>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899887">
            <a:off x="8570789" y="2097636"/>
            <a:ext cx="2851" cy="8027"/>
          </a:xfrm>
          <a:custGeom>
            <a:rect b="b" l="l" r="r" t="t"/>
            <a:pathLst>
              <a:path extrusionOk="0" h="518" w="184">
                <a:moveTo>
                  <a:pt x="183" y="1"/>
                </a:moveTo>
                <a:cubicBezTo>
                  <a:pt x="94" y="208"/>
                  <a:pt x="6" y="358"/>
                  <a:pt x="29" y="506"/>
                </a:cubicBezTo>
                <a:lnTo>
                  <a:pt x="29" y="506"/>
                </a:lnTo>
                <a:cubicBezTo>
                  <a:pt x="92" y="473"/>
                  <a:pt x="92" y="419"/>
                  <a:pt x="92" y="366"/>
                </a:cubicBezTo>
                <a:cubicBezTo>
                  <a:pt x="122" y="274"/>
                  <a:pt x="183" y="183"/>
                  <a:pt x="183" y="1"/>
                </a:cubicBezTo>
                <a:close/>
                <a:moveTo>
                  <a:pt x="29" y="506"/>
                </a:moveTo>
                <a:cubicBezTo>
                  <a:pt x="21" y="510"/>
                  <a:pt x="11" y="514"/>
                  <a:pt x="1" y="518"/>
                </a:cubicBezTo>
                <a:lnTo>
                  <a:pt x="31" y="518"/>
                </a:lnTo>
                <a:cubicBezTo>
                  <a:pt x="30" y="514"/>
                  <a:pt x="30" y="510"/>
                  <a:pt x="29" y="506"/>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899887">
            <a:off x="8669477" y="2036573"/>
            <a:ext cx="2371" cy="4261"/>
          </a:xfrm>
          <a:custGeom>
            <a:rect b="b" l="l" r="r" t="t"/>
            <a:pathLst>
              <a:path extrusionOk="0" h="275" w="153">
                <a:moveTo>
                  <a:pt x="153" y="1"/>
                </a:moveTo>
                <a:lnTo>
                  <a:pt x="153" y="1"/>
                </a:lnTo>
                <a:cubicBezTo>
                  <a:pt x="92" y="92"/>
                  <a:pt x="31" y="153"/>
                  <a:pt x="1" y="274"/>
                </a:cubicBezTo>
                <a:cubicBezTo>
                  <a:pt x="153" y="153"/>
                  <a:pt x="153" y="153"/>
                  <a:pt x="153"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899887">
            <a:off x="8592388" y="2290571"/>
            <a:ext cx="496" cy="5671"/>
          </a:xfrm>
          <a:custGeom>
            <a:rect b="b" l="l" r="r" t="t"/>
            <a:pathLst>
              <a:path extrusionOk="0" h="366" w="32">
                <a:moveTo>
                  <a:pt x="31" y="1"/>
                </a:moveTo>
                <a:lnTo>
                  <a:pt x="1" y="366"/>
                </a:lnTo>
                <a:lnTo>
                  <a:pt x="31" y="366"/>
                </a:lnTo>
                <a:cubicBezTo>
                  <a:pt x="31" y="244"/>
                  <a:pt x="31" y="122"/>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899887">
            <a:off x="8609393" y="2263447"/>
            <a:ext cx="1426" cy="4726"/>
          </a:xfrm>
          <a:custGeom>
            <a:rect b="b" l="l" r="r" t="t"/>
            <a:pathLst>
              <a:path extrusionOk="0" h="305" w="92">
                <a:moveTo>
                  <a:pt x="61" y="1"/>
                </a:moveTo>
                <a:lnTo>
                  <a:pt x="61" y="1"/>
                </a:lnTo>
                <a:cubicBezTo>
                  <a:pt x="31" y="122"/>
                  <a:pt x="0" y="213"/>
                  <a:pt x="92" y="305"/>
                </a:cubicBezTo>
                <a:cubicBezTo>
                  <a:pt x="92" y="213"/>
                  <a:pt x="92" y="92"/>
                  <a:pt x="6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899887">
            <a:off x="8596517" y="2302502"/>
            <a:ext cx="1302" cy="4261"/>
          </a:xfrm>
          <a:custGeom>
            <a:rect b="b" l="l" r="r" t="t"/>
            <a:pathLst>
              <a:path extrusionOk="0" h="275" w="84">
                <a:moveTo>
                  <a:pt x="53" y="1"/>
                </a:moveTo>
                <a:lnTo>
                  <a:pt x="53" y="1"/>
                </a:lnTo>
                <a:cubicBezTo>
                  <a:pt x="27" y="79"/>
                  <a:pt x="1" y="158"/>
                  <a:pt x="53" y="237"/>
                </a:cubicBezTo>
                <a:lnTo>
                  <a:pt x="53" y="237"/>
                </a:lnTo>
                <a:cubicBezTo>
                  <a:pt x="53" y="158"/>
                  <a:pt x="53" y="79"/>
                  <a:pt x="53" y="1"/>
                </a:cubicBezTo>
                <a:close/>
                <a:moveTo>
                  <a:pt x="53" y="237"/>
                </a:moveTo>
                <a:cubicBezTo>
                  <a:pt x="53" y="250"/>
                  <a:pt x="53" y="262"/>
                  <a:pt x="53" y="274"/>
                </a:cubicBezTo>
                <a:lnTo>
                  <a:pt x="84" y="274"/>
                </a:lnTo>
                <a:cubicBezTo>
                  <a:pt x="71" y="262"/>
                  <a:pt x="61" y="250"/>
                  <a:pt x="53" y="237"/>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899887">
            <a:off x="8686697" y="2251190"/>
            <a:ext cx="1890" cy="45711"/>
          </a:xfrm>
          <a:custGeom>
            <a:rect b="b" l="l" r="r" t="t"/>
            <a:pathLst>
              <a:path extrusionOk="0" h="2950" w="122">
                <a:moveTo>
                  <a:pt x="0" y="1"/>
                </a:moveTo>
                <a:cubicBezTo>
                  <a:pt x="0" y="92"/>
                  <a:pt x="0" y="183"/>
                  <a:pt x="0" y="275"/>
                </a:cubicBezTo>
                <a:cubicBezTo>
                  <a:pt x="0" y="670"/>
                  <a:pt x="0" y="1065"/>
                  <a:pt x="0" y="1430"/>
                </a:cubicBezTo>
                <a:cubicBezTo>
                  <a:pt x="0" y="1825"/>
                  <a:pt x="31" y="2189"/>
                  <a:pt x="31" y="2554"/>
                </a:cubicBezTo>
                <a:cubicBezTo>
                  <a:pt x="31" y="2676"/>
                  <a:pt x="31" y="2828"/>
                  <a:pt x="31" y="2949"/>
                </a:cubicBezTo>
                <a:cubicBezTo>
                  <a:pt x="92" y="2797"/>
                  <a:pt x="122" y="2645"/>
                  <a:pt x="92" y="2524"/>
                </a:cubicBezTo>
                <a:cubicBezTo>
                  <a:pt x="92" y="2129"/>
                  <a:pt x="92" y="1734"/>
                  <a:pt x="92" y="1338"/>
                </a:cubicBezTo>
                <a:cubicBezTo>
                  <a:pt x="61" y="913"/>
                  <a:pt x="61" y="487"/>
                  <a:pt x="31" y="62"/>
                </a:cubicBezTo>
                <a:cubicBezTo>
                  <a:pt x="31" y="31"/>
                  <a:pt x="31" y="31"/>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899887">
            <a:off x="8490721" y="2074310"/>
            <a:ext cx="5656" cy="6136"/>
          </a:xfrm>
          <a:custGeom>
            <a:rect b="b" l="l" r="r" t="t"/>
            <a:pathLst>
              <a:path extrusionOk="0" h="396" w="365">
                <a:moveTo>
                  <a:pt x="0" y="1"/>
                </a:moveTo>
                <a:cubicBezTo>
                  <a:pt x="0" y="122"/>
                  <a:pt x="91" y="214"/>
                  <a:pt x="365" y="396"/>
                </a:cubicBezTo>
                <a:cubicBezTo>
                  <a:pt x="243" y="274"/>
                  <a:pt x="152" y="122"/>
                  <a:pt x="0"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899887">
            <a:off x="8353106" y="2362916"/>
            <a:ext cx="4261" cy="3393"/>
          </a:xfrm>
          <a:custGeom>
            <a:rect b="b" l="l" r="r" t="t"/>
            <a:pathLst>
              <a:path extrusionOk="0" h="219" w="275">
                <a:moveTo>
                  <a:pt x="1" y="1"/>
                </a:moveTo>
                <a:cubicBezTo>
                  <a:pt x="62" y="62"/>
                  <a:pt x="123" y="123"/>
                  <a:pt x="183" y="183"/>
                </a:cubicBezTo>
                <a:cubicBezTo>
                  <a:pt x="201" y="201"/>
                  <a:pt x="218" y="218"/>
                  <a:pt x="236" y="218"/>
                </a:cubicBezTo>
                <a:cubicBezTo>
                  <a:pt x="249" y="218"/>
                  <a:pt x="262" y="209"/>
                  <a:pt x="274" y="183"/>
                </a:cubicBezTo>
                <a:cubicBezTo>
                  <a:pt x="214" y="123"/>
                  <a:pt x="123" y="62"/>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899887">
            <a:off x="8417340" y="2349871"/>
            <a:ext cx="2371" cy="3301"/>
          </a:xfrm>
          <a:custGeom>
            <a:rect b="b" l="l" r="r" t="t"/>
            <a:pathLst>
              <a:path extrusionOk="0" h="213" w="153">
                <a:moveTo>
                  <a:pt x="1" y="0"/>
                </a:moveTo>
                <a:lnTo>
                  <a:pt x="1" y="0"/>
                </a:lnTo>
                <a:cubicBezTo>
                  <a:pt x="31" y="122"/>
                  <a:pt x="31" y="122"/>
                  <a:pt x="153" y="213"/>
                </a:cubicBezTo>
                <a:cubicBezTo>
                  <a:pt x="153" y="122"/>
                  <a:pt x="62" y="61"/>
                  <a:pt x="1"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899887">
            <a:off x="8386262" y="2370728"/>
            <a:ext cx="3316" cy="2371"/>
          </a:xfrm>
          <a:custGeom>
            <a:rect b="b" l="l" r="r" t="t"/>
            <a:pathLst>
              <a:path extrusionOk="0" h="153" w="214">
                <a:moveTo>
                  <a:pt x="0" y="0"/>
                </a:moveTo>
                <a:lnTo>
                  <a:pt x="0" y="0"/>
                </a:lnTo>
                <a:cubicBezTo>
                  <a:pt x="91" y="61"/>
                  <a:pt x="122" y="152"/>
                  <a:pt x="213" y="152"/>
                </a:cubicBezTo>
                <a:cubicBezTo>
                  <a:pt x="122" y="31"/>
                  <a:pt x="122" y="31"/>
                  <a:pt x="0"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899887">
            <a:off x="8725836" y="2840595"/>
            <a:ext cx="9204" cy="67947"/>
          </a:xfrm>
          <a:custGeom>
            <a:rect b="b" l="l" r="r" t="t"/>
            <a:pathLst>
              <a:path extrusionOk="0" h="4385" w="594">
                <a:moveTo>
                  <a:pt x="213" y="0"/>
                </a:moveTo>
                <a:cubicBezTo>
                  <a:pt x="152" y="0"/>
                  <a:pt x="92" y="46"/>
                  <a:pt x="92" y="137"/>
                </a:cubicBezTo>
                <a:cubicBezTo>
                  <a:pt x="0" y="1505"/>
                  <a:pt x="152" y="2903"/>
                  <a:pt x="335" y="4271"/>
                </a:cubicBezTo>
                <a:cubicBezTo>
                  <a:pt x="335" y="4347"/>
                  <a:pt x="403" y="4385"/>
                  <a:pt x="468" y="4385"/>
                </a:cubicBezTo>
                <a:cubicBezTo>
                  <a:pt x="532" y="4385"/>
                  <a:pt x="593" y="4347"/>
                  <a:pt x="578" y="4271"/>
                </a:cubicBezTo>
                <a:cubicBezTo>
                  <a:pt x="396" y="2903"/>
                  <a:pt x="274" y="1505"/>
                  <a:pt x="335" y="137"/>
                </a:cubicBezTo>
                <a:cubicBezTo>
                  <a:pt x="335" y="46"/>
                  <a:pt x="274" y="0"/>
                  <a:pt x="213"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说明1">
  <p:cSld name="CAPTION_ONLY_1">
    <p:spTree>
      <p:nvGrpSpPr>
        <p:cNvPr id="182" name="Shape 182"/>
        <p:cNvGrpSpPr/>
        <p:nvPr/>
      </p:nvGrpSpPr>
      <p:grpSpPr>
        <a:xfrm>
          <a:off x="0" y="0"/>
          <a:ext cx="0" cy="0"/>
          <a:chOff x="0" y="0"/>
          <a:chExt cx="0" cy="0"/>
        </a:xfrm>
      </p:grpSpPr>
      <p:sp>
        <p:nvSpPr>
          <p:cNvPr id="183" name="Google Shape;183;p18"/>
          <p:cNvSpPr txBox="1"/>
          <p:nvPr>
            <p:ph type="ctrTitle"/>
          </p:nvPr>
        </p:nvSpPr>
        <p:spPr>
          <a:xfrm flipH="1">
            <a:off x="2930850" y="4139577"/>
            <a:ext cx="3282300" cy="677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541C1D"/>
              </a:buClr>
              <a:buSzPts val="1800"/>
              <a:buNone/>
              <a:defRPr b="0" sz="2400"/>
            </a:lvl1pPr>
            <a:lvl2pPr lvl="1" rtl="0" algn="ctr">
              <a:spcBef>
                <a:spcPts val="0"/>
              </a:spcBef>
              <a:spcAft>
                <a:spcPts val="0"/>
              </a:spcAft>
              <a:buClr>
                <a:srgbClr val="541C1D"/>
              </a:buClr>
              <a:buSzPts val="12000"/>
              <a:buNone/>
              <a:defRPr sz="12000">
                <a:solidFill>
                  <a:srgbClr val="541C1D"/>
                </a:solidFill>
              </a:defRPr>
            </a:lvl2pPr>
            <a:lvl3pPr lvl="2" rtl="0" algn="ctr">
              <a:spcBef>
                <a:spcPts val="0"/>
              </a:spcBef>
              <a:spcAft>
                <a:spcPts val="0"/>
              </a:spcAft>
              <a:buClr>
                <a:srgbClr val="541C1D"/>
              </a:buClr>
              <a:buSzPts val="12000"/>
              <a:buNone/>
              <a:defRPr sz="12000">
                <a:solidFill>
                  <a:srgbClr val="541C1D"/>
                </a:solidFill>
              </a:defRPr>
            </a:lvl3pPr>
            <a:lvl4pPr lvl="3" rtl="0" algn="ctr">
              <a:spcBef>
                <a:spcPts val="0"/>
              </a:spcBef>
              <a:spcAft>
                <a:spcPts val="0"/>
              </a:spcAft>
              <a:buClr>
                <a:srgbClr val="541C1D"/>
              </a:buClr>
              <a:buSzPts val="12000"/>
              <a:buNone/>
              <a:defRPr sz="12000">
                <a:solidFill>
                  <a:srgbClr val="541C1D"/>
                </a:solidFill>
              </a:defRPr>
            </a:lvl4pPr>
            <a:lvl5pPr lvl="4" rtl="0" algn="ctr">
              <a:spcBef>
                <a:spcPts val="0"/>
              </a:spcBef>
              <a:spcAft>
                <a:spcPts val="0"/>
              </a:spcAft>
              <a:buClr>
                <a:srgbClr val="541C1D"/>
              </a:buClr>
              <a:buSzPts val="12000"/>
              <a:buNone/>
              <a:defRPr sz="12000">
                <a:solidFill>
                  <a:srgbClr val="541C1D"/>
                </a:solidFill>
              </a:defRPr>
            </a:lvl5pPr>
            <a:lvl6pPr lvl="5" rtl="0" algn="ctr">
              <a:spcBef>
                <a:spcPts val="0"/>
              </a:spcBef>
              <a:spcAft>
                <a:spcPts val="0"/>
              </a:spcAft>
              <a:buClr>
                <a:srgbClr val="541C1D"/>
              </a:buClr>
              <a:buSzPts val="12000"/>
              <a:buNone/>
              <a:defRPr sz="12000">
                <a:solidFill>
                  <a:srgbClr val="541C1D"/>
                </a:solidFill>
              </a:defRPr>
            </a:lvl6pPr>
            <a:lvl7pPr lvl="6" rtl="0" algn="ctr">
              <a:spcBef>
                <a:spcPts val="0"/>
              </a:spcBef>
              <a:spcAft>
                <a:spcPts val="0"/>
              </a:spcAft>
              <a:buClr>
                <a:srgbClr val="541C1D"/>
              </a:buClr>
              <a:buSzPts val="12000"/>
              <a:buNone/>
              <a:defRPr sz="12000">
                <a:solidFill>
                  <a:srgbClr val="541C1D"/>
                </a:solidFill>
              </a:defRPr>
            </a:lvl7pPr>
            <a:lvl8pPr lvl="7" rtl="0" algn="ctr">
              <a:spcBef>
                <a:spcPts val="0"/>
              </a:spcBef>
              <a:spcAft>
                <a:spcPts val="0"/>
              </a:spcAft>
              <a:buClr>
                <a:srgbClr val="541C1D"/>
              </a:buClr>
              <a:buSzPts val="12000"/>
              <a:buNone/>
              <a:defRPr sz="12000">
                <a:solidFill>
                  <a:srgbClr val="541C1D"/>
                </a:solidFill>
              </a:defRPr>
            </a:lvl8pPr>
            <a:lvl9pPr lvl="8" rtl="0" algn="ctr">
              <a:spcBef>
                <a:spcPts val="0"/>
              </a:spcBef>
              <a:spcAft>
                <a:spcPts val="0"/>
              </a:spcAft>
              <a:buClr>
                <a:srgbClr val="541C1D"/>
              </a:buClr>
              <a:buSzPts val="12000"/>
              <a:buNone/>
              <a:defRPr sz="12000">
                <a:solidFill>
                  <a:srgbClr val="541C1D"/>
                </a:solidFill>
              </a:defRPr>
            </a:lvl9pPr>
          </a:lstStyle>
          <a:p/>
        </p:txBody>
      </p:sp>
      <p:sp>
        <p:nvSpPr>
          <p:cNvPr id="184" name="Google Shape;184;p18"/>
          <p:cNvSpPr txBox="1"/>
          <p:nvPr>
            <p:ph idx="1" type="subTitle"/>
          </p:nvPr>
        </p:nvSpPr>
        <p:spPr>
          <a:xfrm flipH="1">
            <a:off x="1777800" y="2375739"/>
            <a:ext cx="5588400" cy="12684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541C1D"/>
              </a:buClr>
              <a:buSzPts val="2400"/>
              <a:buNone/>
              <a:defRPr sz="2200"/>
            </a:lvl1pPr>
            <a:lvl2pPr lvl="1" rtl="0" algn="ctr">
              <a:lnSpc>
                <a:spcPct val="100000"/>
              </a:lnSpc>
              <a:spcBef>
                <a:spcPts val="0"/>
              </a:spcBef>
              <a:spcAft>
                <a:spcPts val="0"/>
              </a:spcAft>
              <a:buClr>
                <a:srgbClr val="541C1D"/>
              </a:buClr>
              <a:buSzPts val="1600"/>
              <a:buNone/>
              <a:defRPr sz="1600">
                <a:solidFill>
                  <a:srgbClr val="541C1D"/>
                </a:solidFill>
              </a:defRPr>
            </a:lvl2pPr>
            <a:lvl3pPr lvl="2" rtl="0" algn="ctr">
              <a:lnSpc>
                <a:spcPct val="100000"/>
              </a:lnSpc>
              <a:spcBef>
                <a:spcPts val="0"/>
              </a:spcBef>
              <a:spcAft>
                <a:spcPts val="0"/>
              </a:spcAft>
              <a:buClr>
                <a:srgbClr val="541C1D"/>
              </a:buClr>
              <a:buSzPts val="1600"/>
              <a:buNone/>
              <a:defRPr sz="1600">
                <a:solidFill>
                  <a:srgbClr val="541C1D"/>
                </a:solidFill>
              </a:defRPr>
            </a:lvl3pPr>
            <a:lvl4pPr lvl="3" rtl="0" algn="ctr">
              <a:lnSpc>
                <a:spcPct val="100000"/>
              </a:lnSpc>
              <a:spcBef>
                <a:spcPts val="0"/>
              </a:spcBef>
              <a:spcAft>
                <a:spcPts val="0"/>
              </a:spcAft>
              <a:buClr>
                <a:srgbClr val="541C1D"/>
              </a:buClr>
              <a:buSzPts val="1600"/>
              <a:buNone/>
              <a:defRPr sz="1600">
                <a:solidFill>
                  <a:srgbClr val="541C1D"/>
                </a:solidFill>
              </a:defRPr>
            </a:lvl4pPr>
            <a:lvl5pPr lvl="4" rtl="0" algn="ctr">
              <a:lnSpc>
                <a:spcPct val="100000"/>
              </a:lnSpc>
              <a:spcBef>
                <a:spcPts val="0"/>
              </a:spcBef>
              <a:spcAft>
                <a:spcPts val="0"/>
              </a:spcAft>
              <a:buClr>
                <a:srgbClr val="541C1D"/>
              </a:buClr>
              <a:buSzPts val="1600"/>
              <a:buNone/>
              <a:defRPr sz="1600">
                <a:solidFill>
                  <a:srgbClr val="541C1D"/>
                </a:solidFill>
              </a:defRPr>
            </a:lvl5pPr>
            <a:lvl6pPr lvl="5" rtl="0" algn="ctr">
              <a:lnSpc>
                <a:spcPct val="100000"/>
              </a:lnSpc>
              <a:spcBef>
                <a:spcPts val="0"/>
              </a:spcBef>
              <a:spcAft>
                <a:spcPts val="0"/>
              </a:spcAft>
              <a:buClr>
                <a:srgbClr val="541C1D"/>
              </a:buClr>
              <a:buSzPts val="1600"/>
              <a:buNone/>
              <a:defRPr sz="1600">
                <a:solidFill>
                  <a:srgbClr val="541C1D"/>
                </a:solidFill>
              </a:defRPr>
            </a:lvl6pPr>
            <a:lvl7pPr lvl="6" rtl="0" algn="ctr">
              <a:lnSpc>
                <a:spcPct val="100000"/>
              </a:lnSpc>
              <a:spcBef>
                <a:spcPts val="0"/>
              </a:spcBef>
              <a:spcAft>
                <a:spcPts val="0"/>
              </a:spcAft>
              <a:buClr>
                <a:srgbClr val="541C1D"/>
              </a:buClr>
              <a:buSzPts val="1600"/>
              <a:buNone/>
              <a:defRPr sz="1600">
                <a:solidFill>
                  <a:srgbClr val="541C1D"/>
                </a:solidFill>
              </a:defRPr>
            </a:lvl7pPr>
            <a:lvl8pPr lvl="7" rtl="0" algn="ctr">
              <a:lnSpc>
                <a:spcPct val="100000"/>
              </a:lnSpc>
              <a:spcBef>
                <a:spcPts val="0"/>
              </a:spcBef>
              <a:spcAft>
                <a:spcPts val="0"/>
              </a:spcAft>
              <a:buClr>
                <a:srgbClr val="541C1D"/>
              </a:buClr>
              <a:buSzPts val="1600"/>
              <a:buNone/>
              <a:defRPr sz="1600">
                <a:solidFill>
                  <a:srgbClr val="541C1D"/>
                </a:solidFill>
              </a:defRPr>
            </a:lvl8pPr>
            <a:lvl9pPr lvl="8" rtl="0" algn="ctr">
              <a:lnSpc>
                <a:spcPct val="100000"/>
              </a:lnSpc>
              <a:spcBef>
                <a:spcPts val="0"/>
              </a:spcBef>
              <a:spcAft>
                <a:spcPts val="0"/>
              </a:spcAft>
              <a:buClr>
                <a:srgbClr val="541C1D"/>
              </a:buClr>
              <a:buSzPts val="1600"/>
              <a:buNone/>
              <a:defRPr sz="1600">
                <a:solidFill>
                  <a:srgbClr val="541C1D"/>
                </a:solidFill>
              </a:defRPr>
            </a:lvl9pPr>
          </a:lstStyle>
          <a:p/>
        </p:txBody>
      </p:sp>
      <p:sp>
        <p:nvSpPr>
          <p:cNvPr id="185" name="Google Shape;185;p18"/>
          <p:cNvSpPr/>
          <p:nvPr/>
        </p:nvSpPr>
        <p:spPr>
          <a:xfrm rot="1994230">
            <a:off x="-108407" y="3847807"/>
            <a:ext cx="2651272" cy="1487434"/>
          </a:xfrm>
          <a:custGeom>
            <a:rect b="b" l="l" r="r" t="t"/>
            <a:pathLst>
              <a:path extrusionOk="0" h="59498" w="106052">
                <a:moveTo>
                  <a:pt x="30427" y="43722"/>
                </a:moveTo>
                <a:cubicBezTo>
                  <a:pt x="30396" y="43783"/>
                  <a:pt x="30396" y="43844"/>
                  <a:pt x="30366" y="43874"/>
                </a:cubicBezTo>
                <a:cubicBezTo>
                  <a:pt x="29332" y="46002"/>
                  <a:pt x="28177" y="48008"/>
                  <a:pt x="26749" y="49893"/>
                </a:cubicBezTo>
                <a:cubicBezTo>
                  <a:pt x="24621" y="52689"/>
                  <a:pt x="21946" y="54878"/>
                  <a:pt x="18785" y="56458"/>
                </a:cubicBezTo>
                <a:cubicBezTo>
                  <a:pt x="16840" y="57431"/>
                  <a:pt x="14834" y="58160"/>
                  <a:pt x="12706" y="58647"/>
                </a:cubicBezTo>
                <a:cubicBezTo>
                  <a:pt x="11764" y="58859"/>
                  <a:pt x="10821" y="59042"/>
                  <a:pt x="9879" y="59133"/>
                </a:cubicBezTo>
                <a:cubicBezTo>
                  <a:pt x="8998" y="59255"/>
                  <a:pt x="8086" y="59285"/>
                  <a:pt x="7204" y="59285"/>
                </a:cubicBezTo>
                <a:cubicBezTo>
                  <a:pt x="6049" y="59285"/>
                  <a:pt x="4894" y="59163"/>
                  <a:pt x="3770" y="58829"/>
                </a:cubicBezTo>
                <a:cubicBezTo>
                  <a:pt x="3070" y="58616"/>
                  <a:pt x="2432" y="58343"/>
                  <a:pt x="1824" y="57948"/>
                </a:cubicBezTo>
                <a:cubicBezTo>
                  <a:pt x="1459" y="57735"/>
                  <a:pt x="1156" y="57461"/>
                  <a:pt x="882" y="57127"/>
                </a:cubicBezTo>
                <a:cubicBezTo>
                  <a:pt x="244" y="56276"/>
                  <a:pt x="61" y="55334"/>
                  <a:pt x="396" y="54300"/>
                </a:cubicBezTo>
                <a:cubicBezTo>
                  <a:pt x="608" y="53571"/>
                  <a:pt x="1034" y="52963"/>
                  <a:pt x="1520" y="52385"/>
                </a:cubicBezTo>
                <a:cubicBezTo>
                  <a:pt x="2007" y="51868"/>
                  <a:pt x="2523" y="51413"/>
                  <a:pt x="3101" y="50987"/>
                </a:cubicBezTo>
                <a:cubicBezTo>
                  <a:pt x="4195" y="50227"/>
                  <a:pt x="5350" y="49589"/>
                  <a:pt x="6536" y="49072"/>
                </a:cubicBezTo>
                <a:cubicBezTo>
                  <a:pt x="8268" y="48282"/>
                  <a:pt x="10031" y="47674"/>
                  <a:pt x="11824" y="47157"/>
                </a:cubicBezTo>
                <a:cubicBezTo>
                  <a:pt x="13709" y="46610"/>
                  <a:pt x="15624" y="46154"/>
                  <a:pt x="17539" y="45729"/>
                </a:cubicBezTo>
                <a:cubicBezTo>
                  <a:pt x="18937" y="45425"/>
                  <a:pt x="20335" y="45151"/>
                  <a:pt x="21764" y="44908"/>
                </a:cubicBezTo>
                <a:cubicBezTo>
                  <a:pt x="22736" y="44725"/>
                  <a:pt x="23740" y="44574"/>
                  <a:pt x="24773" y="44422"/>
                </a:cubicBezTo>
                <a:cubicBezTo>
                  <a:pt x="25928" y="44239"/>
                  <a:pt x="27113" y="44087"/>
                  <a:pt x="28299" y="43935"/>
                </a:cubicBezTo>
                <a:cubicBezTo>
                  <a:pt x="28907" y="43844"/>
                  <a:pt x="29515" y="43783"/>
                  <a:pt x="30153" y="43722"/>
                </a:cubicBezTo>
                <a:close/>
                <a:moveTo>
                  <a:pt x="97783" y="0"/>
                </a:moveTo>
                <a:cubicBezTo>
                  <a:pt x="97763" y="0"/>
                  <a:pt x="97743" y="14"/>
                  <a:pt x="97723" y="14"/>
                </a:cubicBezTo>
                <a:cubicBezTo>
                  <a:pt x="97723" y="14"/>
                  <a:pt x="97723" y="44"/>
                  <a:pt x="97692" y="74"/>
                </a:cubicBezTo>
                <a:cubicBezTo>
                  <a:pt x="97814" y="257"/>
                  <a:pt x="97935" y="409"/>
                  <a:pt x="98057" y="561"/>
                </a:cubicBezTo>
                <a:cubicBezTo>
                  <a:pt x="98239" y="895"/>
                  <a:pt x="98452" y="1260"/>
                  <a:pt x="98635" y="1594"/>
                </a:cubicBezTo>
                <a:cubicBezTo>
                  <a:pt x="98908" y="2080"/>
                  <a:pt x="99151" y="2567"/>
                  <a:pt x="99364" y="3084"/>
                </a:cubicBezTo>
                <a:cubicBezTo>
                  <a:pt x="100124" y="4998"/>
                  <a:pt x="100519" y="7035"/>
                  <a:pt x="100458" y="9102"/>
                </a:cubicBezTo>
                <a:cubicBezTo>
                  <a:pt x="100428" y="9923"/>
                  <a:pt x="100337" y="10713"/>
                  <a:pt x="100185" y="11473"/>
                </a:cubicBezTo>
                <a:cubicBezTo>
                  <a:pt x="99790" y="13205"/>
                  <a:pt x="99060" y="14786"/>
                  <a:pt x="98057" y="16245"/>
                </a:cubicBezTo>
                <a:cubicBezTo>
                  <a:pt x="97115" y="17643"/>
                  <a:pt x="95960" y="18859"/>
                  <a:pt x="94653" y="19953"/>
                </a:cubicBezTo>
                <a:cubicBezTo>
                  <a:pt x="92951" y="21382"/>
                  <a:pt x="91036" y="22506"/>
                  <a:pt x="88999" y="23388"/>
                </a:cubicBezTo>
                <a:cubicBezTo>
                  <a:pt x="86355" y="24573"/>
                  <a:pt x="83589" y="25303"/>
                  <a:pt x="80731" y="25819"/>
                </a:cubicBezTo>
                <a:cubicBezTo>
                  <a:pt x="79759" y="25971"/>
                  <a:pt x="78817" y="26123"/>
                  <a:pt x="77844" y="26215"/>
                </a:cubicBezTo>
                <a:cubicBezTo>
                  <a:pt x="76689" y="26367"/>
                  <a:pt x="75534" y="26458"/>
                  <a:pt x="74348" y="26519"/>
                </a:cubicBezTo>
                <a:cubicBezTo>
                  <a:pt x="73095" y="26587"/>
                  <a:pt x="71824" y="26621"/>
                  <a:pt x="70561" y="26621"/>
                </a:cubicBezTo>
                <a:cubicBezTo>
                  <a:pt x="70140" y="26621"/>
                  <a:pt x="69721" y="26617"/>
                  <a:pt x="69303" y="26610"/>
                </a:cubicBezTo>
                <a:lnTo>
                  <a:pt x="68178" y="26610"/>
                </a:lnTo>
                <a:cubicBezTo>
                  <a:pt x="67479" y="26579"/>
                  <a:pt x="66810" y="26549"/>
                  <a:pt x="66142" y="26549"/>
                </a:cubicBezTo>
                <a:cubicBezTo>
                  <a:pt x="65351" y="26519"/>
                  <a:pt x="64591" y="26488"/>
                  <a:pt x="63801" y="26458"/>
                </a:cubicBezTo>
                <a:cubicBezTo>
                  <a:pt x="63132" y="26397"/>
                  <a:pt x="62464" y="26367"/>
                  <a:pt x="61795" y="26336"/>
                </a:cubicBezTo>
                <a:cubicBezTo>
                  <a:pt x="60974" y="26275"/>
                  <a:pt x="60184" y="26245"/>
                  <a:pt x="59363" y="26184"/>
                </a:cubicBezTo>
                <a:cubicBezTo>
                  <a:pt x="58543" y="26123"/>
                  <a:pt x="57722" y="26063"/>
                  <a:pt x="56871" y="26032"/>
                </a:cubicBezTo>
                <a:cubicBezTo>
                  <a:pt x="55868" y="25971"/>
                  <a:pt x="54865" y="25941"/>
                  <a:pt x="53862" y="25911"/>
                </a:cubicBezTo>
                <a:cubicBezTo>
                  <a:pt x="53408" y="25898"/>
                  <a:pt x="52955" y="25891"/>
                  <a:pt x="52502" y="25891"/>
                </a:cubicBezTo>
                <a:cubicBezTo>
                  <a:pt x="51861" y="25891"/>
                  <a:pt x="51220" y="25905"/>
                  <a:pt x="50579" y="25941"/>
                </a:cubicBezTo>
                <a:cubicBezTo>
                  <a:pt x="49515" y="26002"/>
                  <a:pt x="48451" y="26123"/>
                  <a:pt x="47387" y="26336"/>
                </a:cubicBezTo>
                <a:cubicBezTo>
                  <a:pt x="45624" y="26701"/>
                  <a:pt x="43922" y="27309"/>
                  <a:pt x="42311" y="28160"/>
                </a:cubicBezTo>
                <a:cubicBezTo>
                  <a:pt x="40153" y="29285"/>
                  <a:pt x="38299" y="30835"/>
                  <a:pt x="36719" y="32658"/>
                </a:cubicBezTo>
                <a:cubicBezTo>
                  <a:pt x="35533" y="33996"/>
                  <a:pt x="34560" y="35455"/>
                  <a:pt x="33709" y="36975"/>
                </a:cubicBezTo>
                <a:cubicBezTo>
                  <a:pt x="33041" y="38221"/>
                  <a:pt x="32463" y="39467"/>
                  <a:pt x="31855" y="40744"/>
                </a:cubicBezTo>
                <a:cubicBezTo>
                  <a:pt x="31490" y="41564"/>
                  <a:pt x="31095" y="42385"/>
                  <a:pt x="30731" y="43175"/>
                </a:cubicBezTo>
                <a:cubicBezTo>
                  <a:pt x="30670" y="43297"/>
                  <a:pt x="30639" y="43388"/>
                  <a:pt x="30548" y="43479"/>
                </a:cubicBezTo>
                <a:cubicBezTo>
                  <a:pt x="30275" y="43510"/>
                  <a:pt x="30001" y="43540"/>
                  <a:pt x="29758" y="43570"/>
                </a:cubicBezTo>
                <a:cubicBezTo>
                  <a:pt x="28907" y="43662"/>
                  <a:pt x="28086" y="43753"/>
                  <a:pt x="27265" y="43874"/>
                </a:cubicBezTo>
                <a:cubicBezTo>
                  <a:pt x="26445" y="43966"/>
                  <a:pt x="25594" y="44087"/>
                  <a:pt x="24743" y="44239"/>
                </a:cubicBezTo>
                <a:cubicBezTo>
                  <a:pt x="23740" y="44391"/>
                  <a:pt x="22736" y="44543"/>
                  <a:pt x="21733" y="44725"/>
                </a:cubicBezTo>
                <a:cubicBezTo>
                  <a:pt x="20548" y="44938"/>
                  <a:pt x="19363" y="45151"/>
                  <a:pt x="18208" y="45394"/>
                </a:cubicBezTo>
                <a:cubicBezTo>
                  <a:pt x="16293" y="45789"/>
                  <a:pt x="14378" y="46245"/>
                  <a:pt x="12493" y="46762"/>
                </a:cubicBezTo>
                <a:cubicBezTo>
                  <a:pt x="10700" y="47248"/>
                  <a:pt x="8967" y="47826"/>
                  <a:pt x="7235" y="48555"/>
                </a:cubicBezTo>
                <a:cubicBezTo>
                  <a:pt x="6019" y="49072"/>
                  <a:pt x="4803" y="49650"/>
                  <a:pt x="3678" y="50379"/>
                </a:cubicBezTo>
                <a:cubicBezTo>
                  <a:pt x="2827" y="50926"/>
                  <a:pt x="2037" y="51534"/>
                  <a:pt x="1399" y="52264"/>
                </a:cubicBezTo>
                <a:cubicBezTo>
                  <a:pt x="882" y="52841"/>
                  <a:pt x="456" y="53449"/>
                  <a:pt x="213" y="54179"/>
                </a:cubicBezTo>
                <a:cubicBezTo>
                  <a:pt x="92" y="54604"/>
                  <a:pt x="0" y="55060"/>
                  <a:pt x="61" y="55516"/>
                </a:cubicBezTo>
                <a:cubicBezTo>
                  <a:pt x="122" y="56245"/>
                  <a:pt x="426" y="56914"/>
                  <a:pt x="912" y="57461"/>
                </a:cubicBezTo>
                <a:cubicBezTo>
                  <a:pt x="1277" y="57826"/>
                  <a:pt x="1672" y="58130"/>
                  <a:pt x="2098" y="58373"/>
                </a:cubicBezTo>
                <a:cubicBezTo>
                  <a:pt x="2584" y="58647"/>
                  <a:pt x="3101" y="58829"/>
                  <a:pt x="3618" y="59011"/>
                </a:cubicBezTo>
                <a:cubicBezTo>
                  <a:pt x="4833" y="59376"/>
                  <a:pt x="6110" y="59498"/>
                  <a:pt x="7387" y="59498"/>
                </a:cubicBezTo>
                <a:cubicBezTo>
                  <a:pt x="8207" y="59498"/>
                  <a:pt x="9028" y="59467"/>
                  <a:pt x="9849" y="59346"/>
                </a:cubicBezTo>
                <a:cubicBezTo>
                  <a:pt x="10821" y="59255"/>
                  <a:pt x="11794" y="59072"/>
                  <a:pt x="12736" y="58859"/>
                </a:cubicBezTo>
                <a:cubicBezTo>
                  <a:pt x="14560" y="58464"/>
                  <a:pt x="16353" y="57826"/>
                  <a:pt x="18056" y="57036"/>
                </a:cubicBezTo>
                <a:cubicBezTo>
                  <a:pt x="20852" y="55759"/>
                  <a:pt x="23314" y="54027"/>
                  <a:pt x="25411" y="51808"/>
                </a:cubicBezTo>
                <a:cubicBezTo>
                  <a:pt x="26566" y="50592"/>
                  <a:pt x="27509" y="49285"/>
                  <a:pt x="28390" y="47887"/>
                </a:cubicBezTo>
                <a:cubicBezTo>
                  <a:pt x="29211" y="46610"/>
                  <a:pt x="29910" y="45303"/>
                  <a:pt x="30579" y="43966"/>
                </a:cubicBezTo>
                <a:cubicBezTo>
                  <a:pt x="30609" y="43874"/>
                  <a:pt x="30670" y="43783"/>
                  <a:pt x="30731" y="43662"/>
                </a:cubicBezTo>
                <a:cubicBezTo>
                  <a:pt x="30852" y="43662"/>
                  <a:pt x="30943" y="43631"/>
                  <a:pt x="31035" y="43631"/>
                </a:cubicBezTo>
                <a:cubicBezTo>
                  <a:pt x="31399" y="43601"/>
                  <a:pt x="31734" y="43540"/>
                  <a:pt x="32098" y="43510"/>
                </a:cubicBezTo>
                <a:cubicBezTo>
                  <a:pt x="33405" y="43418"/>
                  <a:pt x="34712" y="43297"/>
                  <a:pt x="36019" y="43206"/>
                </a:cubicBezTo>
                <a:cubicBezTo>
                  <a:pt x="37934" y="43084"/>
                  <a:pt x="39819" y="42963"/>
                  <a:pt x="41734" y="42902"/>
                </a:cubicBezTo>
                <a:cubicBezTo>
                  <a:pt x="43223" y="42871"/>
                  <a:pt x="44713" y="42841"/>
                  <a:pt x="46172" y="42811"/>
                </a:cubicBezTo>
                <a:cubicBezTo>
                  <a:pt x="47114" y="42780"/>
                  <a:pt x="48056" y="42780"/>
                  <a:pt x="48998" y="42780"/>
                </a:cubicBezTo>
                <a:lnTo>
                  <a:pt x="51856" y="42780"/>
                </a:lnTo>
                <a:cubicBezTo>
                  <a:pt x="52707" y="42811"/>
                  <a:pt x="53558" y="42811"/>
                  <a:pt x="54409" y="42811"/>
                </a:cubicBezTo>
                <a:cubicBezTo>
                  <a:pt x="54774" y="42811"/>
                  <a:pt x="55108" y="42841"/>
                  <a:pt x="55473" y="42841"/>
                </a:cubicBezTo>
                <a:lnTo>
                  <a:pt x="57570" y="42902"/>
                </a:lnTo>
                <a:cubicBezTo>
                  <a:pt x="58178" y="42902"/>
                  <a:pt x="58816" y="42932"/>
                  <a:pt x="59424" y="42963"/>
                </a:cubicBezTo>
                <a:cubicBezTo>
                  <a:pt x="60032" y="42963"/>
                  <a:pt x="60640" y="42993"/>
                  <a:pt x="61248" y="43023"/>
                </a:cubicBezTo>
                <a:cubicBezTo>
                  <a:pt x="61765" y="43054"/>
                  <a:pt x="62312" y="43084"/>
                  <a:pt x="62859" y="43084"/>
                </a:cubicBezTo>
                <a:cubicBezTo>
                  <a:pt x="63376" y="43115"/>
                  <a:pt x="63923" y="43145"/>
                  <a:pt x="64439" y="43175"/>
                </a:cubicBezTo>
                <a:cubicBezTo>
                  <a:pt x="64956" y="43206"/>
                  <a:pt x="65503" y="43206"/>
                  <a:pt x="66020" y="43236"/>
                </a:cubicBezTo>
                <a:cubicBezTo>
                  <a:pt x="66567" y="43266"/>
                  <a:pt x="67114" y="43297"/>
                  <a:pt x="67661" y="43327"/>
                </a:cubicBezTo>
                <a:cubicBezTo>
                  <a:pt x="68178" y="43358"/>
                  <a:pt x="68664" y="43358"/>
                  <a:pt x="69181" y="43388"/>
                </a:cubicBezTo>
                <a:cubicBezTo>
                  <a:pt x="69911" y="43418"/>
                  <a:pt x="70640" y="43449"/>
                  <a:pt x="71370" y="43479"/>
                </a:cubicBezTo>
                <a:cubicBezTo>
                  <a:pt x="72190" y="43540"/>
                  <a:pt x="72981" y="43570"/>
                  <a:pt x="73771" y="43570"/>
                </a:cubicBezTo>
                <a:cubicBezTo>
                  <a:pt x="74713" y="43601"/>
                  <a:pt x="75625" y="43662"/>
                  <a:pt x="76537" y="43662"/>
                </a:cubicBezTo>
                <a:cubicBezTo>
                  <a:pt x="77388" y="43692"/>
                  <a:pt x="78269" y="43692"/>
                  <a:pt x="79151" y="43692"/>
                </a:cubicBezTo>
                <a:cubicBezTo>
                  <a:pt x="80336" y="43692"/>
                  <a:pt x="81522" y="43662"/>
                  <a:pt x="82707" y="43631"/>
                </a:cubicBezTo>
                <a:cubicBezTo>
                  <a:pt x="84197" y="43601"/>
                  <a:pt x="85686" y="43479"/>
                  <a:pt x="87145" y="43327"/>
                </a:cubicBezTo>
                <a:cubicBezTo>
                  <a:pt x="87753" y="43266"/>
                  <a:pt x="88361" y="43206"/>
                  <a:pt x="88969" y="43145"/>
                </a:cubicBezTo>
                <a:cubicBezTo>
                  <a:pt x="89516" y="43054"/>
                  <a:pt x="90063" y="42993"/>
                  <a:pt x="90640" y="42932"/>
                </a:cubicBezTo>
                <a:cubicBezTo>
                  <a:pt x="91248" y="42841"/>
                  <a:pt x="91856" y="42750"/>
                  <a:pt x="92495" y="42659"/>
                </a:cubicBezTo>
                <a:cubicBezTo>
                  <a:pt x="93285" y="42507"/>
                  <a:pt x="94075" y="42385"/>
                  <a:pt x="94865" y="42233"/>
                </a:cubicBezTo>
                <a:cubicBezTo>
                  <a:pt x="95838" y="42081"/>
                  <a:pt x="96780" y="41899"/>
                  <a:pt x="97753" y="41716"/>
                </a:cubicBezTo>
                <a:cubicBezTo>
                  <a:pt x="98635" y="41534"/>
                  <a:pt x="99486" y="41352"/>
                  <a:pt x="100367" y="41169"/>
                </a:cubicBezTo>
                <a:cubicBezTo>
                  <a:pt x="101461" y="40956"/>
                  <a:pt x="102556" y="40713"/>
                  <a:pt x="103619" y="40409"/>
                </a:cubicBezTo>
                <a:cubicBezTo>
                  <a:pt x="104258" y="40227"/>
                  <a:pt x="104896" y="40045"/>
                  <a:pt x="105474" y="39741"/>
                </a:cubicBezTo>
                <a:cubicBezTo>
                  <a:pt x="105656" y="39649"/>
                  <a:pt x="105808" y="39528"/>
                  <a:pt x="105990" y="39437"/>
                </a:cubicBezTo>
                <a:cubicBezTo>
                  <a:pt x="106021" y="39406"/>
                  <a:pt x="106021" y="39376"/>
                  <a:pt x="106051" y="39345"/>
                </a:cubicBezTo>
                <a:cubicBezTo>
                  <a:pt x="106033" y="39337"/>
                  <a:pt x="106018" y="39333"/>
                  <a:pt x="106004" y="39333"/>
                </a:cubicBezTo>
                <a:cubicBezTo>
                  <a:pt x="105970" y="39333"/>
                  <a:pt x="105942" y="39354"/>
                  <a:pt x="105899" y="39376"/>
                </a:cubicBezTo>
                <a:cubicBezTo>
                  <a:pt x="105656" y="39497"/>
                  <a:pt x="105382" y="39649"/>
                  <a:pt x="105109" y="39771"/>
                </a:cubicBezTo>
                <a:cubicBezTo>
                  <a:pt x="104683" y="39923"/>
                  <a:pt x="104227" y="40075"/>
                  <a:pt x="103771" y="40197"/>
                </a:cubicBezTo>
                <a:cubicBezTo>
                  <a:pt x="102160" y="40652"/>
                  <a:pt x="100519" y="40987"/>
                  <a:pt x="98878" y="41291"/>
                </a:cubicBezTo>
                <a:cubicBezTo>
                  <a:pt x="97966" y="41473"/>
                  <a:pt x="97024" y="41656"/>
                  <a:pt x="96112" y="41838"/>
                </a:cubicBezTo>
                <a:cubicBezTo>
                  <a:pt x="95230" y="41990"/>
                  <a:pt x="94349" y="42172"/>
                  <a:pt x="93437" y="42324"/>
                </a:cubicBezTo>
                <a:cubicBezTo>
                  <a:pt x="92707" y="42446"/>
                  <a:pt x="91948" y="42537"/>
                  <a:pt x="91218" y="42659"/>
                </a:cubicBezTo>
                <a:cubicBezTo>
                  <a:pt x="90458" y="42750"/>
                  <a:pt x="89729" y="42871"/>
                  <a:pt x="88999" y="42932"/>
                </a:cubicBezTo>
                <a:cubicBezTo>
                  <a:pt x="88239" y="43023"/>
                  <a:pt x="87479" y="43115"/>
                  <a:pt x="86719" y="43175"/>
                </a:cubicBezTo>
                <a:cubicBezTo>
                  <a:pt x="85899" y="43236"/>
                  <a:pt x="85048" y="43327"/>
                  <a:pt x="84227" y="43358"/>
                </a:cubicBezTo>
                <a:cubicBezTo>
                  <a:pt x="82610" y="43463"/>
                  <a:pt x="81007" y="43495"/>
                  <a:pt x="79409" y="43495"/>
                </a:cubicBezTo>
                <a:cubicBezTo>
                  <a:pt x="78694" y="43495"/>
                  <a:pt x="77980" y="43489"/>
                  <a:pt x="77266" y="43479"/>
                </a:cubicBezTo>
                <a:lnTo>
                  <a:pt x="76203" y="43479"/>
                </a:lnTo>
                <a:cubicBezTo>
                  <a:pt x="75503" y="43449"/>
                  <a:pt x="74804" y="43418"/>
                  <a:pt x="74105" y="43418"/>
                </a:cubicBezTo>
                <a:cubicBezTo>
                  <a:pt x="73558" y="43388"/>
                  <a:pt x="73011" y="43358"/>
                  <a:pt x="72433" y="43358"/>
                </a:cubicBezTo>
                <a:cubicBezTo>
                  <a:pt x="71856" y="43327"/>
                  <a:pt x="71278" y="43297"/>
                  <a:pt x="70701" y="43266"/>
                </a:cubicBezTo>
                <a:cubicBezTo>
                  <a:pt x="70215" y="43236"/>
                  <a:pt x="69698" y="43236"/>
                  <a:pt x="69212" y="43206"/>
                </a:cubicBezTo>
                <a:lnTo>
                  <a:pt x="67509" y="43115"/>
                </a:lnTo>
                <a:cubicBezTo>
                  <a:pt x="67023" y="43084"/>
                  <a:pt x="66537" y="43084"/>
                  <a:pt x="66050" y="43054"/>
                </a:cubicBezTo>
                <a:cubicBezTo>
                  <a:pt x="65503" y="43023"/>
                  <a:pt x="64956" y="42993"/>
                  <a:pt x="64409" y="42963"/>
                </a:cubicBezTo>
                <a:cubicBezTo>
                  <a:pt x="63892" y="42932"/>
                  <a:pt x="63406" y="42932"/>
                  <a:pt x="62889" y="42902"/>
                </a:cubicBezTo>
                <a:cubicBezTo>
                  <a:pt x="62281" y="42871"/>
                  <a:pt x="61673" y="42841"/>
                  <a:pt x="61096" y="42841"/>
                </a:cubicBezTo>
                <a:cubicBezTo>
                  <a:pt x="60549" y="42811"/>
                  <a:pt x="60002" y="42780"/>
                  <a:pt x="59454" y="42780"/>
                </a:cubicBezTo>
                <a:cubicBezTo>
                  <a:pt x="58786" y="42750"/>
                  <a:pt x="58117" y="42719"/>
                  <a:pt x="57448" y="42689"/>
                </a:cubicBezTo>
                <a:cubicBezTo>
                  <a:pt x="56810" y="42689"/>
                  <a:pt x="56172" y="42659"/>
                  <a:pt x="55533" y="42659"/>
                </a:cubicBezTo>
                <a:cubicBezTo>
                  <a:pt x="54713" y="42628"/>
                  <a:pt x="53892" y="42628"/>
                  <a:pt x="53102" y="42598"/>
                </a:cubicBezTo>
                <a:lnTo>
                  <a:pt x="51612" y="42598"/>
                </a:lnTo>
                <a:cubicBezTo>
                  <a:pt x="50549" y="42598"/>
                  <a:pt x="49485" y="42567"/>
                  <a:pt x="48421" y="42567"/>
                </a:cubicBezTo>
                <a:cubicBezTo>
                  <a:pt x="47631" y="42567"/>
                  <a:pt x="46840" y="42598"/>
                  <a:pt x="46050" y="42598"/>
                </a:cubicBezTo>
                <a:cubicBezTo>
                  <a:pt x="43953" y="42628"/>
                  <a:pt x="41855" y="42659"/>
                  <a:pt x="39728" y="42780"/>
                </a:cubicBezTo>
                <a:cubicBezTo>
                  <a:pt x="38329" y="42871"/>
                  <a:pt x="36901" y="42963"/>
                  <a:pt x="35472" y="43054"/>
                </a:cubicBezTo>
                <a:cubicBezTo>
                  <a:pt x="34530" y="43115"/>
                  <a:pt x="33557" y="43206"/>
                  <a:pt x="32615" y="43266"/>
                </a:cubicBezTo>
                <a:cubicBezTo>
                  <a:pt x="32098" y="43327"/>
                  <a:pt x="31582" y="43388"/>
                  <a:pt x="31065" y="43418"/>
                </a:cubicBezTo>
                <a:lnTo>
                  <a:pt x="30852" y="43418"/>
                </a:lnTo>
                <a:cubicBezTo>
                  <a:pt x="30883" y="43327"/>
                  <a:pt x="30913" y="43266"/>
                  <a:pt x="30943" y="43206"/>
                </a:cubicBezTo>
                <a:cubicBezTo>
                  <a:pt x="31521" y="41959"/>
                  <a:pt x="32068" y="40744"/>
                  <a:pt x="32676" y="39497"/>
                </a:cubicBezTo>
                <a:cubicBezTo>
                  <a:pt x="33284" y="38190"/>
                  <a:pt x="33952" y="36914"/>
                  <a:pt x="34712" y="35698"/>
                </a:cubicBezTo>
                <a:cubicBezTo>
                  <a:pt x="35959" y="33692"/>
                  <a:pt x="37478" y="31929"/>
                  <a:pt x="39272" y="30409"/>
                </a:cubicBezTo>
                <a:cubicBezTo>
                  <a:pt x="41491" y="28585"/>
                  <a:pt x="44013" y="27370"/>
                  <a:pt x="46779" y="26701"/>
                </a:cubicBezTo>
                <a:cubicBezTo>
                  <a:pt x="47722" y="26458"/>
                  <a:pt x="48694" y="26336"/>
                  <a:pt x="49667" y="26245"/>
                </a:cubicBezTo>
                <a:cubicBezTo>
                  <a:pt x="50467" y="26170"/>
                  <a:pt x="51268" y="26115"/>
                  <a:pt x="52068" y="26115"/>
                </a:cubicBezTo>
                <a:cubicBezTo>
                  <a:pt x="52240" y="26115"/>
                  <a:pt x="52413" y="26118"/>
                  <a:pt x="52585" y="26123"/>
                </a:cubicBezTo>
                <a:cubicBezTo>
                  <a:pt x="53345" y="26123"/>
                  <a:pt x="54105" y="26123"/>
                  <a:pt x="54865" y="26154"/>
                </a:cubicBezTo>
                <a:cubicBezTo>
                  <a:pt x="55381" y="26154"/>
                  <a:pt x="55898" y="26184"/>
                  <a:pt x="56415" y="26215"/>
                </a:cubicBezTo>
                <a:cubicBezTo>
                  <a:pt x="57053" y="26245"/>
                  <a:pt x="57692" y="26306"/>
                  <a:pt x="58360" y="26336"/>
                </a:cubicBezTo>
                <a:cubicBezTo>
                  <a:pt x="58999" y="26367"/>
                  <a:pt x="59637" y="26397"/>
                  <a:pt x="60245" y="26458"/>
                </a:cubicBezTo>
                <a:cubicBezTo>
                  <a:pt x="60883" y="26488"/>
                  <a:pt x="61521" y="26519"/>
                  <a:pt x="62160" y="26579"/>
                </a:cubicBezTo>
                <a:cubicBezTo>
                  <a:pt x="62859" y="26610"/>
                  <a:pt x="63528" y="26640"/>
                  <a:pt x="64227" y="26671"/>
                </a:cubicBezTo>
                <a:cubicBezTo>
                  <a:pt x="65017" y="26701"/>
                  <a:pt x="65838" y="26731"/>
                  <a:pt x="66628" y="26762"/>
                </a:cubicBezTo>
                <a:cubicBezTo>
                  <a:pt x="67357" y="26792"/>
                  <a:pt x="68117" y="26822"/>
                  <a:pt x="68847" y="26822"/>
                </a:cubicBezTo>
                <a:lnTo>
                  <a:pt x="72129" y="26822"/>
                </a:lnTo>
                <a:cubicBezTo>
                  <a:pt x="74075" y="26762"/>
                  <a:pt x="75990" y="26671"/>
                  <a:pt x="77935" y="26427"/>
                </a:cubicBezTo>
                <a:cubicBezTo>
                  <a:pt x="78817" y="26336"/>
                  <a:pt x="79728" y="26184"/>
                  <a:pt x="80640" y="26032"/>
                </a:cubicBezTo>
                <a:cubicBezTo>
                  <a:pt x="82160" y="25759"/>
                  <a:pt x="83680" y="25424"/>
                  <a:pt x="85200" y="24999"/>
                </a:cubicBezTo>
                <a:cubicBezTo>
                  <a:pt x="87297" y="24391"/>
                  <a:pt x="89333" y="23570"/>
                  <a:pt x="91248" y="22506"/>
                </a:cubicBezTo>
                <a:cubicBezTo>
                  <a:pt x="93163" y="21412"/>
                  <a:pt x="94926" y="20135"/>
                  <a:pt x="96446" y="18524"/>
                </a:cubicBezTo>
                <a:cubicBezTo>
                  <a:pt x="97692" y="17217"/>
                  <a:pt x="98756" y="15728"/>
                  <a:pt x="99516" y="14056"/>
                </a:cubicBezTo>
                <a:cubicBezTo>
                  <a:pt x="100337" y="12202"/>
                  <a:pt x="100732" y="10227"/>
                  <a:pt x="100641" y="8190"/>
                </a:cubicBezTo>
                <a:cubicBezTo>
                  <a:pt x="100610" y="7643"/>
                  <a:pt x="100549" y="7065"/>
                  <a:pt x="100458" y="6488"/>
                </a:cubicBezTo>
                <a:cubicBezTo>
                  <a:pt x="100306" y="5485"/>
                  <a:pt x="100063" y="4482"/>
                  <a:pt x="99729" y="3509"/>
                </a:cubicBezTo>
                <a:cubicBezTo>
                  <a:pt x="99455" y="2810"/>
                  <a:pt x="99151" y="2111"/>
                  <a:pt x="98787" y="1473"/>
                </a:cubicBezTo>
                <a:cubicBezTo>
                  <a:pt x="98543" y="1077"/>
                  <a:pt x="98300" y="682"/>
                  <a:pt x="98087" y="287"/>
                </a:cubicBezTo>
                <a:cubicBezTo>
                  <a:pt x="97996" y="166"/>
                  <a:pt x="97935" y="44"/>
                  <a:pt x="97814" y="14"/>
                </a:cubicBezTo>
                <a:cubicBezTo>
                  <a:pt x="97804" y="3"/>
                  <a:pt x="97794" y="0"/>
                  <a:pt x="97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rot="-2879004">
            <a:off x="8126694" y="2683220"/>
            <a:ext cx="1207392" cy="2410235"/>
          </a:xfrm>
          <a:custGeom>
            <a:rect b="b" l="l" r="r" t="t"/>
            <a:pathLst>
              <a:path extrusionOk="0" h="96416" w="48299">
                <a:moveTo>
                  <a:pt x="44955" y="4591"/>
                </a:moveTo>
                <a:cubicBezTo>
                  <a:pt x="45016" y="4591"/>
                  <a:pt x="45047" y="4591"/>
                  <a:pt x="45107" y="4621"/>
                </a:cubicBezTo>
                <a:cubicBezTo>
                  <a:pt x="44834" y="4682"/>
                  <a:pt x="44560" y="4743"/>
                  <a:pt x="44287" y="4834"/>
                </a:cubicBezTo>
                <a:cubicBezTo>
                  <a:pt x="42493" y="5320"/>
                  <a:pt x="40761" y="5959"/>
                  <a:pt x="39119" y="6840"/>
                </a:cubicBezTo>
                <a:cubicBezTo>
                  <a:pt x="38937" y="6931"/>
                  <a:pt x="38785" y="7053"/>
                  <a:pt x="38603" y="7144"/>
                </a:cubicBezTo>
                <a:cubicBezTo>
                  <a:pt x="38572" y="7175"/>
                  <a:pt x="38542" y="7205"/>
                  <a:pt x="38511" y="7266"/>
                </a:cubicBezTo>
                <a:cubicBezTo>
                  <a:pt x="38542" y="7235"/>
                  <a:pt x="38572" y="7235"/>
                  <a:pt x="38603" y="7205"/>
                </a:cubicBezTo>
                <a:cubicBezTo>
                  <a:pt x="39970" y="6445"/>
                  <a:pt x="41429" y="5837"/>
                  <a:pt x="42919" y="5351"/>
                </a:cubicBezTo>
                <a:cubicBezTo>
                  <a:pt x="43679" y="5108"/>
                  <a:pt x="44408" y="4864"/>
                  <a:pt x="45199" y="4712"/>
                </a:cubicBezTo>
                <a:cubicBezTo>
                  <a:pt x="45199" y="4712"/>
                  <a:pt x="45199" y="4712"/>
                  <a:pt x="45199" y="4682"/>
                </a:cubicBezTo>
                <a:cubicBezTo>
                  <a:pt x="45320" y="4633"/>
                  <a:pt x="45442" y="4614"/>
                  <a:pt x="45563" y="4614"/>
                </a:cubicBezTo>
                <a:cubicBezTo>
                  <a:pt x="45746" y="4614"/>
                  <a:pt x="45928" y="4658"/>
                  <a:pt x="46110" y="4712"/>
                </a:cubicBezTo>
                <a:cubicBezTo>
                  <a:pt x="46536" y="4834"/>
                  <a:pt x="46931" y="5016"/>
                  <a:pt x="47265" y="5290"/>
                </a:cubicBezTo>
                <a:cubicBezTo>
                  <a:pt x="47600" y="5564"/>
                  <a:pt x="47813" y="5898"/>
                  <a:pt x="47965" y="6293"/>
                </a:cubicBezTo>
                <a:cubicBezTo>
                  <a:pt x="47965" y="6323"/>
                  <a:pt x="47965" y="6354"/>
                  <a:pt x="47965" y="6354"/>
                </a:cubicBezTo>
                <a:cubicBezTo>
                  <a:pt x="47965" y="6354"/>
                  <a:pt x="47965" y="6384"/>
                  <a:pt x="47965" y="6415"/>
                </a:cubicBezTo>
                <a:cubicBezTo>
                  <a:pt x="47904" y="6415"/>
                  <a:pt x="47843" y="6445"/>
                  <a:pt x="47813" y="6475"/>
                </a:cubicBezTo>
                <a:cubicBezTo>
                  <a:pt x="47174" y="6567"/>
                  <a:pt x="46536" y="6688"/>
                  <a:pt x="45898" y="6810"/>
                </a:cubicBezTo>
                <a:cubicBezTo>
                  <a:pt x="45138" y="6992"/>
                  <a:pt x="44347" y="7144"/>
                  <a:pt x="43588" y="7387"/>
                </a:cubicBezTo>
                <a:cubicBezTo>
                  <a:pt x="43496" y="7418"/>
                  <a:pt x="43375" y="7448"/>
                  <a:pt x="43284" y="7509"/>
                </a:cubicBezTo>
                <a:lnTo>
                  <a:pt x="43436" y="7509"/>
                </a:lnTo>
                <a:cubicBezTo>
                  <a:pt x="43740" y="7418"/>
                  <a:pt x="44043" y="7327"/>
                  <a:pt x="44347" y="7266"/>
                </a:cubicBezTo>
                <a:cubicBezTo>
                  <a:pt x="44591" y="7205"/>
                  <a:pt x="44803" y="7144"/>
                  <a:pt x="45047" y="7083"/>
                </a:cubicBezTo>
                <a:cubicBezTo>
                  <a:pt x="45654" y="6962"/>
                  <a:pt x="46293" y="6840"/>
                  <a:pt x="46931" y="6719"/>
                </a:cubicBezTo>
                <a:cubicBezTo>
                  <a:pt x="47235" y="6658"/>
                  <a:pt x="47539" y="6597"/>
                  <a:pt x="47843" y="6536"/>
                </a:cubicBezTo>
                <a:lnTo>
                  <a:pt x="47995" y="6536"/>
                </a:lnTo>
                <a:cubicBezTo>
                  <a:pt x="48056" y="6658"/>
                  <a:pt x="48056" y="6779"/>
                  <a:pt x="48025" y="6901"/>
                </a:cubicBezTo>
                <a:cubicBezTo>
                  <a:pt x="47995" y="7053"/>
                  <a:pt x="47965" y="7205"/>
                  <a:pt x="47904" y="7357"/>
                </a:cubicBezTo>
                <a:cubicBezTo>
                  <a:pt x="47721" y="7782"/>
                  <a:pt x="47448" y="8147"/>
                  <a:pt x="47113" y="8482"/>
                </a:cubicBezTo>
                <a:cubicBezTo>
                  <a:pt x="46810" y="8755"/>
                  <a:pt x="46445" y="8998"/>
                  <a:pt x="46080" y="9241"/>
                </a:cubicBezTo>
                <a:cubicBezTo>
                  <a:pt x="45685" y="9454"/>
                  <a:pt x="45320" y="9728"/>
                  <a:pt x="44986" y="10001"/>
                </a:cubicBezTo>
                <a:cubicBezTo>
                  <a:pt x="44682" y="10244"/>
                  <a:pt x="44439" y="10518"/>
                  <a:pt x="44287" y="10883"/>
                </a:cubicBezTo>
                <a:cubicBezTo>
                  <a:pt x="44287" y="10913"/>
                  <a:pt x="44256" y="10944"/>
                  <a:pt x="44226" y="11004"/>
                </a:cubicBezTo>
                <a:cubicBezTo>
                  <a:pt x="44165" y="11035"/>
                  <a:pt x="44074" y="11065"/>
                  <a:pt x="43983" y="11096"/>
                </a:cubicBezTo>
                <a:cubicBezTo>
                  <a:pt x="43405" y="11248"/>
                  <a:pt x="42828" y="11400"/>
                  <a:pt x="42250" y="11521"/>
                </a:cubicBezTo>
                <a:cubicBezTo>
                  <a:pt x="41946" y="11612"/>
                  <a:pt x="41612" y="11643"/>
                  <a:pt x="41308" y="11703"/>
                </a:cubicBezTo>
                <a:cubicBezTo>
                  <a:pt x="41247" y="11734"/>
                  <a:pt x="41217" y="11734"/>
                  <a:pt x="41156" y="11764"/>
                </a:cubicBezTo>
                <a:lnTo>
                  <a:pt x="41277" y="11764"/>
                </a:lnTo>
                <a:cubicBezTo>
                  <a:pt x="41581" y="11734"/>
                  <a:pt x="41916" y="11703"/>
                  <a:pt x="42220" y="11612"/>
                </a:cubicBezTo>
                <a:cubicBezTo>
                  <a:pt x="42433" y="11551"/>
                  <a:pt x="42645" y="11521"/>
                  <a:pt x="42858" y="11460"/>
                </a:cubicBezTo>
                <a:cubicBezTo>
                  <a:pt x="43253" y="11369"/>
                  <a:pt x="43648" y="11278"/>
                  <a:pt x="44043" y="11187"/>
                </a:cubicBezTo>
                <a:cubicBezTo>
                  <a:pt x="44074" y="11156"/>
                  <a:pt x="44104" y="11156"/>
                  <a:pt x="44135" y="11156"/>
                </a:cubicBezTo>
                <a:cubicBezTo>
                  <a:pt x="44104" y="11308"/>
                  <a:pt x="44104" y="11308"/>
                  <a:pt x="43952" y="11521"/>
                </a:cubicBezTo>
                <a:cubicBezTo>
                  <a:pt x="43253" y="11703"/>
                  <a:pt x="42554" y="11916"/>
                  <a:pt x="41825" y="12068"/>
                </a:cubicBezTo>
                <a:cubicBezTo>
                  <a:pt x="42159" y="12068"/>
                  <a:pt x="42463" y="12007"/>
                  <a:pt x="42767" y="11916"/>
                </a:cubicBezTo>
                <a:cubicBezTo>
                  <a:pt x="43071" y="11855"/>
                  <a:pt x="43405" y="11764"/>
                  <a:pt x="43709" y="11673"/>
                </a:cubicBezTo>
                <a:lnTo>
                  <a:pt x="43861" y="11673"/>
                </a:lnTo>
                <a:cubicBezTo>
                  <a:pt x="43800" y="11734"/>
                  <a:pt x="43770" y="11825"/>
                  <a:pt x="43740" y="11855"/>
                </a:cubicBezTo>
                <a:cubicBezTo>
                  <a:pt x="43101" y="12646"/>
                  <a:pt x="42341" y="13284"/>
                  <a:pt x="41399" y="13649"/>
                </a:cubicBezTo>
                <a:cubicBezTo>
                  <a:pt x="40822" y="13892"/>
                  <a:pt x="40214" y="14105"/>
                  <a:pt x="39606" y="14317"/>
                </a:cubicBezTo>
                <a:cubicBezTo>
                  <a:pt x="38907" y="14530"/>
                  <a:pt x="38177" y="14652"/>
                  <a:pt x="37448" y="14682"/>
                </a:cubicBezTo>
                <a:cubicBezTo>
                  <a:pt x="37296" y="14682"/>
                  <a:pt x="37113" y="14713"/>
                  <a:pt x="36931" y="14713"/>
                </a:cubicBezTo>
                <a:cubicBezTo>
                  <a:pt x="36566" y="14743"/>
                  <a:pt x="36171" y="14743"/>
                  <a:pt x="35776" y="14773"/>
                </a:cubicBezTo>
                <a:cubicBezTo>
                  <a:pt x="35502" y="14773"/>
                  <a:pt x="35229" y="14804"/>
                  <a:pt x="34925" y="14804"/>
                </a:cubicBezTo>
                <a:cubicBezTo>
                  <a:pt x="34864" y="14773"/>
                  <a:pt x="34803" y="14743"/>
                  <a:pt x="34712" y="14682"/>
                </a:cubicBezTo>
                <a:cubicBezTo>
                  <a:pt x="34438" y="14530"/>
                  <a:pt x="34134" y="14348"/>
                  <a:pt x="33831" y="14196"/>
                </a:cubicBezTo>
                <a:cubicBezTo>
                  <a:pt x="33405" y="13983"/>
                  <a:pt x="32979" y="13801"/>
                  <a:pt x="32554" y="13679"/>
                </a:cubicBezTo>
                <a:cubicBezTo>
                  <a:pt x="32463" y="13679"/>
                  <a:pt x="32402" y="13649"/>
                  <a:pt x="32280" y="13618"/>
                </a:cubicBezTo>
                <a:cubicBezTo>
                  <a:pt x="32311" y="13588"/>
                  <a:pt x="32341" y="13558"/>
                  <a:pt x="32341" y="13558"/>
                </a:cubicBezTo>
                <a:cubicBezTo>
                  <a:pt x="32979" y="13375"/>
                  <a:pt x="33648" y="13223"/>
                  <a:pt x="34286" y="13071"/>
                </a:cubicBezTo>
                <a:cubicBezTo>
                  <a:pt x="34499" y="13041"/>
                  <a:pt x="34712" y="13010"/>
                  <a:pt x="34925" y="12980"/>
                </a:cubicBezTo>
                <a:cubicBezTo>
                  <a:pt x="34894" y="12970"/>
                  <a:pt x="34867" y="12967"/>
                  <a:pt x="34841" y="12967"/>
                </a:cubicBezTo>
                <a:cubicBezTo>
                  <a:pt x="34790" y="12967"/>
                  <a:pt x="34742" y="12980"/>
                  <a:pt x="34682" y="12980"/>
                </a:cubicBezTo>
                <a:cubicBezTo>
                  <a:pt x="34590" y="12980"/>
                  <a:pt x="34499" y="13010"/>
                  <a:pt x="34408" y="13010"/>
                </a:cubicBezTo>
                <a:cubicBezTo>
                  <a:pt x="34286" y="13041"/>
                  <a:pt x="34195" y="13041"/>
                  <a:pt x="34104" y="13071"/>
                </a:cubicBezTo>
                <a:cubicBezTo>
                  <a:pt x="33527" y="13193"/>
                  <a:pt x="32919" y="13345"/>
                  <a:pt x="32341" y="13466"/>
                </a:cubicBezTo>
                <a:cubicBezTo>
                  <a:pt x="32220" y="13497"/>
                  <a:pt x="32128" y="13527"/>
                  <a:pt x="32007" y="13527"/>
                </a:cubicBezTo>
                <a:cubicBezTo>
                  <a:pt x="31997" y="13537"/>
                  <a:pt x="31987" y="13541"/>
                  <a:pt x="31975" y="13541"/>
                </a:cubicBezTo>
                <a:cubicBezTo>
                  <a:pt x="31953" y="13541"/>
                  <a:pt x="31926" y="13527"/>
                  <a:pt x="31885" y="13527"/>
                </a:cubicBezTo>
                <a:cubicBezTo>
                  <a:pt x="32797" y="13223"/>
                  <a:pt x="33709" y="12980"/>
                  <a:pt x="34621" y="12767"/>
                </a:cubicBezTo>
                <a:cubicBezTo>
                  <a:pt x="35502" y="12555"/>
                  <a:pt x="36445" y="12403"/>
                  <a:pt x="37356" y="12281"/>
                </a:cubicBezTo>
                <a:lnTo>
                  <a:pt x="37296" y="12281"/>
                </a:lnTo>
                <a:cubicBezTo>
                  <a:pt x="36627" y="12342"/>
                  <a:pt x="35928" y="12403"/>
                  <a:pt x="35259" y="12555"/>
                </a:cubicBezTo>
                <a:cubicBezTo>
                  <a:pt x="34104" y="12767"/>
                  <a:pt x="32919" y="13071"/>
                  <a:pt x="31794" y="13436"/>
                </a:cubicBezTo>
                <a:cubicBezTo>
                  <a:pt x="31669" y="13472"/>
                  <a:pt x="31607" y="13486"/>
                  <a:pt x="31541" y="13486"/>
                </a:cubicBezTo>
                <a:cubicBezTo>
                  <a:pt x="31493" y="13486"/>
                  <a:pt x="31444" y="13479"/>
                  <a:pt x="31368" y="13466"/>
                </a:cubicBezTo>
                <a:cubicBezTo>
                  <a:pt x="31368" y="13436"/>
                  <a:pt x="31368" y="13436"/>
                  <a:pt x="31368" y="13436"/>
                </a:cubicBezTo>
                <a:cubicBezTo>
                  <a:pt x="32007" y="13071"/>
                  <a:pt x="32676" y="12798"/>
                  <a:pt x="33314" y="12494"/>
                </a:cubicBezTo>
                <a:cubicBezTo>
                  <a:pt x="34651" y="11916"/>
                  <a:pt x="35989" y="11430"/>
                  <a:pt x="37356" y="11004"/>
                </a:cubicBezTo>
                <a:cubicBezTo>
                  <a:pt x="38360" y="10700"/>
                  <a:pt x="39363" y="10457"/>
                  <a:pt x="40396" y="10184"/>
                </a:cubicBezTo>
                <a:lnTo>
                  <a:pt x="40396" y="10184"/>
                </a:lnTo>
                <a:cubicBezTo>
                  <a:pt x="40274" y="10214"/>
                  <a:pt x="40183" y="10214"/>
                  <a:pt x="40062" y="10244"/>
                </a:cubicBezTo>
                <a:cubicBezTo>
                  <a:pt x="39697" y="10305"/>
                  <a:pt x="39302" y="10396"/>
                  <a:pt x="38937" y="10488"/>
                </a:cubicBezTo>
                <a:cubicBezTo>
                  <a:pt x="38329" y="10640"/>
                  <a:pt x="37691" y="10822"/>
                  <a:pt x="37113" y="11004"/>
                </a:cubicBezTo>
                <a:cubicBezTo>
                  <a:pt x="36110" y="11278"/>
                  <a:pt x="35138" y="11643"/>
                  <a:pt x="34165" y="12038"/>
                </a:cubicBezTo>
                <a:cubicBezTo>
                  <a:pt x="33192" y="12433"/>
                  <a:pt x="32220" y="12859"/>
                  <a:pt x="31277" y="13345"/>
                </a:cubicBezTo>
                <a:cubicBezTo>
                  <a:pt x="31125" y="13436"/>
                  <a:pt x="30973" y="13466"/>
                  <a:pt x="30791" y="13466"/>
                </a:cubicBezTo>
                <a:cubicBezTo>
                  <a:pt x="30517" y="13497"/>
                  <a:pt x="30244" y="13527"/>
                  <a:pt x="29970" y="13558"/>
                </a:cubicBezTo>
                <a:cubicBezTo>
                  <a:pt x="29970" y="13466"/>
                  <a:pt x="30061" y="13436"/>
                  <a:pt x="30122" y="13406"/>
                </a:cubicBezTo>
                <a:cubicBezTo>
                  <a:pt x="31125" y="12676"/>
                  <a:pt x="32159" y="11977"/>
                  <a:pt x="33223" y="11339"/>
                </a:cubicBezTo>
                <a:cubicBezTo>
                  <a:pt x="35138" y="10153"/>
                  <a:pt x="37174" y="9181"/>
                  <a:pt x="39302" y="8390"/>
                </a:cubicBezTo>
                <a:cubicBezTo>
                  <a:pt x="39545" y="8299"/>
                  <a:pt x="39788" y="8238"/>
                  <a:pt x="40001" y="8147"/>
                </a:cubicBezTo>
                <a:cubicBezTo>
                  <a:pt x="40031" y="8147"/>
                  <a:pt x="40031" y="8117"/>
                  <a:pt x="40062" y="8117"/>
                </a:cubicBezTo>
                <a:lnTo>
                  <a:pt x="39879" y="8117"/>
                </a:lnTo>
                <a:cubicBezTo>
                  <a:pt x="37326" y="8968"/>
                  <a:pt x="34925" y="10123"/>
                  <a:pt x="32645" y="11551"/>
                </a:cubicBezTo>
                <a:cubicBezTo>
                  <a:pt x="31703" y="12159"/>
                  <a:pt x="30761" y="12798"/>
                  <a:pt x="29849" y="13466"/>
                </a:cubicBezTo>
                <a:cubicBezTo>
                  <a:pt x="29697" y="13588"/>
                  <a:pt x="29514" y="13679"/>
                  <a:pt x="29302" y="13740"/>
                </a:cubicBezTo>
                <a:cubicBezTo>
                  <a:pt x="28998" y="13862"/>
                  <a:pt x="28724" y="14014"/>
                  <a:pt x="28451" y="14196"/>
                </a:cubicBezTo>
                <a:cubicBezTo>
                  <a:pt x="28359" y="14257"/>
                  <a:pt x="28238" y="14348"/>
                  <a:pt x="28086" y="14439"/>
                </a:cubicBezTo>
                <a:cubicBezTo>
                  <a:pt x="28147" y="14348"/>
                  <a:pt x="28147" y="14317"/>
                  <a:pt x="28177" y="14287"/>
                </a:cubicBezTo>
                <a:cubicBezTo>
                  <a:pt x="29180" y="13132"/>
                  <a:pt x="30244" y="12007"/>
                  <a:pt x="31368" y="11004"/>
                </a:cubicBezTo>
                <a:cubicBezTo>
                  <a:pt x="31733" y="10670"/>
                  <a:pt x="32128" y="10366"/>
                  <a:pt x="32493" y="10062"/>
                </a:cubicBezTo>
                <a:cubicBezTo>
                  <a:pt x="32554" y="10001"/>
                  <a:pt x="32615" y="9971"/>
                  <a:pt x="32676" y="9910"/>
                </a:cubicBezTo>
                <a:lnTo>
                  <a:pt x="32645" y="9910"/>
                </a:lnTo>
                <a:cubicBezTo>
                  <a:pt x="32554" y="9910"/>
                  <a:pt x="32493" y="9971"/>
                  <a:pt x="32432" y="10032"/>
                </a:cubicBezTo>
                <a:cubicBezTo>
                  <a:pt x="31764" y="10518"/>
                  <a:pt x="31156" y="11035"/>
                  <a:pt x="30578" y="11612"/>
                </a:cubicBezTo>
                <a:cubicBezTo>
                  <a:pt x="29606" y="12524"/>
                  <a:pt x="28694" y="13527"/>
                  <a:pt x="27843" y="14530"/>
                </a:cubicBezTo>
                <a:cubicBezTo>
                  <a:pt x="27721" y="14682"/>
                  <a:pt x="27599" y="14804"/>
                  <a:pt x="27478" y="14895"/>
                </a:cubicBezTo>
                <a:cubicBezTo>
                  <a:pt x="27295" y="15077"/>
                  <a:pt x="27083" y="15260"/>
                  <a:pt x="26900" y="15442"/>
                </a:cubicBezTo>
                <a:cubicBezTo>
                  <a:pt x="26870" y="15473"/>
                  <a:pt x="26809" y="15473"/>
                  <a:pt x="26779" y="15533"/>
                </a:cubicBezTo>
                <a:cubicBezTo>
                  <a:pt x="26748" y="15442"/>
                  <a:pt x="26809" y="15412"/>
                  <a:pt x="26840" y="15381"/>
                </a:cubicBezTo>
                <a:cubicBezTo>
                  <a:pt x="26870" y="15321"/>
                  <a:pt x="26931" y="15290"/>
                  <a:pt x="26961" y="15229"/>
                </a:cubicBezTo>
                <a:cubicBezTo>
                  <a:pt x="27022" y="15199"/>
                  <a:pt x="27052" y="15169"/>
                  <a:pt x="27083" y="15108"/>
                </a:cubicBezTo>
                <a:cubicBezTo>
                  <a:pt x="27143" y="15077"/>
                  <a:pt x="27174" y="15017"/>
                  <a:pt x="27204" y="14986"/>
                </a:cubicBezTo>
                <a:cubicBezTo>
                  <a:pt x="27265" y="14925"/>
                  <a:pt x="27295" y="14895"/>
                  <a:pt x="27326" y="14865"/>
                </a:cubicBezTo>
                <a:cubicBezTo>
                  <a:pt x="27356" y="14804"/>
                  <a:pt x="27387" y="14773"/>
                  <a:pt x="27447" y="14743"/>
                </a:cubicBezTo>
                <a:cubicBezTo>
                  <a:pt x="27478" y="14682"/>
                  <a:pt x="27508" y="14652"/>
                  <a:pt x="27569" y="14591"/>
                </a:cubicBezTo>
                <a:cubicBezTo>
                  <a:pt x="27599" y="14561"/>
                  <a:pt x="27630" y="14530"/>
                  <a:pt x="27660" y="14469"/>
                </a:cubicBezTo>
                <a:cubicBezTo>
                  <a:pt x="27721" y="14439"/>
                  <a:pt x="27751" y="14409"/>
                  <a:pt x="27782" y="14348"/>
                </a:cubicBezTo>
                <a:cubicBezTo>
                  <a:pt x="27812" y="14317"/>
                  <a:pt x="27873" y="14257"/>
                  <a:pt x="27903" y="14226"/>
                </a:cubicBezTo>
                <a:cubicBezTo>
                  <a:pt x="27934" y="14166"/>
                  <a:pt x="27964" y="14135"/>
                  <a:pt x="28025" y="14105"/>
                </a:cubicBezTo>
                <a:cubicBezTo>
                  <a:pt x="28055" y="14044"/>
                  <a:pt x="28086" y="13983"/>
                  <a:pt x="28147" y="13953"/>
                </a:cubicBezTo>
                <a:lnTo>
                  <a:pt x="28238" y="13831"/>
                </a:lnTo>
                <a:lnTo>
                  <a:pt x="28329" y="13710"/>
                </a:lnTo>
                <a:cubicBezTo>
                  <a:pt x="28390" y="13649"/>
                  <a:pt x="28420" y="13588"/>
                  <a:pt x="28451" y="13558"/>
                </a:cubicBezTo>
                <a:cubicBezTo>
                  <a:pt x="28481" y="13497"/>
                  <a:pt x="28511" y="13466"/>
                  <a:pt x="28542" y="13406"/>
                </a:cubicBezTo>
                <a:cubicBezTo>
                  <a:pt x="28533" y="13397"/>
                  <a:pt x="28524" y="13393"/>
                  <a:pt x="28516" y="13393"/>
                </a:cubicBezTo>
                <a:cubicBezTo>
                  <a:pt x="28496" y="13393"/>
                  <a:pt x="28481" y="13415"/>
                  <a:pt x="28481" y="13436"/>
                </a:cubicBezTo>
                <a:cubicBezTo>
                  <a:pt x="28268" y="13679"/>
                  <a:pt x="28055" y="13922"/>
                  <a:pt x="27843" y="14166"/>
                </a:cubicBezTo>
                <a:cubicBezTo>
                  <a:pt x="27782" y="14226"/>
                  <a:pt x="27721" y="14287"/>
                  <a:pt x="27630" y="14348"/>
                </a:cubicBezTo>
                <a:cubicBezTo>
                  <a:pt x="27599" y="14317"/>
                  <a:pt x="27630" y="14287"/>
                  <a:pt x="27660" y="14257"/>
                </a:cubicBezTo>
                <a:cubicBezTo>
                  <a:pt x="27964" y="13801"/>
                  <a:pt x="28299" y="13375"/>
                  <a:pt x="28602" y="12919"/>
                </a:cubicBezTo>
                <a:cubicBezTo>
                  <a:pt x="28846" y="12555"/>
                  <a:pt x="29089" y="12190"/>
                  <a:pt x="29302" y="11795"/>
                </a:cubicBezTo>
                <a:cubicBezTo>
                  <a:pt x="29362" y="11764"/>
                  <a:pt x="29362" y="11703"/>
                  <a:pt x="29393" y="11643"/>
                </a:cubicBezTo>
                <a:cubicBezTo>
                  <a:pt x="29393" y="11643"/>
                  <a:pt x="29362" y="11612"/>
                  <a:pt x="29362" y="11612"/>
                </a:cubicBezTo>
                <a:cubicBezTo>
                  <a:pt x="29332" y="11673"/>
                  <a:pt x="29302" y="11703"/>
                  <a:pt x="29241" y="11764"/>
                </a:cubicBezTo>
                <a:cubicBezTo>
                  <a:pt x="28481" y="13010"/>
                  <a:pt x="27599" y="14196"/>
                  <a:pt x="26688" y="15351"/>
                </a:cubicBezTo>
                <a:cubicBezTo>
                  <a:pt x="26627" y="15412"/>
                  <a:pt x="26566" y="15473"/>
                  <a:pt x="26536" y="15533"/>
                </a:cubicBezTo>
                <a:cubicBezTo>
                  <a:pt x="26444" y="15503"/>
                  <a:pt x="26505" y="15442"/>
                  <a:pt x="26536" y="15412"/>
                </a:cubicBezTo>
                <a:cubicBezTo>
                  <a:pt x="26748" y="15047"/>
                  <a:pt x="26992" y="14682"/>
                  <a:pt x="27204" y="14317"/>
                </a:cubicBezTo>
                <a:cubicBezTo>
                  <a:pt x="27235" y="14287"/>
                  <a:pt x="27265" y="14226"/>
                  <a:pt x="27295" y="14166"/>
                </a:cubicBezTo>
                <a:cubicBezTo>
                  <a:pt x="27204" y="14166"/>
                  <a:pt x="27204" y="14226"/>
                  <a:pt x="27174" y="14257"/>
                </a:cubicBezTo>
                <a:cubicBezTo>
                  <a:pt x="26870" y="14743"/>
                  <a:pt x="26536" y="15229"/>
                  <a:pt x="26232" y="15716"/>
                </a:cubicBezTo>
                <a:cubicBezTo>
                  <a:pt x="26171" y="15776"/>
                  <a:pt x="26110" y="15868"/>
                  <a:pt x="26049" y="15959"/>
                </a:cubicBezTo>
                <a:cubicBezTo>
                  <a:pt x="25928" y="16141"/>
                  <a:pt x="25745" y="16263"/>
                  <a:pt x="25533" y="16324"/>
                </a:cubicBezTo>
                <a:lnTo>
                  <a:pt x="25502" y="16324"/>
                </a:lnTo>
                <a:cubicBezTo>
                  <a:pt x="25502" y="16232"/>
                  <a:pt x="25563" y="16202"/>
                  <a:pt x="25593" y="16172"/>
                </a:cubicBezTo>
                <a:cubicBezTo>
                  <a:pt x="26110" y="15412"/>
                  <a:pt x="26657" y="14652"/>
                  <a:pt x="27174" y="13862"/>
                </a:cubicBezTo>
                <a:cubicBezTo>
                  <a:pt x="27721" y="13102"/>
                  <a:pt x="28147" y="12311"/>
                  <a:pt x="28542" y="11460"/>
                </a:cubicBezTo>
                <a:cubicBezTo>
                  <a:pt x="28724" y="11096"/>
                  <a:pt x="28906" y="10700"/>
                  <a:pt x="29119" y="10336"/>
                </a:cubicBezTo>
                <a:cubicBezTo>
                  <a:pt x="29423" y="9849"/>
                  <a:pt x="29788" y="9454"/>
                  <a:pt x="30274" y="9120"/>
                </a:cubicBezTo>
                <a:cubicBezTo>
                  <a:pt x="30457" y="8998"/>
                  <a:pt x="30639" y="8877"/>
                  <a:pt x="30821" y="8755"/>
                </a:cubicBezTo>
                <a:cubicBezTo>
                  <a:pt x="31247" y="8451"/>
                  <a:pt x="31703" y="8269"/>
                  <a:pt x="32189" y="8117"/>
                </a:cubicBezTo>
                <a:cubicBezTo>
                  <a:pt x="32250" y="8086"/>
                  <a:pt x="32311" y="8086"/>
                  <a:pt x="32432" y="8056"/>
                </a:cubicBezTo>
                <a:lnTo>
                  <a:pt x="32432" y="8056"/>
                </a:lnTo>
                <a:cubicBezTo>
                  <a:pt x="32341" y="8147"/>
                  <a:pt x="32311" y="8208"/>
                  <a:pt x="32250" y="8238"/>
                </a:cubicBezTo>
                <a:cubicBezTo>
                  <a:pt x="32159" y="8360"/>
                  <a:pt x="32007" y="8421"/>
                  <a:pt x="31946" y="8573"/>
                </a:cubicBezTo>
                <a:lnTo>
                  <a:pt x="31946" y="8603"/>
                </a:lnTo>
                <a:cubicBezTo>
                  <a:pt x="32007" y="8573"/>
                  <a:pt x="32037" y="8542"/>
                  <a:pt x="32068" y="8482"/>
                </a:cubicBezTo>
                <a:cubicBezTo>
                  <a:pt x="32220" y="8390"/>
                  <a:pt x="32341" y="8269"/>
                  <a:pt x="32493" y="8147"/>
                </a:cubicBezTo>
                <a:cubicBezTo>
                  <a:pt x="32676" y="7965"/>
                  <a:pt x="32919" y="7874"/>
                  <a:pt x="33162" y="7813"/>
                </a:cubicBezTo>
                <a:cubicBezTo>
                  <a:pt x="33162" y="7813"/>
                  <a:pt x="33192" y="7843"/>
                  <a:pt x="33223" y="7843"/>
                </a:cubicBezTo>
                <a:cubicBezTo>
                  <a:pt x="32493" y="8421"/>
                  <a:pt x="31764" y="8998"/>
                  <a:pt x="31186" y="9697"/>
                </a:cubicBezTo>
                <a:cubicBezTo>
                  <a:pt x="31156" y="9697"/>
                  <a:pt x="31186" y="9728"/>
                  <a:pt x="31156" y="9758"/>
                </a:cubicBezTo>
                <a:cubicBezTo>
                  <a:pt x="31247" y="9728"/>
                  <a:pt x="31277" y="9667"/>
                  <a:pt x="31338" y="9606"/>
                </a:cubicBezTo>
                <a:cubicBezTo>
                  <a:pt x="31946" y="8968"/>
                  <a:pt x="32615" y="8390"/>
                  <a:pt x="33344" y="7874"/>
                </a:cubicBezTo>
                <a:cubicBezTo>
                  <a:pt x="33527" y="7752"/>
                  <a:pt x="33739" y="7661"/>
                  <a:pt x="33952" y="7600"/>
                </a:cubicBezTo>
                <a:cubicBezTo>
                  <a:pt x="34621" y="7418"/>
                  <a:pt x="35259" y="7235"/>
                  <a:pt x="35928" y="7083"/>
                </a:cubicBezTo>
                <a:cubicBezTo>
                  <a:pt x="36627" y="6901"/>
                  <a:pt x="37326" y="6749"/>
                  <a:pt x="38025" y="6597"/>
                </a:cubicBezTo>
                <a:cubicBezTo>
                  <a:pt x="38755" y="6415"/>
                  <a:pt x="39484" y="6141"/>
                  <a:pt x="40214" y="5868"/>
                </a:cubicBezTo>
                <a:cubicBezTo>
                  <a:pt x="40822" y="5624"/>
                  <a:pt x="41429" y="5412"/>
                  <a:pt x="42068" y="5199"/>
                </a:cubicBezTo>
                <a:cubicBezTo>
                  <a:pt x="42676" y="4986"/>
                  <a:pt x="43314" y="4804"/>
                  <a:pt x="43983" y="4682"/>
                </a:cubicBezTo>
                <a:cubicBezTo>
                  <a:pt x="44317" y="4621"/>
                  <a:pt x="44621" y="4591"/>
                  <a:pt x="44955" y="4591"/>
                </a:cubicBezTo>
                <a:close/>
                <a:moveTo>
                  <a:pt x="21672" y="214"/>
                </a:moveTo>
                <a:cubicBezTo>
                  <a:pt x="22463" y="275"/>
                  <a:pt x="23162" y="518"/>
                  <a:pt x="23800" y="943"/>
                </a:cubicBezTo>
                <a:cubicBezTo>
                  <a:pt x="24864" y="1643"/>
                  <a:pt x="25533" y="2615"/>
                  <a:pt x="25836" y="3831"/>
                </a:cubicBezTo>
                <a:cubicBezTo>
                  <a:pt x="25958" y="4257"/>
                  <a:pt x="26019" y="4712"/>
                  <a:pt x="26019" y="5138"/>
                </a:cubicBezTo>
                <a:cubicBezTo>
                  <a:pt x="26019" y="5837"/>
                  <a:pt x="26049" y="6506"/>
                  <a:pt x="26049" y="7205"/>
                </a:cubicBezTo>
                <a:cubicBezTo>
                  <a:pt x="26049" y="7266"/>
                  <a:pt x="26049" y="7296"/>
                  <a:pt x="26049" y="7357"/>
                </a:cubicBezTo>
                <a:cubicBezTo>
                  <a:pt x="26110" y="8117"/>
                  <a:pt x="26110" y="8117"/>
                  <a:pt x="26475" y="8694"/>
                </a:cubicBezTo>
                <a:cubicBezTo>
                  <a:pt x="26809" y="9241"/>
                  <a:pt x="26931" y="9849"/>
                  <a:pt x="26931" y="10488"/>
                </a:cubicBezTo>
                <a:cubicBezTo>
                  <a:pt x="26870" y="11795"/>
                  <a:pt x="26596" y="13071"/>
                  <a:pt x="26019" y="14287"/>
                </a:cubicBezTo>
                <a:cubicBezTo>
                  <a:pt x="25897" y="14561"/>
                  <a:pt x="25745" y="14865"/>
                  <a:pt x="25593" y="15138"/>
                </a:cubicBezTo>
                <a:cubicBezTo>
                  <a:pt x="25411" y="15533"/>
                  <a:pt x="25229" y="15898"/>
                  <a:pt x="25107" y="16293"/>
                </a:cubicBezTo>
                <a:cubicBezTo>
                  <a:pt x="25077" y="16384"/>
                  <a:pt x="25046" y="16445"/>
                  <a:pt x="25016" y="16536"/>
                </a:cubicBezTo>
                <a:cubicBezTo>
                  <a:pt x="24955" y="16658"/>
                  <a:pt x="24894" y="16780"/>
                  <a:pt x="24742" y="16810"/>
                </a:cubicBezTo>
                <a:cubicBezTo>
                  <a:pt x="24469" y="16932"/>
                  <a:pt x="24165" y="17023"/>
                  <a:pt x="23891" y="17114"/>
                </a:cubicBezTo>
                <a:cubicBezTo>
                  <a:pt x="23891" y="17114"/>
                  <a:pt x="23861" y="17114"/>
                  <a:pt x="23861" y="17083"/>
                </a:cubicBezTo>
                <a:cubicBezTo>
                  <a:pt x="23891" y="17023"/>
                  <a:pt x="23922" y="16932"/>
                  <a:pt x="23952" y="16871"/>
                </a:cubicBezTo>
                <a:cubicBezTo>
                  <a:pt x="24590" y="15746"/>
                  <a:pt x="25077" y="14561"/>
                  <a:pt x="25472" y="13345"/>
                </a:cubicBezTo>
                <a:cubicBezTo>
                  <a:pt x="25533" y="13162"/>
                  <a:pt x="25563" y="12980"/>
                  <a:pt x="25624" y="12798"/>
                </a:cubicBezTo>
                <a:cubicBezTo>
                  <a:pt x="25654" y="12767"/>
                  <a:pt x="25654" y="12737"/>
                  <a:pt x="25593" y="12676"/>
                </a:cubicBezTo>
                <a:cubicBezTo>
                  <a:pt x="25077" y="14257"/>
                  <a:pt x="24469" y="15776"/>
                  <a:pt x="23618" y="17205"/>
                </a:cubicBezTo>
                <a:cubicBezTo>
                  <a:pt x="23435" y="17296"/>
                  <a:pt x="23283" y="17357"/>
                  <a:pt x="23070" y="17418"/>
                </a:cubicBezTo>
                <a:cubicBezTo>
                  <a:pt x="23070" y="17296"/>
                  <a:pt x="23131" y="17205"/>
                  <a:pt x="23162" y="17114"/>
                </a:cubicBezTo>
                <a:cubicBezTo>
                  <a:pt x="23648" y="15655"/>
                  <a:pt x="24104" y="14196"/>
                  <a:pt x="24469" y="12676"/>
                </a:cubicBezTo>
                <a:cubicBezTo>
                  <a:pt x="24712" y="11612"/>
                  <a:pt x="24925" y="10548"/>
                  <a:pt x="25077" y="9485"/>
                </a:cubicBezTo>
                <a:cubicBezTo>
                  <a:pt x="25107" y="9363"/>
                  <a:pt x="25107" y="9241"/>
                  <a:pt x="25107" y="9120"/>
                </a:cubicBezTo>
                <a:cubicBezTo>
                  <a:pt x="25107" y="9120"/>
                  <a:pt x="25107" y="9089"/>
                  <a:pt x="25107" y="9059"/>
                </a:cubicBezTo>
                <a:cubicBezTo>
                  <a:pt x="25046" y="9150"/>
                  <a:pt x="25046" y="9211"/>
                  <a:pt x="25046" y="9302"/>
                </a:cubicBezTo>
                <a:cubicBezTo>
                  <a:pt x="24833" y="10457"/>
                  <a:pt x="24621" y="11643"/>
                  <a:pt x="24317" y="12767"/>
                </a:cubicBezTo>
                <a:cubicBezTo>
                  <a:pt x="23952" y="14257"/>
                  <a:pt x="23526" y="15685"/>
                  <a:pt x="23010" y="17144"/>
                </a:cubicBezTo>
                <a:cubicBezTo>
                  <a:pt x="22979" y="17235"/>
                  <a:pt x="22918" y="17357"/>
                  <a:pt x="22888" y="17479"/>
                </a:cubicBezTo>
                <a:cubicBezTo>
                  <a:pt x="22615" y="17600"/>
                  <a:pt x="22341" y="17722"/>
                  <a:pt x="22067" y="17843"/>
                </a:cubicBezTo>
                <a:cubicBezTo>
                  <a:pt x="22007" y="17783"/>
                  <a:pt x="22067" y="17722"/>
                  <a:pt x="22067" y="17661"/>
                </a:cubicBezTo>
                <a:cubicBezTo>
                  <a:pt x="22250" y="16901"/>
                  <a:pt x="22463" y="16172"/>
                  <a:pt x="22615" y="15412"/>
                </a:cubicBezTo>
                <a:cubicBezTo>
                  <a:pt x="23040" y="13497"/>
                  <a:pt x="23374" y="11582"/>
                  <a:pt x="23587" y="9637"/>
                </a:cubicBezTo>
                <a:cubicBezTo>
                  <a:pt x="23709" y="8512"/>
                  <a:pt x="23800" y="7357"/>
                  <a:pt x="23830" y="6202"/>
                </a:cubicBezTo>
                <a:cubicBezTo>
                  <a:pt x="23830" y="5381"/>
                  <a:pt x="23830" y="4561"/>
                  <a:pt x="23709" y="3740"/>
                </a:cubicBezTo>
                <a:cubicBezTo>
                  <a:pt x="23678" y="3557"/>
                  <a:pt x="23678" y="3345"/>
                  <a:pt x="23587" y="3162"/>
                </a:cubicBezTo>
                <a:cubicBezTo>
                  <a:pt x="23587" y="3223"/>
                  <a:pt x="23587" y="3284"/>
                  <a:pt x="23587" y="3314"/>
                </a:cubicBezTo>
                <a:cubicBezTo>
                  <a:pt x="23739" y="4409"/>
                  <a:pt x="23739" y="5533"/>
                  <a:pt x="23709" y="6627"/>
                </a:cubicBezTo>
                <a:cubicBezTo>
                  <a:pt x="23618" y="8937"/>
                  <a:pt x="23314" y="11217"/>
                  <a:pt x="22888" y="13466"/>
                </a:cubicBezTo>
                <a:cubicBezTo>
                  <a:pt x="22615" y="14895"/>
                  <a:pt x="22311" y="16293"/>
                  <a:pt x="21946" y="17691"/>
                </a:cubicBezTo>
                <a:cubicBezTo>
                  <a:pt x="21915" y="17783"/>
                  <a:pt x="21885" y="17843"/>
                  <a:pt x="21855" y="17935"/>
                </a:cubicBezTo>
                <a:cubicBezTo>
                  <a:pt x="21824" y="17965"/>
                  <a:pt x="21763" y="17995"/>
                  <a:pt x="21733" y="18026"/>
                </a:cubicBezTo>
                <a:cubicBezTo>
                  <a:pt x="21703" y="18056"/>
                  <a:pt x="21642" y="18087"/>
                  <a:pt x="21611" y="18117"/>
                </a:cubicBezTo>
                <a:cubicBezTo>
                  <a:pt x="21520" y="18056"/>
                  <a:pt x="21581" y="18026"/>
                  <a:pt x="21581" y="17965"/>
                </a:cubicBezTo>
                <a:cubicBezTo>
                  <a:pt x="21703" y="17539"/>
                  <a:pt x="21794" y="17083"/>
                  <a:pt x="21915" y="16658"/>
                </a:cubicBezTo>
                <a:cubicBezTo>
                  <a:pt x="22067" y="16050"/>
                  <a:pt x="22189" y="15473"/>
                  <a:pt x="22280" y="14865"/>
                </a:cubicBezTo>
                <a:cubicBezTo>
                  <a:pt x="22280" y="14804"/>
                  <a:pt x="22280" y="14773"/>
                  <a:pt x="22280" y="14713"/>
                </a:cubicBezTo>
                <a:cubicBezTo>
                  <a:pt x="22250" y="14804"/>
                  <a:pt x="22219" y="14895"/>
                  <a:pt x="22219" y="14986"/>
                </a:cubicBezTo>
                <a:cubicBezTo>
                  <a:pt x="21976" y="16050"/>
                  <a:pt x="21703" y="17083"/>
                  <a:pt x="21429" y="18117"/>
                </a:cubicBezTo>
                <a:cubicBezTo>
                  <a:pt x="21429" y="18147"/>
                  <a:pt x="21399" y="18208"/>
                  <a:pt x="21368" y="18269"/>
                </a:cubicBezTo>
                <a:cubicBezTo>
                  <a:pt x="21368" y="18269"/>
                  <a:pt x="21338" y="18299"/>
                  <a:pt x="21338" y="18299"/>
                </a:cubicBezTo>
                <a:cubicBezTo>
                  <a:pt x="21277" y="18239"/>
                  <a:pt x="21338" y="18178"/>
                  <a:pt x="21338" y="18117"/>
                </a:cubicBezTo>
                <a:cubicBezTo>
                  <a:pt x="21429" y="17570"/>
                  <a:pt x="21551" y="17053"/>
                  <a:pt x="21642" y="16506"/>
                </a:cubicBezTo>
                <a:cubicBezTo>
                  <a:pt x="21885" y="15260"/>
                  <a:pt x="22007" y="14014"/>
                  <a:pt x="22098" y="12767"/>
                </a:cubicBezTo>
                <a:cubicBezTo>
                  <a:pt x="22128" y="12311"/>
                  <a:pt x="22159" y="11855"/>
                  <a:pt x="22189" y="11430"/>
                </a:cubicBezTo>
                <a:cubicBezTo>
                  <a:pt x="22189" y="11369"/>
                  <a:pt x="22189" y="11339"/>
                  <a:pt x="22189" y="11217"/>
                </a:cubicBezTo>
                <a:cubicBezTo>
                  <a:pt x="22128" y="11339"/>
                  <a:pt x="22128" y="11430"/>
                  <a:pt x="22128" y="11521"/>
                </a:cubicBezTo>
                <a:cubicBezTo>
                  <a:pt x="22067" y="12159"/>
                  <a:pt x="22007" y="12798"/>
                  <a:pt x="21946" y="13436"/>
                </a:cubicBezTo>
                <a:cubicBezTo>
                  <a:pt x="21824" y="14773"/>
                  <a:pt x="21611" y="16080"/>
                  <a:pt x="21368" y="17418"/>
                </a:cubicBezTo>
                <a:cubicBezTo>
                  <a:pt x="21277" y="17783"/>
                  <a:pt x="21216" y="18147"/>
                  <a:pt x="21125" y="18482"/>
                </a:cubicBezTo>
                <a:cubicBezTo>
                  <a:pt x="21064" y="18573"/>
                  <a:pt x="21004" y="18634"/>
                  <a:pt x="20943" y="18664"/>
                </a:cubicBezTo>
                <a:cubicBezTo>
                  <a:pt x="20912" y="18725"/>
                  <a:pt x="20882" y="18786"/>
                  <a:pt x="20791" y="18816"/>
                </a:cubicBezTo>
                <a:cubicBezTo>
                  <a:pt x="20760" y="18694"/>
                  <a:pt x="20760" y="18573"/>
                  <a:pt x="20760" y="18451"/>
                </a:cubicBezTo>
                <a:cubicBezTo>
                  <a:pt x="20791" y="17722"/>
                  <a:pt x="20882" y="16992"/>
                  <a:pt x="20943" y="16293"/>
                </a:cubicBezTo>
                <a:cubicBezTo>
                  <a:pt x="21034" y="15412"/>
                  <a:pt x="21125" y="14500"/>
                  <a:pt x="21186" y="13618"/>
                </a:cubicBezTo>
                <a:cubicBezTo>
                  <a:pt x="21216" y="13375"/>
                  <a:pt x="21247" y="13132"/>
                  <a:pt x="21216" y="12859"/>
                </a:cubicBezTo>
                <a:lnTo>
                  <a:pt x="21216" y="12859"/>
                </a:lnTo>
                <a:cubicBezTo>
                  <a:pt x="21186" y="12919"/>
                  <a:pt x="21186" y="12980"/>
                  <a:pt x="21186" y="13041"/>
                </a:cubicBezTo>
                <a:cubicBezTo>
                  <a:pt x="21034" y="14409"/>
                  <a:pt x="20882" y="15776"/>
                  <a:pt x="20730" y="17144"/>
                </a:cubicBezTo>
                <a:cubicBezTo>
                  <a:pt x="20669" y="17752"/>
                  <a:pt x="20639" y="18330"/>
                  <a:pt x="20639" y="18907"/>
                </a:cubicBezTo>
                <a:cubicBezTo>
                  <a:pt x="20639" y="19029"/>
                  <a:pt x="20639" y="19120"/>
                  <a:pt x="20548" y="19181"/>
                </a:cubicBezTo>
                <a:cubicBezTo>
                  <a:pt x="20456" y="19059"/>
                  <a:pt x="20426" y="18907"/>
                  <a:pt x="20396" y="18755"/>
                </a:cubicBezTo>
                <a:cubicBezTo>
                  <a:pt x="20396" y="18482"/>
                  <a:pt x="20365" y="18178"/>
                  <a:pt x="20365" y="17904"/>
                </a:cubicBezTo>
                <a:cubicBezTo>
                  <a:pt x="20396" y="17053"/>
                  <a:pt x="20456" y="16202"/>
                  <a:pt x="20487" y="15381"/>
                </a:cubicBezTo>
                <a:cubicBezTo>
                  <a:pt x="20517" y="14713"/>
                  <a:pt x="20639" y="14074"/>
                  <a:pt x="20700" y="13436"/>
                </a:cubicBezTo>
                <a:cubicBezTo>
                  <a:pt x="20791" y="12403"/>
                  <a:pt x="20852" y="11369"/>
                  <a:pt x="20882" y="10336"/>
                </a:cubicBezTo>
                <a:cubicBezTo>
                  <a:pt x="20882" y="9606"/>
                  <a:pt x="20882" y="8846"/>
                  <a:pt x="20912" y="8117"/>
                </a:cubicBezTo>
                <a:cubicBezTo>
                  <a:pt x="20912" y="7509"/>
                  <a:pt x="20882" y="6871"/>
                  <a:pt x="20882" y="6263"/>
                </a:cubicBezTo>
                <a:cubicBezTo>
                  <a:pt x="20882" y="6232"/>
                  <a:pt x="20882" y="6202"/>
                  <a:pt x="20882" y="6111"/>
                </a:cubicBezTo>
                <a:cubicBezTo>
                  <a:pt x="20791" y="6354"/>
                  <a:pt x="20821" y="6597"/>
                  <a:pt x="20821" y="6810"/>
                </a:cubicBezTo>
                <a:cubicBezTo>
                  <a:pt x="20791" y="7722"/>
                  <a:pt x="20791" y="8603"/>
                  <a:pt x="20791" y="9515"/>
                </a:cubicBezTo>
                <a:cubicBezTo>
                  <a:pt x="20760" y="10153"/>
                  <a:pt x="20760" y="10792"/>
                  <a:pt x="20730" y="11400"/>
                </a:cubicBezTo>
                <a:cubicBezTo>
                  <a:pt x="20700" y="12159"/>
                  <a:pt x="20639" y="12919"/>
                  <a:pt x="20548" y="13649"/>
                </a:cubicBezTo>
                <a:cubicBezTo>
                  <a:pt x="20517" y="13710"/>
                  <a:pt x="20517" y="13740"/>
                  <a:pt x="20487" y="13801"/>
                </a:cubicBezTo>
                <a:cubicBezTo>
                  <a:pt x="20456" y="13710"/>
                  <a:pt x="20456" y="13618"/>
                  <a:pt x="20456" y="13558"/>
                </a:cubicBezTo>
                <a:cubicBezTo>
                  <a:pt x="20365" y="12767"/>
                  <a:pt x="20183" y="12007"/>
                  <a:pt x="19940" y="11278"/>
                </a:cubicBezTo>
                <a:cubicBezTo>
                  <a:pt x="19879" y="11156"/>
                  <a:pt x="19879" y="11035"/>
                  <a:pt x="19879" y="10913"/>
                </a:cubicBezTo>
                <a:cubicBezTo>
                  <a:pt x="19849" y="10457"/>
                  <a:pt x="19849" y="10032"/>
                  <a:pt x="19849" y="9606"/>
                </a:cubicBezTo>
                <a:lnTo>
                  <a:pt x="19818" y="8877"/>
                </a:lnTo>
                <a:cubicBezTo>
                  <a:pt x="19818" y="8664"/>
                  <a:pt x="19818" y="8451"/>
                  <a:pt x="19757" y="8269"/>
                </a:cubicBezTo>
                <a:cubicBezTo>
                  <a:pt x="19727" y="8542"/>
                  <a:pt x="19757" y="8816"/>
                  <a:pt x="19727" y="9059"/>
                </a:cubicBezTo>
                <a:cubicBezTo>
                  <a:pt x="19727" y="9333"/>
                  <a:pt x="19757" y="9606"/>
                  <a:pt x="19757" y="9880"/>
                </a:cubicBezTo>
                <a:cubicBezTo>
                  <a:pt x="19757" y="10153"/>
                  <a:pt x="19757" y="10457"/>
                  <a:pt x="19757" y="10792"/>
                </a:cubicBezTo>
                <a:cubicBezTo>
                  <a:pt x="19575" y="10457"/>
                  <a:pt x="19423" y="10184"/>
                  <a:pt x="19271" y="9910"/>
                </a:cubicBezTo>
                <a:cubicBezTo>
                  <a:pt x="19119" y="9637"/>
                  <a:pt x="18967" y="9363"/>
                  <a:pt x="18785" y="9089"/>
                </a:cubicBezTo>
                <a:cubicBezTo>
                  <a:pt x="18602" y="8846"/>
                  <a:pt x="18420" y="8573"/>
                  <a:pt x="18238" y="8330"/>
                </a:cubicBezTo>
                <a:cubicBezTo>
                  <a:pt x="18025" y="8086"/>
                  <a:pt x="17842" y="7843"/>
                  <a:pt x="17630" y="7600"/>
                </a:cubicBezTo>
                <a:cubicBezTo>
                  <a:pt x="17417" y="7357"/>
                  <a:pt x="17204" y="7114"/>
                  <a:pt x="16991" y="6871"/>
                </a:cubicBezTo>
                <a:cubicBezTo>
                  <a:pt x="16779" y="6658"/>
                  <a:pt x="16566" y="6445"/>
                  <a:pt x="16323" y="6202"/>
                </a:cubicBezTo>
                <a:cubicBezTo>
                  <a:pt x="16201" y="5837"/>
                  <a:pt x="16110" y="5412"/>
                  <a:pt x="15988" y="5016"/>
                </a:cubicBezTo>
                <a:cubicBezTo>
                  <a:pt x="15988" y="5047"/>
                  <a:pt x="15988" y="5108"/>
                  <a:pt x="15988" y="5168"/>
                </a:cubicBezTo>
                <a:cubicBezTo>
                  <a:pt x="16049" y="5381"/>
                  <a:pt x="16079" y="5624"/>
                  <a:pt x="16110" y="5837"/>
                </a:cubicBezTo>
                <a:cubicBezTo>
                  <a:pt x="16140" y="5898"/>
                  <a:pt x="16140" y="5989"/>
                  <a:pt x="16140" y="6050"/>
                </a:cubicBezTo>
                <a:cubicBezTo>
                  <a:pt x="15806" y="5837"/>
                  <a:pt x="15472" y="5624"/>
                  <a:pt x="15137" y="5412"/>
                </a:cubicBezTo>
                <a:cubicBezTo>
                  <a:pt x="14803" y="5229"/>
                  <a:pt x="14438" y="5077"/>
                  <a:pt x="14073" y="4986"/>
                </a:cubicBezTo>
                <a:cubicBezTo>
                  <a:pt x="13921" y="4409"/>
                  <a:pt x="14286" y="3649"/>
                  <a:pt x="14803" y="3405"/>
                </a:cubicBezTo>
                <a:cubicBezTo>
                  <a:pt x="14864" y="3557"/>
                  <a:pt x="14833" y="3740"/>
                  <a:pt x="14864" y="3892"/>
                </a:cubicBezTo>
                <a:cubicBezTo>
                  <a:pt x="14894" y="4044"/>
                  <a:pt x="14894" y="4226"/>
                  <a:pt x="14924" y="4409"/>
                </a:cubicBezTo>
                <a:cubicBezTo>
                  <a:pt x="14955" y="4561"/>
                  <a:pt x="14985" y="4712"/>
                  <a:pt x="15016" y="4864"/>
                </a:cubicBezTo>
                <a:cubicBezTo>
                  <a:pt x="15016" y="4621"/>
                  <a:pt x="14985" y="4348"/>
                  <a:pt x="14955" y="4105"/>
                </a:cubicBezTo>
                <a:cubicBezTo>
                  <a:pt x="14924" y="3861"/>
                  <a:pt x="14924" y="3588"/>
                  <a:pt x="14924" y="3314"/>
                </a:cubicBezTo>
                <a:cubicBezTo>
                  <a:pt x="15076" y="3162"/>
                  <a:pt x="15289" y="3102"/>
                  <a:pt x="15502" y="3010"/>
                </a:cubicBezTo>
                <a:cubicBezTo>
                  <a:pt x="15684" y="2950"/>
                  <a:pt x="15867" y="2889"/>
                  <a:pt x="16079" y="2858"/>
                </a:cubicBezTo>
                <a:cubicBezTo>
                  <a:pt x="16444" y="2798"/>
                  <a:pt x="16839" y="2767"/>
                  <a:pt x="17234" y="2737"/>
                </a:cubicBezTo>
                <a:cubicBezTo>
                  <a:pt x="17234" y="2737"/>
                  <a:pt x="17265" y="2737"/>
                  <a:pt x="17295" y="2767"/>
                </a:cubicBezTo>
                <a:cubicBezTo>
                  <a:pt x="17265" y="3071"/>
                  <a:pt x="17234" y="3405"/>
                  <a:pt x="17204" y="3709"/>
                </a:cubicBezTo>
                <a:cubicBezTo>
                  <a:pt x="17204" y="4044"/>
                  <a:pt x="17204" y="4378"/>
                  <a:pt x="17204" y="4682"/>
                </a:cubicBezTo>
                <a:cubicBezTo>
                  <a:pt x="17204" y="5016"/>
                  <a:pt x="17204" y="5320"/>
                  <a:pt x="17234" y="5624"/>
                </a:cubicBezTo>
                <a:cubicBezTo>
                  <a:pt x="17234" y="5959"/>
                  <a:pt x="17265" y="6293"/>
                  <a:pt x="17356" y="6658"/>
                </a:cubicBezTo>
                <a:cubicBezTo>
                  <a:pt x="17356" y="6567"/>
                  <a:pt x="17386" y="6536"/>
                  <a:pt x="17386" y="6536"/>
                </a:cubicBezTo>
                <a:cubicBezTo>
                  <a:pt x="17356" y="6232"/>
                  <a:pt x="17326" y="5928"/>
                  <a:pt x="17326" y="5624"/>
                </a:cubicBezTo>
                <a:cubicBezTo>
                  <a:pt x="17295" y="5229"/>
                  <a:pt x="17265" y="4834"/>
                  <a:pt x="17295" y="4409"/>
                </a:cubicBezTo>
                <a:cubicBezTo>
                  <a:pt x="17295" y="3892"/>
                  <a:pt x="17326" y="3345"/>
                  <a:pt x="17386" y="2798"/>
                </a:cubicBezTo>
                <a:cubicBezTo>
                  <a:pt x="17417" y="2737"/>
                  <a:pt x="17417" y="2706"/>
                  <a:pt x="17447" y="2615"/>
                </a:cubicBezTo>
                <a:cubicBezTo>
                  <a:pt x="17630" y="2433"/>
                  <a:pt x="17751" y="2159"/>
                  <a:pt x="17964" y="1946"/>
                </a:cubicBezTo>
                <a:cubicBezTo>
                  <a:pt x="18025" y="2038"/>
                  <a:pt x="17964" y="2098"/>
                  <a:pt x="17964" y="2190"/>
                </a:cubicBezTo>
                <a:cubicBezTo>
                  <a:pt x="17873" y="2706"/>
                  <a:pt x="17812" y="3254"/>
                  <a:pt x="17782" y="3801"/>
                </a:cubicBezTo>
                <a:cubicBezTo>
                  <a:pt x="17751" y="4013"/>
                  <a:pt x="17751" y="4257"/>
                  <a:pt x="17751" y="4500"/>
                </a:cubicBezTo>
                <a:cubicBezTo>
                  <a:pt x="17751" y="4621"/>
                  <a:pt x="17751" y="4712"/>
                  <a:pt x="17782" y="4834"/>
                </a:cubicBezTo>
                <a:cubicBezTo>
                  <a:pt x="17842" y="3801"/>
                  <a:pt x="17934" y="2767"/>
                  <a:pt x="18146" y="1764"/>
                </a:cubicBezTo>
                <a:cubicBezTo>
                  <a:pt x="18207" y="1703"/>
                  <a:pt x="18268" y="1643"/>
                  <a:pt x="18298" y="1582"/>
                </a:cubicBezTo>
                <a:cubicBezTo>
                  <a:pt x="18572" y="1339"/>
                  <a:pt x="18876" y="1126"/>
                  <a:pt x="19180" y="913"/>
                </a:cubicBezTo>
                <a:cubicBezTo>
                  <a:pt x="19575" y="639"/>
                  <a:pt x="20031" y="457"/>
                  <a:pt x="20517" y="336"/>
                </a:cubicBezTo>
                <a:cubicBezTo>
                  <a:pt x="20700" y="305"/>
                  <a:pt x="20852" y="275"/>
                  <a:pt x="21034" y="244"/>
                </a:cubicBezTo>
                <a:cubicBezTo>
                  <a:pt x="21054" y="234"/>
                  <a:pt x="21074" y="231"/>
                  <a:pt x="21095" y="231"/>
                </a:cubicBezTo>
                <a:cubicBezTo>
                  <a:pt x="21135" y="231"/>
                  <a:pt x="21176" y="244"/>
                  <a:pt x="21216" y="244"/>
                </a:cubicBezTo>
                <a:cubicBezTo>
                  <a:pt x="21308" y="488"/>
                  <a:pt x="21277" y="731"/>
                  <a:pt x="21308" y="1004"/>
                </a:cubicBezTo>
                <a:cubicBezTo>
                  <a:pt x="21338" y="1247"/>
                  <a:pt x="21368" y="1491"/>
                  <a:pt x="21368" y="1764"/>
                </a:cubicBezTo>
                <a:lnTo>
                  <a:pt x="21429" y="2494"/>
                </a:lnTo>
                <a:cubicBezTo>
                  <a:pt x="21429" y="2737"/>
                  <a:pt x="21459" y="2980"/>
                  <a:pt x="21490" y="3254"/>
                </a:cubicBezTo>
                <a:cubicBezTo>
                  <a:pt x="21490" y="3223"/>
                  <a:pt x="21520" y="3193"/>
                  <a:pt x="21520" y="3193"/>
                </a:cubicBezTo>
                <a:cubicBezTo>
                  <a:pt x="21520" y="3041"/>
                  <a:pt x="21551" y="2889"/>
                  <a:pt x="21520" y="2737"/>
                </a:cubicBezTo>
                <a:cubicBezTo>
                  <a:pt x="21490" y="2281"/>
                  <a:pt x="21459" y="1855"/>
                  <a:pt x="21429" y="1399"/>
                </a:cubicBezTo>
                <a:cubicBezTo>
                  <a:pt x="21429" y="1065"/>
                  <a:pt x="21399" y="731"/>
                  <a:pt x="21368" y="396"/>
                </a:cubicBezTo>
                <a:cubicBezTo>
                  <a:pt x="21368" y="366"/>
                  <a:pt x="21368" y="305"/>
                  <a:pt x="21368" y="244"/>
                </a:cubicBezTo>
                <a:cubicBezTo>
                  <a:pt x="21459" y="214"/>
                  <a:pt x="21581" y="214"/>
                  <a:pt x="21672" y="214"/>
                </a:cubicBezTo>
                <a:close/>
                <a:moveTo>
                  <a:pt x="19301" y="10488"/>
                </a:moveTo>
                <a:cubicBezTo>
                  <a:pt x="19362" y="10548"/>
                  <a:pt x="19393" y="10609"/>
                  <a:pt x="19423" y="10670"/>
                </a:cubicBezTo>
                <a:cubicBezTo>
                  <a:pt x="19727" y="11278"/>
                  <a:pt x="19909" y="11916"/>
                  <a:pt x="20061" y="12585"/>
                </a:cubicBezTo>
                <a:cubicBezTo>
                  <a:pt x="20092" y="12798"/>
                  <a:pt x="20122" y="12980"/>
                  <a:pt x="20152" y="13193"/>
                </a:cubicBezTo>
                <a:cubicBezTo>
                  <a:pt x="20304" y="14074"/>
                  <a:pt x="20274" y="14925"/>
                  <a:pt x="20213" y="15807"/>
                </a:cubicBezTo>
                <a:cubicBezTo>
                  <a:pt x="20122" y="16658"/>
                  <a:pt x="20031" y="17539"/>
                  <a:pt x="20000" y="18421"/>
                </a:cubicBezTo>
                <a:cubicBezTo>
                  <a:pt x="19970" y="18816"/>
                  <a:pt x="20031" y="19181"/>
                  <a:pt x="20122" y="19576"/>
                </a:cubicBezTo>
                <a:cubicBezTo>
                  <a:pt x="20152" y="19637"/>
                  <a:pt x="20183" y="19698"/>
                  <a:pt x="20213" y="19819"/>
                </a:cubicBezTo>
                <a:cubicBezTo>
                  <a:pt x="20000" y="19758"/>
                  <a:pt x="19909" y="19667"/>
                  <a:pt x="19788" y="19546"/>
                </a:cubicBezTo>
                <a:cubicBezTo>
                  <a:pt x="19484" y="19242"/>
                  <a:pt x="19241" y="18846"/>
                  <a:pt x="19119" y="18391"/>
                </a:cubicBezTo>
                <a:cubicBezTo>
                  <a:pt x="18967" y="17813"/>
                  <a:pt x="18967" y="17235"/>
                  <a:pt x="19058" y="16658"/>
                </a:cubicBezTo>
                <a:cubicBezTo>
                  <a:pt x="19089" y="16293"/>
                  <a:pt x="19149" y="15928"/>
                  <a:pt x="19241" y="15564"/>
                </a:cubicBezTo>
                <a:cubicBezTo>
                  <a:pt x="19362" y="14895"/>
                  <a:pt x="19484" y="14257"/>
                  <a:pt x="19545" y="13588"/>
                </a:cubicBezTo>
                <a:cubicBezTo>
                  <a:pt x="19605" y="12950"/>
                  <a:pt x="19605" y="12311"/>
                  <a:pt x="19545" y="11643"/>
                </a:cubicBezTo>
                <a:cubicBezTo>
                  <a:pt x="19514" y="11278"/>
                  <a:pt x="19453" y="10913"/>
                  <a:pt x="19301" y="10548"/>
                </a:cubicBezTo>
                <a:cubicBezTo>
                  <a:pt x="19301" y="10548"/>
                  <a:pt x="19301" y="10518"/>
                  <a:pt x="19301" y="10488"/>
                </a:cubicBezTo>
                <a:close/>
                <a:moveTo>
                  <a:pt x="13017" y="4783"/>
                </a:moveTo>
                <a:cubicBezTo>
                  <a:pt x="13072" y="4783"/>
                  <a:pt x="13131" y="4790"/>
                  <a:pt x="13192" y="4804"/>
                </a:cubicBezTo>
                <a:cubicBezTo>
                  <a:pt x="13374" y="4834"/>
                  <a:pt x="13526" y="4925"/>
                  <a:pt x="13678" y="5016"/>
                </a:cubicBezTo>
                <a:cubicBezTo>
                  <a:pt x="13830" y="5108"/>
                  <a:pt x="14013" y="5199"/>
                  <a:pt x="14165" y="5260"/>
                </a:cubicBezTo>
                <a:cubicBezTo>
                  <a:pt x="14499" y="5351"/>
                  <a:pt x="14772" y="5472"/>
                  <a:pt x="15076" y="5655"/>
                </a:cubicBezTo>
                <a:cubicBezTo>
                  <a:pt x="15654" y="5989"/>
                  <a:pt x="16201" y="6384"/>
                  <a:pt x="16687" y="6901"/>
                </a:cubicBezTo>
                <a:cubicBezTo>
                  <a:pt x="17265" y="7509"/>
                  <a:pt x="17812" y="8147"/>
                  <a:pt x="18298" y="8816"/>
                </a:cubicBezTo>
                <a:cubicBezTo>
                  <a:pt x="18602" y="9211"/>
                  <a:pt x="18785" y="9637"/>
                  <a:pt x="18967" y="10062"/>
                </a:cubicBezTo>
                <a:cubicBezTo>
                  <a:pt x="19089" y="10396"/>
                  <a:pt x="19210" y="10700"/>
                  <a:pt x="19271" y="11035"/>
                </a:cubicBezTo>
                <a:cubicBezTo>
                  <a:pt x="19301" y="11187"/>
                  <a:pt x="19332" y="11369"/>
                  <a:pt x="19332" y="11551"/>
                </a:cubicBezTo>
                <a:cubicBezTo>
                  <a:pt x="19393" y="12251"/>
                  <a:pt x="19393" y="12919"/>
                  <a:pt x="19332" y="13618"/>
                </a:cubicBezTo>
                <a:cubicBezTo>
                  <a:pt x="19241" y="14257"/>
                  <a:pt x="19149" y="14895"/>
                  <a:pt x="19028" y="15503"/>
                </a:cubicBezTo>
                <a:cubicBezTo>
                  <a:pt x="18937" y="15959"/>
                  <a:pt x="18845" y="16384"/>
                  <a:pt x="18785" y="16840"/>
                </a:cubicBezTo>
                <a:cubicBezTo>
                  <a:pt x="18754" y="17235"/>
                  <a:pt x="18754" y="17631"/>
                  <a:pt x="18815" y="18026"/>
                </a:cubicBezTo>
                <a:cubicBezTo>
                  <a:pt x="18906" y="18573"/>
                  <a:pt x="19089" y="19059"/>
                  <a:pt x="19423" y="19485"/>
                </a:cubicBezTo>
                <a:cubicBezTo>
                  <a:pt x="19636" y="19728"/>
                  <a:pt x="19818" y="19910"/>
                  <a:pt x="20092" y="20032"/>
                </a:cubicBezTo>
                <a:cubicBezTo>
                  <a:pt x="20122" y="20032"/>
                  <a:pt x="20152" y="20062"/>
                  <a:pt x="20183" y="20093"/>
                </a:cubicBezTo>
                <a:cubicBezTo>
                  <a:pt x="20183" y="20214"/>
                  <a:pt x="20152" y="20336"/>
                  <a:pt x="20092" y="20457"/>
                </a:cubicBezTo>
                <a:lnTo>
                  <a:pt x="19909" y="20457"/>
                </a:lnTo>
                <a:cubicBezTo>
                  <a:pt x="19727" y="20397"/>
                  <a:pt x="19545" y="20336"/>
                  <a:pt x="19362" y="20245"/>
                </a:cubicBezTo>
                <a:cubicBezTo>
                  <a:pt x="18785" y="20001"/>
                  <a:pt x="18207" y="19698"/>
                  <a:pt x="17660" y="19363"/>
                </a:cubicBezTo>
                <a:cubicBezTo>
                  <a:pt x="16627" y="18725"/>
                  <a:pt x="15927" y="17843"/>
                  <a:pt x="15563" y="16688"/>
                </a:cubicBezTo>
                <a:cubicBezTo>
                  <a:pt x="15411" y="16202"/>
                  <a:pt x="15289" y="15685"/>
                  <a:pt x="15168" y="15199"/>
                </a:cubicBezTo>
                <a:cubicBezTo>
                  <a:pt x="14955" y="14196"/>
                  <a:pt x="14681" y="13223"/>
                  <a:pt x="14347" y="12251"/>
                </a:cubicBezTo>
                <a:cubicBezTo>
                  <a:pt x="14165" y="11703"/>
                  <a:pt x="13982" y="11156"/>
                  <a:pt x="13800" y="10640"/>
                </a:cubicBezTo>
                <a:cubicBezTo>
                  <a:pt x="13587" y="10001"/>
                  <a:pt x="13344" y="9363"/>
                  <a:pt x="13131" y="8725"/>
                </a:cubicBezTo>
                <a:cubicBezTo>
                  <a:pt x="12797" y="7843"/>
                  <a:pt x="12584" y="6901"/>
                  <a:pt x="12462" y="5959"/>
                </a:cubicBezTo>
                <a:cubicBezTo>
                  <a:pt x="12462" y="5776"/>
                  <a:pt x="12462" y="5594"/>
                  <a:pt x="12462" y="5412"/>
                </a:cubicBezTo>
                <a:cubicBezTo>
                  <a:pt x="12462" y="5381"/>
                  <a:pt x="12462" y="5351"/>
                  <a:pt x="12462" y="5320"/>
                </a:cubicBezTo>
                <a:cubicBezTo>
                  <a:pt x="12514" y="4986"/>
                  <a:pt x="12717" y="4783"/>
                  <a:pt x="13017" y="4783"/>
                </a:cubicBezTo>
                <a:close/>
                <a:moveTo>
                  <a:pt x="30920" y="24953"/>
                </a:moveTo>
                <a:cubicBezTo>
                  <a:pt x="31714" y="24953"/>
                  <a:pt x="32478" y="25167"/>
                  <a:pt x="33162" y="25594"/>
                </a:cubicBezTo>
                <a:cubicBezTo>
                  <a:pt x="33527" y="25837"/>
                  <a:pt x="33831" y="26111"/>
                  <a:pt x="34104" y="26476"/>
                </a:cubicBezTo>
                <a:cubicBezTo>
                  <a:pt x="34226" y="26658"/>
                  <a:pt x="34347" y="26840"/>
                  <a:pt x="34499" y="27053"/>
                </a:cubicBezTo>
                <a:cubicBezTo>
                  <a:pt x="34651" y="27266"/>
                  <a:pt x="34803" y="27509"/>
                  <a:pt x="34955" y="27722"/>
                </a:cubicBezTo>
                <a:cubicBezTo>
                  <a:pt x="35229" y="28056"/>
                  <a:pt x="35472" y="28391"/>
                  <a:pt x="35837" y="28634"/>
                </a:cubicBezTo>
                <a:cubicBezTo>
                  <a:pt x="35745" y="28634"/>
                  <a:pt x="35654" y="28603"/>
                  <a:pt x="35563" y="28603"/>
                </a:cubicBezTo>
                <a:cubicBezTo>
                  <a:pt x="34955" y="28482"/>
                  <a:pt x="34347" y="28330"/>
                  <a:pt x="33770" y="28117"/>
                </a:cubicBezTo>
                <a:cubicBezTo>
                  <a:pt x="33223" y="27935"/>
                  <a:pt x="32706" y="27722"/>
                  <a:pt x="32159" y="27540"/>
                </a:cubicBezTo>
                <a:cubicBezTo>
                  <a:pt x="31703" y="27388"/>
                  <a:pt x="31247" y="27236"/>
                  <a:pt x="30791" y="27084"/>
                </a:cubicBezTo>
                <a:cubicBezTo>
                  <a:pt x="30313" y="26944"/>
                  <a:pt x="29823" y="26883"/>
                  <a:pt x="29327" y="26883"/>
                </a:cubicBezTo>
                <a:cubicBezTo>
                  <a:pt x="29066" y="26883"/>
                  <a:pt x="28804" y="26900"/>
                  <a:pt x="28542" y="26932"/>
                </a:cubicBezTo>
                <a:cubicBezTo>
                  <a:pt x="28207" y="26992"/>
                  <a:pt x="27873" y="27023"/>
                  <a:pt x="27539" y="27053"/>
                </a:cubicBezTo>
                <a:cubicBezTo>
                  <a:pt x="27217" y="27088"/>
                  <a:pt x="26898" y="27105"/>
                  <a:pt x="26581" y="27105"/>
                </a:cubicBezTo>
                <a:cubicBezTo>
                  <a:pt x="25789" y="27105"/>
                  <a:pt x="25007" y="26997"/>
                  <a:pt x="24225" y="26780"/>
                </a:cubicBezTo>
                <a:cubicBezTo>
                  <a:pt x="24165" y="26749"/>
                  <a:pt x="24074" y="26719"/>
                  <a:pt x="23922" y="26658"/>
                </a:cubicBezTo>
                <a:cubicBezTo>
                  <a:pt x="24013" y="26658"/>
                  <a:pt x="24043" y="26628"/>
                  <a:pt x="24074" y="26628"/>
                </a:cubicBezTo>
                <a:cubicBezTo>
                  <a:pt x="24209" y="26638"/>
                  <a:pt x="24344" y="26643"/>
                  <a:pt x="24478" y="26643"/>
                </a:cubicBezTo>
                <a:cubicBezTo>
                  <a:pt x="25125" y="26643"/>
                  <a:pt x="25754" y="26525"/>
                  <a:pt x="26384" y="26324"/>
                </a:cubicBezTo>
                <a:cubicBezTo>
                  <a:pt x="27174" y="26050"/>
                  <a:pt x="27995" y="25716"/>
                  <a:pt x="28785" y="25412"/>
                </a:cubicBezTo>
                <a:cubicBezTo>
                  <a:pt x="29423" y="25138"/>
                  <a:pt x="30061" y="24986"/>
                  <a:pt x="30761" y="24956"/>
                </a:cubicBezTo>
                <a:cubicBezTo>
                  <a:pt x="30814" y="24954"/>
                  <a:pt x="30867" y="24953"/>
                  <a:pt x="30920" y="24953"/>
                </a:cubicBezTo>
                <a:close/>
                <a:moveTo>
                  <a:pt x="30969" y="13679"/>
                </a:moveTo>
                <a:cubicBezTo>
                  <a:pt x="31885" y="13679"/>
                  <a:pt x="32762" y="13915"/>
                  <a:pt x="33618" y="14317"/>
                </a:cubicBezTo>
                <a:cubicBezTo>
                  <a:pt x="34134" y="14561"/>
                  <a:pt x="34621" y="14865"/>
                  <a:pt x="35138" y="15169"/>
                </a:cubicBezTo>
                <a:cubicBezTo>
                  <a:pt x="35745" y="15564"/>
                  <a:pt x="36293" y="15989"/>
                  <a:pt x="36809" y="16445"/>
                </a:cubicBezTo>
                <a:cubicBezTo>
                  <a:pt x="37387" y="16932"/>
                  <a:pt x="37964" y="17357"/>
                  <a:pt x="38603" y="17752"/>
                </a:cubicBezTo>
                <a:cubicBezTo>
                  <a:pt x="39150" y="18087"/>
                  <a:pt x="39636" y="18451"/>
                  <a:pt x="40122" y="18846"/>
                </a:cubicBezTo>
                <a:cubicBezTo>
                  <a:pt x="41095" y="19667"/>
                  <a:pt x="41733" y="20701"/>
                  <a:pt x="42037" y="21947"/>
                </a:cubicBezTo>
                <a:cubicBezTo>
                  <a:pt x="42098" y="22190"/>
                  <a:pt x="42159" y="22464"/>
                  <a:pt x="42189" y="22737"/>
                </a:cubicBezTo>
                <a:cubicBezTo>
                  <a:pt x="42220" y="23527"/>
                  <a:pt x="42068" y="24257"/>
                  <a:pt x="41581" y="24895"/>
                </a:cubicBezTo>
                <a:cubicBezTo>
                  <a:pt x="41551" y="24926"/>
                  <a:pt x="41521" y="24956"/>
                  <a:pt x="41490" y="24986"/>
                </a:cubicBezTo>
                <a:cubicBezTo>
                  <a:pt x="41429" y="24986"/>
                  <a:pt x="41399" y="24926"/>
                  <a:pt x="41338" y="24895"/>
                </a:cubicBezTo>
                <a:cubicBezTo>
                  <a:pt x="41095" y="24682"/>
                  <a:pt x="40852" y="24439"/>
                  <a:pt x="40609" y="24226"/>
                </a:cubicBezTo>
                <a:cubicBezTo>
                  <a:pt x="40274" y="23922"/>
                  <a:pt x="39910" y="23649"/>
                  <a:pt x="39545" y="23375"/>
                </a:cubicBezTo>
                <a:cubicBezTo>
                  <a:pt x="39515" y="23345"/>
                  <a:pt x="39454" y="23315"/>
                  <a:pt x="39393" y="23284"/>
                </a:cubicBezTo>
                <a:cubicBezTo>
                  <a:pt x="39393" y="23284"/>
                  <a:pt x="39363" y="23284"/>
                  <a:pt x="39363" y="23315"/>
                </a:cubicBezTo>
                <a:cubicBezTo>
                  <a:pt x="39454" y="23406"/>
                  <a:pt x="39606" y="23497"/>
                  <a:pt x="39697" y="23588"/>
                </a:cubicBezTo>
                <a:cubicBezTo>
                  <a:pt x="39818" y="23679"/>
                  <a:pt x="39940" y="23771"/>
                  <a:pt x="40062" y="23862"/>
                </a:cubicBezTo>
                <a:cubicBezTo>
                  <a:pt x="40183" y="23983"/>
                  <a:pt x="40305" y="24074"/>
                  <a:pt x="40426" y="24166"/>
                </a:cubicBezTo>
                <a:cubicBezTo>
                  <a:pt x="40518" y="24287"/>
                  <a:pt x="40639" y="24378"/>
                  <a:pt x="40730" y="24470"/>
                </a:cubicBezTo>
                <a:cubicBezTo>
                  <a:pt x="40852" y="24561"/>
                  <a:pt x="40974" y="24682"/>
                  <a:pt x="41065" y="24774"/>
                </a:cubicBezTo>
                <a:cubicBezTo>
                  <a:pt x="41186" y="24895"/>
                  <a:pt x="41308" y="24986"/>
                  <a:pt x="41399" y="25108"/>
                </a:cubicBezTo>
                <a:cubicBezTo>
                  <a:pt x="41277" y="25321"/>
                  <a:pt x="41156" y="25503"/>
                  <a:pt x="41034" y="25716"/>
                </a:cubicBezTo>
                <a:cubicBezTo>
                  <a:pt x="40791" y="25442"/>
                  <a:pt x="40578" y="25169"/>
                  <a:pt x="40335" y="24926"/>
                </a:cubicBezTo>
                <a:cubicBezTo>
                  <a:pt x="40122" y="24682"/>
                  <a:pt x="39879" y="24439"/>
                  <a:pt x="39667" y="24196"/>
                </a:cubicBezTo>
                <a:cubicBezTo>
                  <a:pt x="39423" y="23953"/>
                  <a:pt x="39180" y="23710"/>
                  <a:pt x="38907" y="23467"/>
                </a:cubicBezTo>
                <a:cubicBezTo>
                  <a:pt x="38663" y="23254"/>
                  <a:pt x="38420" y="23041"/>
                  <a:pt x="38147" y="22828"/>
                </a:cubicBezTo>
                <a:cubicBezTo>
                  <a:pt x="37904" y="22615"/>
                  <a:pt x="37630" y="22403"/>
                  <a:pt x="37296" y="22190"/>
                </a:cubicBezTo>
                <a:lnTo>
                  <a:pt x="37296" y="22190"/>
                </a:lnTo>
                <a:cubicBezTo>
                  <a:pt x="37326" y="22312"/>
                  <a:pt x="37387" y="22342"/>
                  <a:pt x="37417" y="22372"/>
                </a:cubicBezTo>
                <a:cubicBezTo>
                  <a:pt x="37478" y="22403"/>
                  <a:pt x="37539" y="22464"/>
                  <a:pt x="37600" y="22494"/>
                </a:cubicBezTo>
                <a:cubicBezTo>
                  <a:pt x="37660" y="22555"/>
                  <a:pt x="37691" y="22585"/>
                  <a:pt x="37752" y="22615"/>
                </a:cubicBezTo>
                <a:cubicBezTo>
                  <a:pt x="37812" y="22646"/>
                  <a:pt x="37843" y="22707"/>
                  <a:pt x="37904" y="22737"/>
                </a:cubicBezTo>
                <a:cubicBezTo>
                  <a:pt x="37964" y="22767"/>
                  <a:pt x="38025" y="22828"/>
                  <a:pt x="38056" y="22859"/>
                </a:cubicBezTo>
                <a:cubicBezTo>
                  <a:pt x="38116" y="22919"/>
                  <a:pt x="38177" y="22950"/>
                  <a:pt x="38208" y="22980"/>
                </a:cubicBezTo>
                <a:cubicBezTo>
                  <a:pt x="38268" y="23041"/>
                  <a:pt x="38299" y="23071"/>
                  <a:pt x="38360" y="23102"/>
                </a:cubicBezTo>
                <a:cubicBezTo>
                  <a:pt x="38420" y="23163"/>
                  <a:pt x="38451" y="23193"/>
                  <a:pt x="38511" y="23254"/>
                </a:cubicBezTo>
                <a:cubicBezTo>
                  <a:pt x="38572" y="23284"/>
                  <a:pt x="38603" y="23345"/>
                  <a:pt x="38663" y="23375"/>
                </a:cubicBezTo>
                <a:cubicBezTo>
                  <a:pt x="38724" y="23436"/>
                  <a:pt x="38755" y="23467"/>
                  <a:pt x="38815" y="23527"/>
                </a:cubicBezTo>
                <a:cubicBezTo>
                  <a:pt x="38846" y="23558"/>
                  <a:pt x="38907" y="23588"/>
                  <a:pt x="38937" y="23649"/>
                </a:cubicBezTo>
                <a:cubicBezTo>
                  <a:pt x="38998" y="23679"/>
                  <a:pt x="39059" y="23740"/>
                  <a:pt x="39089" y="23801"/>
                </a:cubicBezTo>
                <a:cubicBezTo>
                  <a:pt x="39150" y="23831"/>
                  <a:pt x="39180" y="23892"/>
                  <a:pt x="39241" y="23922"/>
                </a:cubicBezTo>
                <a:cubicBezTo>
                  <a:pt x="39271" y="23983"/>
                  <a:pt x="39332" y="24014"/>
                  <a:pt x="39363" y="24074"/>
                </a:cubicBezTo>
                <a:cubicBezTo>
                  <a:pt x="39423" y="24105"/>
                  <a:pt x="39484" y="24166"/>
                  <a:pt x="39515" y="24226"/>
                </a:cubicBezTo>
                <a:cubicBezTo>
                  <a:pt x="39575" y="24257"/>
                  <a:pt x="39606" y="24318"/>
                  <a:pt x="39667" y="24348"/>
                </a:cubicBezTo>
                <a:cubicBezTo>
                  <a:pt x="39697" y="24409"/>
                  <a:pt x="39758" y="24439"/>
                  <a:pt x="39788" y="24500"/>
                </a:cubicBezTo>
                <a:lnTo>
                  <a:pt x="39940" y="24652"/>
                </a:lnTo>
                <a:cubicBezTo>
                  <a:pt x="39970" y="24682"/>
                  <a:pt x="40031" y="24743"/>
                  <a:pt x="40062" y="24804"/>
                </a:cubicBezTo>
                <a:cubicBezTo>
                  <a:pt x="40092" y="24834"/>
                  <a:pt x="40153" y="24895"/>
                  <a:pt x="40183" y="24926"/>
                </a:cubicBezTo>
                <a:cubicBezTo>
                  <a:pt x="40244" y="24986"/>
                  <a:pt x="40274" y="25017"/>
                  <a:pt x="40305" y="25078"/>
                </a:cubicBezTo>
                <a:cubicBezTo>
                  <a:pt x="40366" y="25138"/>
                  <a:pt x="40396" y="25169"/>
                  <a:pt x="40457" y="25230"/>
                </a:cubicBezTo>
                <a:cubicBezTo>
                  <a:pt x="40487" y="25290"/>
                  <a:pt x="40548" y="25321"/>
                  <a:pt x="40578" y="25381"/>
                </a:cubicBezTo>
                <a:cubicBezTo>
                  <a:pt x="40609" y="25412"/>
                  <a:pt x="40670" y="25473"/>
                  <a:pt x="40700" y="25533"/>
                </a:cubicBezTo>
                <a:cubicBezTo>
                  <a:pt x="40730" y="25594"/>
                  <a:pt x="40791" y="25625"/>
                  <a:pt x="40822" y="25685"/>
                </a:cubicBezTo>
                <a:cubicBezTo>
                  <a:pt x="40882" y="25746"/>
                  <a:pt x="40913" y="25777"/>
                  <a:pt x="40943" y="25837"/>
                </a:cubicBezTo>
                <a:cubicBezTo>
                  <a:pt x="40791" y="26202"/>
                  <a:pt x="40609" y="26567"/>
                  <a:pt x="40396" y="26901"/>
                </a:cubicBezTo>
                <a:cubicBezTo>
                  <a:pt x="40274" y="27053"/>
                  <a:pt x="40183" y="27205"/>
                  <a:pt x="40062" y="27357"/>
                </a:cubicBezTo>
                <a:cubicBezTo>
                  <a:pt x="39727" y="27813"/>
                  <a:pt x="39271" y="28147"/>
                  <a:pt x="38755" y="28330"/>
                </a:cubicBezTo>
                <a:cubicBezTo>
                  <a:pt x="38390" y="28482"/>
                  <a:pt x="37995" y="28603"/>
                  <a:pt x="37600" y="28634"/>
                </a:cubicBezTo>
                <a:cubicBezTo>
                  <a:pt x="37449" y="28655"/>
                  <a:pt x="37299" y="28677"/>
                  <a:pt x="37138" y="28677"/>
                </a:cubicBezTo>
                <a:cubicBezTo>
                  <a:pt x="37071" y="28677"/>
                  <a:pt x="37002" y="28673"/>
                  <a:pt x="36931" y="28664"/>
                </a:cubicBezTo>
                <a:cubicBezTo>
                  <a:pt x="36870" y="28573"/>
                  <a:pt x="36840" y="28512"/>
                  <a:pt x="36809" y="28421"/>
                </a:cubicBezTo>
                <a:cubicBezTo>
                  <a:pt x="36505" y="27752"/>
                  <a:pt x="36201" y="27114"/>
                  <a:pt x="35806" y="26506"/>
                </a:cubicBezTo>
                <a:cubicBezTo>
                  <a:pt x="35715" y="26324"/>
                  <a:pt x="35593" y="26172"/>
                  <a:pt x="35472" y="26020"/>
                </a:cubicBezTo>
                <a:cubicBezTo>
                  <a:pt x="35442" y="25989"/>
                  <a:pt x="35411" y="25959"/>
                  <a:pt x="35381" y="25929"/>
                </a:cubicBezTo>
                <a:lnTo>
                  <a:pt x="35381" y="25929"/>
                </a:lnTo>
                <a:cubicBezTo>
                  <a:pt x="35442" y="26111"/>
                  <a:pt x="35533" y="26233"/>
                  <a:pt x="35624" y="26385"/>
                </a:cubicBezTo>
                <a:cubicBezTo>
                  <a:pt x="35715" y="26506"/>
                  <a:pt x="35806" y="26658"/>
                  <a:pt x="35897" y="26780"/>
                </a:cubicBezTo>
                <a:cubicBezTo>
                  <a:pt x="35958" y="26932"/>
                  <a:pt x="36049" y="27084"/>
                  <a:pt x="36141" y="27236"/>
                </a:cubicBezTo>
                <a:cubicBezTo>
                  <a:pt x="36201" y="27388"/>
                  <a:pt x="36293" y="27540"/>
                  <a:pt x="36353" y="27692"/>
                </a:cubicBezTo>
                <a:cubicBezTo>
                  <a:pt x="36445" y="27844"/>
                  <a:pt x="36505" y="27996"/>
                  <a:pt x="36566" y="28147"/>
                </a:cubicBezTo>
                <a:cubicBezTo>
                  <a:pt x="36657" y="28299"/>
                  <a:pt x="36718" y="28451"/>
                  <a:pt x="36779" y="28634"/>
                </a:cubicBezTo>
                <a:lnTo>
                  <a:pt x="36657" y="28634"/>
                </a:lnTo>
                <a:cubicBezTo>
                  <a:pt x="36536" y="28603"/>
                  <a:pt x="36414" y="28573"/>
                  <a:pt x="36262" y="28512"/>
                </a:cubicBezTo>
                <a:cubicBezTo>
                  <a:pt x="35989" y="28451"/>
                  <a:pt x="35745" y="28299"/>
                  <a:pt x="35533" y="28056"/>
                </a:cubicBezTo>
                <a:cubicBezTo>
                  <a:pt x="35350" y="27844"/>
                  <a:pt x="35168" y="27631"/>
                  <a:pt x="35016" y="27388"/>
                </a:cubicBezTo>
                <a:cubicBezTo>
                  <a:pt x="34864" y="27205"/>
                  <a:pt x="34742" y="26992"/>
                  <a:pt x="34621" y="26810"/>
                </a:cubicBezTo>
                <a:cubicBezTo>
                  <a:pt x="34499" y="26658"/>
                  <a:pt x="34408" y="26506"/>
                  <a:pt x="34286" y="26354"/>
                </a:cubicBezTo>
                <a:cubicBezTo>
                  <a:pt x="33770" y="25655"/>
                  <a:pt x="33101" y="25199"/>
                  <a:pt x="32250" y="24956"/>
                </a:cubicBezTo>
                <a:cubicBezTo>
                  <a:pt x="31792" y="24817"/>
                  <a:pt x="31334" y="24756"/>
                  <a:pt x="30868" y="24756"/>
                </a:cubicBezTo>
                <a:cubicBezTo>
                  <a:pt x="30622" y="24756"/>
                  <a:pt x="30374" y="24772"/>
                  <a:pt x="30122" y="24804"/>
                </a:cubicBezTo>
                <a:cubicBezTo>
                  <a:pt x="29575" y="24895"/>
                  <a:pt x="29058" y="25078"/>
                  <a:pt x="28542" y="25260"/>
                </a:cubicBezTo>
                <a:cubicBezTo>
                  <a:pt x="27903" y="25533"/>
                  <a:pt x="27265" y="25777"/>
                  <a:pt x="26627" y="26020"/>
                </a:cubicBezTo>
                <a:cubicBezTo>
                  <a:pt x="26080" y="26233"/>
                  <a:pt x="25502" y="26293"/>
                  <a:pt x="24955" y="26324"/>
                </a:cubicBezTo>
                <a:cubicBezTo>
                  <a:pt x="24788" y="26335"/>
                  <a:pt x="24617" y="26342"/>
                  <a:pt x="24447" y="26342"/>
                </a:cubicBezTo>
                <a:cubicBezTo>
                  <a:pt x="24151" y="26342"/>
                  <a:pt x="23857" y="26321"/>
                  <a:pt x="23587" y="26263"/>
                </a:cubicBezTo>
                <a:cubicBezTo>
                  <a:pt x="23435" y="26233"/>
                  <a:pt x="23283" y="26202"/>
                  <a:pt x="23162" y="26172"/>
                </a:cubicBezTo>
                <a:cubicBezTo>
                  <a:pt x="22463" y="25989"/>
                  <a:pt x="21915" y="25625"/>
                  <a:pt x="21490" y="25047"/>
                </a:cubicBezTo>
                <a:cubicBezTo>
                  <a:pt x="21095" y="24561"/>
                  <a:pt x="20821" y="23983"/>
                  <a:pt x="20608" y="23375"/>
                </a:cubicBezTo>
                <a:cubicBezTo>
                  <a:pt x="20335" y="22585"/>
                  <a:pt x="20213" y="21764"/>
                  <a:pt x="20274" y="20913"/>
                </a:cubicBezTo>
                <a:cubicBezTo>
                  <a:pt x="20304" y="20457"/>
                  <a:pt x="20426" y="20001"/>
                  <a:pt x="20608" y="19576"/>
                </a:cubicBezTo>
                <a:cubicBezTo>
                  <a:pt x="20730" y="19333"/>
                  <a:pt x="20852" y="19120"/>
                  <a:pt x="21034" y="18907"/>
                </a:cubicBezTo>
                <a:cubicBezTo>
                  <a:pt x="21308" y="18603"/>
                  <a:pt x="21642" y="18330"/>
                  <a:pt x="22037" y="18117"/>
                </a:cubicBezTo>
                <a:cubicBezTo>
                  <a:pt x="22037" y="18117"/>
                  <a:pt x="22067" y="18117"/>
                  <a:pt x="22098" y="18087"/>
                </a:cubicBezTo>
                <a:lnTo>
                  <a:pt x="22128" y="18087"/>
                </a:lnTo>
                <a:cubicBezTo>
                  <a:pt x="22159" y="18147"/>
                  <a:pt x="22098" y="18178"/>
                  <a:pt x="22067" y="18208"/>
                </a:cubicBezTo>
                <a:cubicBezTo>
                  <a:pt x="21642" y="18846"/>
                  <a:pt x="21399" y="19515"/>
                  <a:pt x="21338" y="20245"/>
                </a:cubicBezTo>
                <a:cubicBezTo>
                  <a:pt x="21277" y="20883"/>
                  <a:pt x="21338" y="21491"/>
                  <a:pt x="21581" y="22099"/>
                </a:cubicBezTo>
                <a:cubicBezTo>
                  <a:pt x="21611" y="22160"/>
                  <a:pt x="21642" y="22220"/>
                  <a:pt x="21703" y="22312"/>
                </a:cubicBezTo>
                <a:cubicBezTo>
                  <a:pt x="21733" y="22251"/>
                  <a:pt x="21703" y="22190"/>
                  <a:pt x="21672" y="22129"/>
                </a:cubicBezTo>
                <a:cubicBezTo>
                  <a:pt x="21551" y="21825"/>
                  <a:pt x="21490" y="21521"/>
                  <a:pt x="21429" y="21217"/>
                </a:cubicBezTo>
                <a:cubicBezTo>
                  <a:pt x="21399" y="20792"/>
                  <a:pt x="21399" y="20366"/>
                  <a:pt x="21490" y="19941"/>
                </a:cubicBezTo>
                <a:cubicBezTo>
                  <a:pt x="21611" y="19302"/>
                  <a:pt x="21855" y="18694"/>
                  <a:pt x="22250" y="18178"/>
                </a:cubicBezTo>
                <a:cubicBezTo>
                  <a:pt x="22371" y="17965"/>
                  <a:pt x="22554" y="17843"/>
                  <a:pt x="22767" y="17783"/>
                </a:cubicBezTo>
                <a:cubicBezTo>
                  <a:pt x="22845" y="17756"/>
                  <a:pt x="22923" y="17685"/>
                  <a:pt x="23021" y="17685"/>
                </a:cubicBezTo>
                <a:cubicBezTo>
                  <a:pt x="23037" y="17685"/>
                  <a:pt x="23053" y="17687"/>
                  <a:pt x="23070" y="17691"/>
                </a:cubicBezTo>
                <a:cubicBezTo>
                  <a:pt x="23070" y="17783"/>
                  <a:pt x="23010" y="17843"/>
                  <a:pt x="22979" y="17904"/>
                </a:cubicBezTo>
                <a:cubicBezTo>
                  <a:pt x="22949" y="17965"/>
                  <a:pt x="22918" y="18056"/>
                  <a:pt x="22888" y="18117"/>
                </a:cubicBezTo>
                <a:cubicBezTo>
                  <a:pt x="22858" y="18208"/>
                  <a:pt x="22827" y="18299"/>
                  <a:pt x="22797" y="18391"/>
                </a:cubicBezTo>
                <a:cubicBezTo>
                  <a:pt x="22797" y="18451"/>
                  <a:pt x="22767" y="18542"/>
                  <a:pt x="22736" y="18634"/>
                </a:cubicBezTo>
                <a:cubicBezTo>
                  <a:pt x="22736" y="18694"/>
                  <a:pt x="22736" y="18786"/>
                  <a:pt x="22706" y="18877"/>
                </a:cubicBezTo>
                <a:cubicBezTo>
                  <a:pt x="22706" y="18938"/>
                  <a:pt x="22706" y="19029"/>
                  <a:pt x="22706" y="19120"/>
                </a:cubicBezTo>
                <a:cubicBezTo>
                  <a:pt x="22706" y="19181"/>
                  <a:pt x="22706" y="19272"/>
                  <a:pt x="22706" y="19363"/>
                </a:cubicBezTo>
                <a:cubicBezTo>
                  <a:pt x="22736" y="19424"/>
                  <a:pt x="22736" y="19515"/>
                  <a:pt x="22736" y="19576"/>
                </a:cubicBezTo>
                <a:cubicBezTo>
                  <a:pt x="22736" y="19667"/>
                  <a:pt x="22767" y="19758"/>
                  <a:pt x="22767" y="19849"/>
                </a:cubicBezTo>
                <a:cubicBezTo>
                  <a:pt x="22797" y="19941"/>
                  <a:pt x="22797" y="20032"/>
                  <a:pt x="22827" y="20093"/>
                </a:cubicBezTo>
                <a:cubicBezTo>
                  <a:pt x="22858" y="20184"/>
                  <a:pt x="22888" y="20245"/>
                  <a:pt x="22949" y="20397"/>
                </a:cubicBezTo>
                <a:cubicBezTo>
                  <a:pt x="22918" y="20245"/>
                  <a:pt x="22918" y="20184"/>
                  <a:pt x="22888" y="20123"/>
                </a:cubicBezTo>
                <a:cubicBezTo>
                  <a:pt x="22767" y="19698"/>
                  <a:pt x="22767" y="19272"/>
                  <a:pt x="22797" y="18846"/>
                </a:cubicBezTo>
                <a:cubicBezTo>
                  <a:pt x="22827" y="18512"/>
                  <a:pt x="22949" y="18178"/>
                  <a:pt x="23101" y="17843"/>
                </a:cubicBezTo>
                <a:cubicBezTo>
                  <a:pt x="23192" y="17661"/>
                  <a:pt x="23344" y="17539"/>
                  <a:pt x="23526" y="17479"/>
                </a:cubicBezTo>
                <a:cubicBezTo>
                  <a:pt x="23861" y="17357"/>
                  <a:pt x="24195" y="17235"/>
                  <a:pt x="24529" y="17114"/>
                </a:cubicBezTo>
                <a:cubicBezTo>
                  <a:pt x="24560" y="17114"/>
                  <a:pt x="24621" y="17114"/>
                  <a:pt x="24651" y="17083"/>
                </a:cubicBezTo>
                <a:cubicBezTo>
                  <a:pt x="24742" y="17144"/>
                  <a:pt x="24803" y="17235"/>
                  <a:pt x="24864" y="17296"/>
                </a:cubicBezTo>
                <a:cubicBezTo>
                  <a:pt x="25077" y="17600"/>
                  <a:pt x="25289" y="17904"/>
                  <a:pt x="25441" y="18208"/>
                </a:cubicBezTo>
                <a:cubicBezTo>
                  <a:pt x="25867" y="18968"/>
                  <a:pt x="26171" y="19758"/>
                  <a:pt x="26353" y="20579"/>
                </a:cubicBezTo>
                <a:cubicBezTo>
                  <a:pt x="26475" y="21005"/>
                  <a:pt x="26566" y="21460"/>
                  <a:pt x="26657" y="21886"/>
                </a:cubicBezTo>
                <a:cubicBezTo>
                  <a:pt x="26748" y="22403"/>
                  <a:pt x="26809" y="22889"/>
                  <a:pt x="26870" y="23406"/>
                </a:cubicBezTo>
                <a:cubicBezTo>
                  <a:pt x="26900" y="23801"/>
                  <a:pt x="26961" y="24196"/>
                  <a:pt x="26931" y="24591"/>
                </a:cubicBezTo>
                <a:cubicBezTo>
                  <a:pt x="26931" y="24682"/>
                  <a:pt x="26961" y="24804"/>
                  <a:pt x="26992" y="24895"/>
                </a:cubicBezTo>
                <a:cubicBezTo>
                  <a:pt x="26992" y="24743"/>
                  <a:pt x="27022" y="24591"/>
                  <a:pt x="26992" y="24470"/>
                </a:cubicBezTo>
                <a:cubicBezTo>
                  <a:pt x="26992" y="24014"/>
                  <a:pt x="26961" y="23588"/>
                  <a:pt x="26900" y="23132"/>
                </a:cubicBezTo>
                <a:cubicBezTo>
                  <a:pt x="26840" y="22615"/>
                  <a:pt x="26779" y="22099"/>
                  <a:pt x="26688" y="21582"/>
                </a:cubicBezTo>
                <a:cubicBezTo>
                  <a:pt x="26475" y="20366"/>
                  <a:pt x="26110" y="19181"/>
                  <a:pt x="25502" y="18087"/>
                </a:cubicBezTo>
                <a:cubicBezTo>
                  <a:pt x="25320" y="17752"/>
                  <a:pt x="25137" y="17448"/>
                  <a:pt x="24894" y="17175"/>
                </a:cubicBezTo>
                <a:cubicBezTo>
                  <a:pt x="24864" y="17144"/>
                  <a:pt x="24833" y="17083"/>
                  <a:pt x="24803" y="17053"/>
                </a:cubicBezTo>
                <a:cubicBezTo>
                  <a:pt x="24985" y="16932"/>
                  <a:pt x="25198" y="16840"/>
                  <a:pt x="25381" y="16780"/>
                </a:cubicBezTo>
                <a:cubicBezTo>
                  <a:pt x="25472" y="16780"/>
                  <a:pt x="25533" y="16871"/>
                  <a:pt x="25593" y="16932"/>
                </a:cubicBezTo>
                <a:cubicBezTo>
                  <a:pt x="26049" y="17418"/>
                  <a:pt x="26444" y="17965"/>
                  <a:pt x="26840" y="18542"/>
                </a:cubicBezTo>
                <a:cubicBezTo>
                  <a:pt x="27478" y="19454"/>
                  <a:pt x="28025" y="20397"/>
                  <a:pt x="28451" y="21430"/>
                </a:cubicBezTo>
                <a:cubicBezTo>
                  <a:pt x="28602" y="21795"/>
                  <a:pt x="28724" y="22160"/>
                  <a:pt x="28846" y="22555"/>
                </a:cubicBezTo>
                <a:cubicBezTo>
                  <a:pt x="28876" y="22615"/>
                  <a:pt x="28906" y="22676"/>
                  <a:pt x="28937" y="22737"/>
                </a:cubicBezTo>
                <a:cubicBezTo>
                  <a:pt x="28998" y="22646"/>
                  <a:pt x="28906" y="22615"/>
                  <a:pt x="28906" y="22524"/>
                </a:cubicBezTo>
                <a:cubicBezTo>
                  <a:pt x="28876" y="22464"/>
                  <a:pt x="28876" y="22403"/>
                  <a:pt x="28846" y="22312"/>
                </a:cubicBezTo>
                <a:cubicBezTo>
                  <a:pt x="28511" y="21217"/>
                  <a:pt x="28025" y="20184"/>
                  <a:pt x="27417" y="19211"/>
                </a:cubicBezTo>
                <a:cubicBezTo>
                  <a:pt x="27022" y="18542"/>
                  <a:pt x="26566" y="17935"/>
                  <a:pt x="26110" y="17357"/>
                </a:cubicBezTo>
                <a:cubicBezTo>
                  <a:pt x="26049" y="17296"/>
                  <a:pt x="26019" y="17235"/>
                  <a:pt x="25988" y="17205"/>
                </a:cubicBezTo>
                <a:cubicBezTo>
                  <a:pt x="25988" y="17205"/>
                  <a:pt x="25988" y="17175"/>
                  <a:pt x="25988" y="17175"/>
                </a:cubicBezTo>
                <a:lnTo>
                  <a:pt x="26019" y="17175"/>
                </a:lnTo>
                <a:cubicBezTo>
                  <a:pt x="26171" y="17296"/>
                  <a:pt x="26323" y="17448"/>
                  <a:pt x="26444" y="17570"/>
                </a:cubicBezTo>
                <a:cubicBezTo>
                  <a:pt x="26688" y="17813"/>
                  <a:pt x="26931" y="18056"/>
                  <a:pt x="27143" y="18330"/>
                </a:cubicBezTo>
                <a:cubicBezTo>
                  <a:pt x="27356" y="18573"/>
                  <a:pt x="27569" y="18846"/>
                  <a:pt x="27782" y="19120"/>
                </a:cubicBezTo>
                <a:cubicBezTo>
                  <a:pt x="27934" y="19302"/>
                  <a:pt x="28086" y="19515"/>
                  <a:pt x="28238" y="19728"/>
                </a:cubicBezTo>
                <a:cubicBezTo>
                  <a:pt x="28268" y="19667"/>
                  <a:pt x="28238" y="19637"/>
                  <a:pt x="28207" y="19576"/>
                </a:cubicBezTo>
                <a:cubicBezTo>
                  <a:pt x="27843" y="19029"/>
                  <a:pt x="27417" y="18512"/>
                  <a:pt x="26992" y="17995"/>
                </a:cubicBezTo>
                <a:cubicBezTo>
                  <a:pt x="26627" y="17600"/>
                  <a:pt x="26262" y="17235"/>
                  <a:pt x="25867" y="16871"/>
                </a:cubicBezTo>
                <a:cubicBezTo>
                  <a:pt x="25806" y="16810"/>
                  <a:pt x="25745" y="16749"/>
                  <a:pt x="25654" y="16658"/>
                </a:cubicBezTo>
                <a:cubicBezTo>
                  <a:pt x="25745" y="16567"/>
                  <a:pt x="25897" y="16536"/>
                  <a:pt x="25958" y="16476"/>
                </a:cubicBezTo>
                <a:cubicBezTo>
                  <a:pt x="26110" y="16506"/>
                  <a:pt x="26232" y="16567"/>
                  <a:pt x="26353" y="16628"/>
                </a:cubicBezTo>
                <a:cubicBezTo>
                  <a:pt x="26809" y="16871"/>
                  <a:pt x="27235" y="17175"/>
                  <a:pt x="27599" y="17539"/>
                </a:cubicBezTo>
                <a:cubicBezTo>
                  <a:pt x="28238" y="18117"/>
                  <a:pt x="28785" y="18755"/>
                  <a:pt x="29332" y="19424"/>
                </a:cubicBezTo>
                <a:cubicBezTo>
                  <a:pt x="29879" y="20123"/>
                  <a:pt x="30426" y="20822"/>
                  <a:pt x="30973" y="21552"/>
                </a:cubicBezTo>
                <a:cubicBezTo>
                  <a:pt x="31004" y="21612"/>
                  <a:pt x="31034" y="21704"/>
                  <a:pt x="31125" y="21734"/>
                </a:cubicBezTo>
                <a:lnTo>
                  <a:pt x="31186" y="21734"/>
                </a:lnTo>
                <a:cubicBezTo>
                  <a:pt x="31156" y="21704"/>
                  <a:pt x="31156" y="21643"/>
                  <a:pt x="31125" y="21612"/>
                </a:cubicBezTo>
                <a:cubicBezTo>
                  <a:pt x="30183" y="20245"/>
                  <a:pt x="29180" y="18938"/>
                  <a:pt x="28025" y="17752"/>
                </a:cubicBezTo>
                <a:cubicBezTo>
                  <a:pt x="27508" y="17235"/>
                  <a:pt x="26961" y="16780"/>
                  <a:pt x="26262" y="16445"/>
                </a:cubicBezTo>
                <a:cubicBezTo>
                  <a:pt x="26262" y="16445"/>
                  <a:pt x="26232" y="16415"/>
                  <a:pt x="26201" y="16384"/>
                </a:cubicBezTo>
                <a:cubicBezTo>
                  <a:pt x="26292" y="16324"/>
                  <a:pt x="26353" y="16263"/>
                  <a:pt x="26475" y="16232"/>
                </a:cubicBezTo>
                <a:cubicBezTo>
                  <a:pt x="26596" y="16263"/>
                  <a:pt x="26748" y="16293"/>
                  <a:pt x="26870" y="16354"/>
                </a:cubicBezTo>
                <a:cubicBezTo>
                  <a:pt x="27873" y="16688"/>
                  <a:pt x="28754" y="17205"/>
                  <a:pt x="29606" y="17813"/>
                </a:cubicBezTo>
                <a:cubicBezTo>
                  <a:pt x="30335" y="18391"/>
                  <a:pt x="31004" y="19029"/>
                  <a:pt x="31642" y="19667"/>
                </a:cubicBezTo>
                <a:cubicBezTo>
                  <a:pt x="32584" y="20640"/>
                  <a:pt x="33435" y="21643"/>
                  <a:pt x="34256" y="22707"/>
                </a:cubicBezTo>
                <a:cubicBezTo>
                  <a:pt x="34378" y="22859"/>
                  <a:pt x="34530" y="23041"/>
                  <a:pt x="34682" y="23223"/>
                </a:cubicBezTo>
                <a:cubicBezTo>
                  <a:pt x="34682" y="23254"/>
                  <a:pt x="34742" y="23284"/>
                  <a:pt x="34773" y="23315"/>
                </a:cubicBezTo>
                <a:cubicBezTo>
                  <a:pt x="34773" y="23193"/>
                  <a:pt x="34682" y="23132"/>
                  <a:pt x="34621" y="23071"/>
                </a:cubicBezTo>
                <a:cubicBezTo>
                  <a:pt x="34256" y="22585"/>
                  <a:pt x="33861" y="22068"/>
                  <a:pt x="33466" y="21582"/>
                </a:cubicBezTo>
                <a:cubicBezTo>
                  <a:pt x="32615" y="20518"/>
                  <a:pt x="31672" y="19515"/>
                  <a:pt x="30669" y="18573"/>
                </a:cubicBezTo>
                <a:cubicBezTo>
                  <a:pt x="29879" y="17843"/>
                  <a:pt x="28998" y="17205"/>
                  <a:pt x="28025" y="16719"/>
                </a:cubicBezTo>
                <a:cubicBezTo>
                  <a:pt x="27721" y="16567"/>
                  <a:pt x="27387" y="16415"/>
                  <a:pt x="27052" y="16263"/>
                </a:cubicBezTo>
                <a:cubicBezTo>
                  <a:pt x="27062" y="16253"/>
                  <a:pt x="27073" y="16249"/>
                  <a:pt x="27083" y="16249"/>
                </a:cubicBezTo>
                <a:cubicBezTo>
                  <a:pt x="27103" y="16249"/>
                  <a:pt x="27123" y="16263"/>
                  <a:pt x="27143" y="16263"/>
                </a:cubicBezTo>
                <a:cubicBezTo>
                  <a:pt x="27691" y="16384"/>
                  <a:pt x="28177" y="16597"/>
                  <a:pt x="28663" y="16840"/>
                </a:cubicBezTo>
                <a:cubicBezTo>
                  <a:pt x="29697" y="17327"/>
                  <a:pt x="30609" y="17965"/>
                  <a:pt x="31460" y="18664"/>
                </a:cubicBezTo>
                <a:cubicBezTo>
                  <a:pt x="31794" y="18938"/>
                  <a:pt x="32098" y="19211"/>
                  <a:pt x="32402" y="19485"/>
                </a:cubicBezTo>
                <a:cubicBezTo>
                  <a:pt x="32432" y="19424"/>
                  <a:pt x="32372" y="19394"/>
                  <a:pt x="32372" y="19394"/>
                </a:cubicBezTo>
                <a:cubicBezTo>
                  <a:pt x="32098" y="19120"/>
                  <a:pt x="31824" y="18877"/>
                  <a:pt x="31551" y="18634"/>
                </a:cubicBezTo>
                <a:cubicBezTo>
                  <a:pt x="30700" y="17904"/>
                  <a:pt x="29788" y="17266"/>
                  <a:pt x="28785" y="16780"/>
                </a:cubicBezTo>
                <a:cubicBezTo>
                  <a:pt x="28177" y="16476"/>
                  <a:pt x="27539" y="16202"/>
                  <a:pt x="26840" y="16080"/>
                </a:cubicBezTo>
                <a:cubicBezTo>
                  <a:pt x="26840" y="16080"/>
                  <a:pt x="26809" y="16050"/>
                  <a:pt x="26748" y="16050"/>
                </a:cubicBezTo>
                <a:cubicBezTo>
                  <a:pt x="26809" y="15959"/>
                  <a:pt x="26900" y="15928"/>
                  <a:pt x="26961" y="15868"/>
                </a:cubicBezTo>
                <a:cubicBezTo>
                  <a:pt x="27250" y="15823"/>
                  <a:pt x="27540" y="15795"/>
                  <a:pt x="27829" y="15795"/>
                </a:cubicBezTo>
                <a:cubicBezTo>
                  <a:pt x="27935" y="15795"/>
                  <a:pt x="28041" y="15799"/>
                  <a:pt x="28147" y="15807"/>
                </a:cubicBezTo>
                <a:cubicBezTo>
                  <a:pt x="29849" y="15837"/>
                  <a:pt x="31429" y="16232"/>
                  <a:pt x="32979" y="16901"/>
                </a:cubicBezTo>
                <a:cubicBezTo>
                  <a:pt x="33496" y="17144"/>
                  <a:pt x="33983" y="17418"/>
                  <a:pt x="34469" y="17752"/>
                </a:cubicBezTo>
                <a:cubicBezTo>
                  <a:pt x="34773" y="17995"/>
                  <a:pt x="35077" y="18208"/>
                  <a:pt x="35411" y="18451"/>
                </a:cubicBezTo>
                <a:cubicBezTo>
                  <a:pt x="35502" y="18512"/>
                  <a:pt x="35593" y="18573"/>
                  <a:pt x="35715" y="18664"/>
                </a:cubicBezTo>
                <a:cubicBezTo>
                  <a:pt x="35381" y="18269"/>
                  <a:pt x="33952" y="17266"/>
                  <a:pt x="33162" y="16901"/>
                </a:cubicBezTo>
                <a:cubicBezTo>
                  <a:pt x="32250" y="16445"/>
                  <a:pt x="31277" y="16141"/>
                  <a:pt x="30274" y="15928"/>
                </a:cubicBezTo>
                <a:cubicBezTo>
                  <a:pt x="29533" y="15771"/>
                  <a:pt x="28793" y="15680"/>
                  <a:pt x="28015" y="15680"/>
                </a:cubicBezTo>
                <a:cubicBezTo>
                  <a:pt x="27740" y="15680"/>
                  <a:pt x="27460" y="15692"/>
                  <a:pt x="27174" y="15716"/>
                </a:cubicBezTo>
                <a:cubicBezTo>
                  <a:pt x="27265" y="15685"/>
                  <a:pt x="27295" y="15655"/>
                  <a:pt x="27326" y="15655"/>
                </a:cubicBezTo>
                <a:cubicBezTo>
                  <a:pt x="27387" y="15625"/>
                  <a:pt x="27447" y="15594"/>
                  <a:pt x="27539" y="15594"/>
                </a:cubicBezTo>
                <a:cubicBezTo>
                  <a:pt x="27934" y="15533"/>
                  <a:pt x="28329" y="15473"/>
                  <a:pt x="28724" y="15442"/>
                </a:cubicBezTo>
                <a:cubicBezTo>
                  <a:pt x="28990" y="15428"/>
                  <a:pt x="29257" y="15421"/>
                  <a:pt x="29523" y="15421"/>
                </a:cubicBezTo>
                <a:cubicBezTo>
                  <a:pt x="30441" y="15421"/>
                  <a:pt x="31355" y="15510"/>
                  <a:pt x="32250" y="15746"/>
                </a:cubicBezTo>
                <a:cubicBezTo>
                  <a:pt x="32493" y="15807"/>
                  <a:pt x="32736" y="15868"/>
                  <a:pt x="32979" y="15928"/>
                </a:cubicBezTo>
                <a:cubicBezTo>
                  <a:pt x="32979" y="15868"/>
                  <a:pt x="32919" y="15837"/>
                  <a:pt x="32888" y="15837"/>
                </a:cubicBezTo>
                <a:cubicBezTo>
                  <a:pt x="32767" y="15807"/>
                  <a:pt x="32676" y="15746"/>
                  <a:pt x="32554" y="15716"/>
                </a:cubicBezTo>
                <a:cubicBezTo>
                  <a:pt x="31612" y="15442"/>
                  <a:pt x="30639" y="15321"/>
                  <a:pt x="29636" y="15321"/>
                </a:cubicBezTo>
                <a:cubicBezTo>
                  <a:pt x="28967" y="15321"/>
                  <a:pt x="28299" y="15351"/>
                  <a:pt x="27660" y="15473"/>
                </a:cubicBezTo>
                <a:cubicBezTo>
                  <a:pt x="27569" y="15473"/>
                  <a:pt x="27508" y="15473"/>
                  <a:pt x="27417" y="15503"/>
                </a:cubicBezTo>
                <a:cubicBezTo>
                  <a:pt x="27417" y="15442"/>
                  <a:pt x="27447" y="15412"/>
                  <a:pt x="27447" y="15381"/>
                </a:cubicBezTo>
                <a:cubicBezTo>
                  <a:pt x="27843" y="14925"/>
                  <a:pt x="28268" y="14561"/>
                  <a:pt x="28785" y="14257"/>
                </a:cubicBezTo>
                <a:cubicBezTo>
                  <a:pt x="29271" y="13953"/>
                  <a:pt x="29818" y="13801"/>
                  <a:pt x="30396" y="13710"/>
                </a:cubicBezTo>
                <a:cubicBezTo>
                  <a:pt x="30589" y="13689"/>
                  <a:pt x="30780" y="13679"/>
                  <a:pt x="30969" y="13679"/>
                </a:cubicBezTo>
                <a:close/>
                <a:moveTo>
                  <a:pt x="13992" y="18186"/>
                </a:moveTo>
                <a:cubicBezTo>
                  <a:pt x="14578" y="18186"/>
                  <a:pt x="15168" y="18267"/>
                  <a:pt x="15745" y="18421"/>
                </a:cubicBezTo>
                <a:cubicBezTo>
                  <a:pt x="15927" y="18451"/>
                  <a:pt x="16110" y="18512"/>
                  <a:pt x="16292" y="18573"/>
                </a:cubicBezTo>
                <a:cubicBezTo>
                  <a:pt x="16353" y="18573"/>
                  <a:pt x="16383" y="18634"/>
                  <a:pt x="16444" y="18664"/>
                </a:cubicBezTo>
                <a:cubicBezTo>
                  <a:pt x="16475" y="18664"/>
                  <a:pt x="16475" y="18664"/>
                  <a:pt x="16505" y="18694"/>
                </a:cubicBezTo>
                <a:cubicBezTo>
                  <a:pt x="16657" y="18846"/>
                  <a:pt x="16839" y="19029"/>
                  <a:pt x="17022" y="19211"/>
                </a:cubicBezTo>
                <a:lnTo>
                  <a:pt x="16839" y="19211"/>
                </a:lnTo>
                <a:cubicBezTo>
                  <a:pt x="16475" y="19181"/>
                  <a:pt x="16110" y="19150"/>
                  <a:pt x="15775" y="19120"/>
                </a:cubicBezTo>
                <a:cubicBezTo>
                  <a:pt x="15411" y="19120"/>
                  <a:pt x="15046" y="19150"/>
                  <a:pt x="14712" y="19211"/>
                </a:cubicBezTo>
                <a:cubicBezTo>
                  <a:pt x="13921" y="19302"/>
                  <a:pt x="13161" y="19485"/>
                  <a:pt x="12432" y="19728"/>
                </a:cubicBezTo>
                <a:cubicBezTo>
                  <a:pt x="12341" y="19789"/>
                  <a:pt x="12250" y="19819"/>
                  <a:pt x="12128" y="19849"/>
                </a:cubicBezTo>
                <a:cubicBezTo>
                  <a:pt x="12158" y="19860"/>
                  <a:pt x="12185" y="19863"/>
                  <a:pt x="12210" y="19863"/>
                </a:cubicBezTo>
                <a:cubicBezTo>
                  <a:pt x="12260" y="19863"/>
                  <a:pt x="12300" y="19849"/>
                  <a:pt x="12341" y="19849"/>
                </a:cubicBezTo>
                <a:cubicBezTo>
                  <a:pt x="12858" y="19667"/>
                  <a:pt x="13405" y="19515"/>
                  <a:pt x="13952" y="19424"/>
                </a:cubicBezTo>
                <a:cubicBezTo>
                  <a:pt x="14134" y="19394"/>
                  <a:pt x="14347" y="19333"/>
                  <a:pt x="14529" y="19302"/>
                </a:cubicBezTo>
                <a:cubicBezTo>
                  <a:pt x="14894" y="19257"/>
                  <a:pt x="15259" y="19234"/>
                  <a:pt x="15627" y="19234"/>
                </a:cubicBezTo>
                <a:cubicBezTo>
                  <a:pt x="15996" y="19234"/>
                  <a:pt x="16368" y="19257"/>
                  <a:pt x="16748" y="19302"/>
                </a:cubicBezTo>
                <a:cubicBezTo>
                  <a:pt x="16809" y="19302"/>
                  <a:pt x="16900" y="19333"/>
                  <a:pt x="17052" y="19363"/>
                </a:cubicBezTo>
                <a:cubicBezTo>
                  <a:pt x="16900" y="19394"/>
                  <a:pt x="16809" y="19394"/>
                  <a:pt x="16718" y="19394"/>
                </a:cubicBezTo>
                <a:cubicBezTo>
                  <a:pt x="16140" y="19424"/>
                  <a:pt x="15563" y="19485"/>
                  <a:pt x="15016" y="19606"/>
                </a:cubicBezTo>
                <a:cubicBezTo>
                  <a:pt x="14742" y="19667"/>
                  <a:pt x="14499" y="19728"/>
                  <a:pt x="14256" y="19789"/>
                </a:cubicBezTo>
                <a:cubicBezTo>
                  <a:pt x="14195" y="19789"/>
                  <a:pt x="14165" y="19789"/>
                  <a:pt x="14134" y="19849"/>
                </a:cubicBezTo>
                <a:cubicBezTo>
                  <a:pt x="14316" y="19819"/>
                  <a:pt x="14499" y="19789"/>
                  <a:pt x="14681" y="19728"/>
                </a:cubicBezTo>
                <a:cubicBezTo>
                  <a:pt x="14864" y="19698"/>
                  <a:pt x="15016" y="19667"/>
                  <a:pt x="15198" y="19637"/>
                </a:cubicBezTo>
                <a:cubicBezTo>
                  <a:pt x="15654" y="19576"/>
                  <a:pt x="16140" y="19515"/>
                  <a:pt x="16596" y="19485"/>
                </a:cubicBezTo>
                <a:cubicBezTo>
                  <a:pt x="16706" y="19485"/>
                  <a:pt x="16815" y="19480"/>
                  <a:pt x="16924" y="19480"/>
                </a:cubicBezTo>
                <a:cubicBezTo>
                  <a:pt x="17089" y="19480"/>
                  <a:pt x="17253" y="19491"/>
                  <a:pt x="17417" y="19546"/>
                </a:cubicBezTo>
                <a:cubicBezTo>
                  <a:pt x="17356" y="19546"/>
                  <a:pt x="17265" y="19576"/>
                  <a:pt x="17204" y="19576"/>
                </a:cubicBezTo>
                <a:cubicBezTo>
                  <a:pt x="16809" y="19637"/>
                  <a:pt x="16444" y="19667"/>
                  <a:pt x="16049" y="19728"/>
                </a:cubicBezTo>
                <a:cubicBezTo>
                  <a:pt x="14468" y="20001"/>
                  <a:pt x="12979" y="20609"/>
                  <a:pt x="11581" y="21460"/>
                </a:cubicBezTo>
                <a:cubicBezTo>
                  <a:pt x="10639" y="22038"/>
                  <a:pt x="9727" y="22707"/>
                  <a:pt x="8845" y="23375"/>
                </a:cubicBezTo>
                <a:cubicBezTo>
                  <a:pt x="7964" y="24044"/>
                  <a:pt x="7113" y="24682"/>
                  <a:pt x="6231" y="25351"/>
                </a:cubicBezTo>
                <a:cubicBezTo>
                  <a:pt x="5988" y="25533"/>
                  <a:pt x="5715" y="25685"/>
                  <a:pt x="5441" y="25898"/>
                </a:cubicBezTo>
                <a:cubicBezTo>
                  <a:pt x="5502" y="25868"/>
                  <a:pt x="5563" y="25868"/>
                  <a:pt x="5563" y="25868"/>
                </a:cubicBezTo>
                <a:cubicBezTo>
                  <a:pt x="5806" y="25716"/>
                  <a:pt x="6049" y="25564"/>
                  <a:pt x="6292" y="25412"/>
                </a:cubicBezTo>
                <a:cubicBezTo>
                  <a:pt x="7052" y="24834"/>
                  <a:pt x="7842" y="24257"/>
                  <a:pt x="8602" y="23679"/>
                </a:cubicBezTo>
                <a:cubicBezTo>
                  <a:pt x="9301" y="23132"/>
                  <a:pt x="10031" y="22585"/>
                  <a:pt x="10760" y="22099"/>
                </a:cubicBezTo>
                <a:cubicBezTo>
                  <a:pt x="11611" y="21521"/>
                  <a:pt x="12493" y="21005"/>
                  <a:pt x="13405" y="20609"/>
                </a:cubicBezTo>
                <a:cubicBezTo>
                  <a:pt x="13982" y="20366"/>
                  <a:pt x="14560" y="20184"/>
                  <a:pt x="15137" y="20032"/>
                </a:cubicBezTo>
                <a:cubicBezTo>
                  <a:pt x="15836" y="19849"/>
                  <a:pt x="16535" y="19758"/>
                  <a:pt x="17234" y="19667"/>
                </a:cubicBezTo>
                <a:cubicBezTo>
                  <a:pt x="17386" y="19667"/>
                  <a:pt x="17538" y="19667"/>
                  <a:pt x="17690" y="19637"/>
                </a:cubicBezTo>
                <a:cubicBezTo>
                  <a:pt x="17751" y="19667"/>
                  <a:pt x="17782" y="19698"/>
                  <a:pt x="17812" y="19698"/>
                </a:cubicBezTo>
                <a:cubicBezTo>
                  <a:pt x="17842" y="19728"/>
                  <a:pt x="17903" y="19758"/>
                  <a:pt x="17934" y="19789"/>
                </a:cubicBezTo>
                <a:cubicBezTo>
                  <a:pt x="17873" y="19849"/>
                  <a:pt x="17782" y="19849"/>
                  <a:pt x="17690" y="19880"/>
                </a:cubicBezTo>
                <a:cubicBezTo>
                  <a:pt x="17386" y="19941"/>
                  <a:pt x="17083" y="20032"/>
                  <a:pt x="16748" y="20093"/>
                </a:cubicBezTo>
                <a:cubicBezTo>
                  <a:pt x="15958" y="20305"/>
                  <a:pt x="15198" y="20609"/>
                  <a:pt x="14468" y="20913"/>
                </a:cubicBezTo>
                <a:cubicBezTo>
                  <a:pt x="12584" y="21764"/>
                  <a:pt x="10851" y="22859"/>
                  <a:pt x="9240" y="24135"/>
                </a:cubicBezTo>
                <a:cubicBezTo>
                  <a:pt x="8967" y="24378"/>
                  <a:pt x="8693" y="24591"/>
                  <a:pt x="8420" y="24834"/>
                </a:cubicBezTo>
                <a:cubicBezTo>
                  <a:pt x="8389" y="24865"/>
                  <a:pt x="8359" y="24895"/>
                  <a:pt x="8329" y="24895"/>
                </a:cubicBezTo>
                <a:cubicBezTo>
                  <a:pt x="8341" y="24921"/>
                  <a:pt x="8354" y="24930"/>
                  <a:pt x="8367" y="24930"/>
                </a:cubicBezTo>
                <a:cubicBezTo>
                  <a:pt x="8385" y="24930"/>
                  <a:pt x="8402" y="24913"/>
                  <a:pt x="8420" y="24895"/>
                </a:cubicBezTo>
                <a:cubicBezTo>
                  <a:pt x="8572" y="24774"/>
                  <a:pt x="8754" y="24652"/>
                  <a:pt x="8906" y="24530"/>
                </a:cubicBezTo>
                <a:cubicBezTo>
                  <a:pt x="10122" y="23558"/>
                  <a:pt x="11368" y="22646"/>
                  <a:pt x="12736" y="21916"/>
                </a:cubicBezTo>
                <a:cubicBezTo>
                  <a:pt x="13769" y="21339"/>
                  <a:pt x="14833" y="20822"/>
                  <a:pt x="15958" y="20457"/>
                </a:cubicBezTo>
                <a:cubicBezTo>
                  <a:pt x="16566" y="20245"/>
                  <a:pt x="17295" y="20032"/>
                  <a:pt x="18116" y="19910"/>
                </a:cubicBezTo>
                <a:cubicBezTo>
                  <a:pt x="18359" y="20001"/>
                  <a:pt x="18542" y="20123"/>
                  <a:pt x="18693" y="20245"/>
                </a:cubicBezTo>
                <a:cubicBezTo>
                  <a:pt x="18481" y="20305"/>
                  <a:pt x="18298" y="20366"/>
                  <a:pt x="18086" y="20427"/>
                </a:cubicBezTo>
                <a:cubicBezTo>
                  <a:pt x="17447" y="20640"/>
                  <a:pt x="16839" y="20913"/>
                  <a:pt x="16262" y="21248"/>
                </a:cubicBezTo>
                <a:cubicBezTo>
                  <a:pt x="15502" y="21704"/>
                  <a:pt x="14803" y="22160"/>
                  <a:pt x="14195" y="22737"/>
                </a:cubicBezTo>
                <a:cubicBezTo>
                  <a:pt x="14104" y="22798"/>
                  <a:pt x="14013" y="22859"/>
                  <a:pt x="13952" y="22980"/>
                </a:cubicBezTo>
                <a:lnTo>
                  <a:pt x="13982" y="22980"/>
                </a:lnTo>
                <a:cubicBezTo>
                  <a:pt x="14043" y="22919"/>
                  <a:pt x="14134" y="22889"/>
                  <a:pt x="14195" y="22828"/>
                </a:cubicBezTo>
                <a:cubicBezTo>
                  <a:pt x="15046" y="22099"/>
                  <a:pt x="15958" y="21460"/>
                  <a:pt x="16961" y="20974"/>
                </a:cubicBezTo>
                <a:cubicBezTo>
                  <a:pt x="17538" y="20701"/>
                  <a:pt x="18146" y="20488"/>
                  <a:pt x="18754" y="20336"/>
                </a:cubicBezTo>
                <a:cubicBezTo>
                  <a:pt x="18785" y="20336"/>
                  <a:pt x="18845" y="20305"/>
                  <a:pt x="18876" y="20305"/>
                </a:cubicBezTo>
                <a:cubicBezTo>
                  <a:pt x="18937" y="20305"/>
                  <a:pt x="18967" y="20336"/>
                  <a:pt x="19028" y="20336"/>
                </a:cubicBezTo>
                <a:cubicBezTo>
                  <a:pt x="18997" y="20397"/>
                  <a:pt x="18967" y="20427"/>
                  <a:pt x="18937" y="20427"/>
                </a:cubicBezTo>
                <a:cubicBezTo>
                  <a:pt x="17721" y="20913"/>
                  <a:pt x="16657" y="21643"/>
                  <a:pt x="15654" y="22464"/>
                </a:cubicBezTo>
                <a:cubicBezTo>
                  <a:pt x="14438" y="23497"/>
                  <a:pt x="13405" y="24652"/>
                  <a:pt x="12493" y="25898"/>
                </a:cubicBezTo>
                <a:cubicBezTo>
                  <a:pt x="12371" y="26050"/>
                  <a:pt x="12310" y="26172"/>
                  <a:pt x="12219" y="26324"/>
                </a:cubicBezTo>
                <a:cubicBezTo>
                  <a:pt x="12189" y="26324"/>
                  <a:pt x="12189" y="26354"/>
                  <a:pt x="12189" y="26385"/>
                </a:cubicBezTo>
                <a:cubicBezTo>
                  <a:pt x="12200" y="26390"/>
                  <a:pt x="12210" y="26393"/>
                  <a:pt x="12218" y="26393"/>
                </a:cubicBezTo>
                <a:cubicBezTo>
                  <a:pt x="12251" y="26393"/>
                  <a:pt x="12255" y="26348"/>
                  <a:pt x="12280" y="26324"/>
                </a:cubicBezTo>
                <a:cubicBezTo>
                  <a:pt x="12675" y="25746"/>
                  <a:pt x="13101" y="25199"/>
                  <a:pt x="13557" y="24682"/>
                </a:cubicBezTo>
                <a:cubicBezTo>
                  <a:pt x="14590" y="23497"/>
                  <a:pt x="15715" y="22464"/>
                  <a:pt x="16991" y="21582"/>
                </a:cubicBezTo>
                <a:cubicBezTo>
                  <a:pt x="17660" y="21157"/>
                  <a:pt x="18329" y="20761"/>
                  <a:pt x="19058" y="20488"/>
                </a:cubicBezTo>
                <a:cubicBezTo>
                  <a:pt x="19089" y="20488"/>
                  <a:pt x="19149" y="20457"/>
                  <a:pt x="19210" y="20457"/>
                </a:cubicBezTo>
                <a:cubicBezTo>
                  <a:pt x="19484" y="20549"/>
                  <a:pt x="19757" y="20670"/>
                  <a:pt x="20061" y="20761"/>
                </a:cubicBezTo>
                <a:cubicBezTo>
                  <a:pt x="20092" y="20913"/>
                  <a:pt x="20061" y="21035"/>
                  <a:pt x="19970" y="21157"/>
                </a:cubicBezTo>
                <a:cubicBezTo>
                  <a:pt x="19788" y="21430"/>
                  <a:pt x="19575" y="21734"/>
                  <a:pt x="19393" y="22038"/>
                </a:cubicBezTo>
                <a:cubicBezTo>
                  <a:pt x="19210" y="22342"/>
                  <a:pt x="19028" y="22707"/>
                  <a:pt x="18845" y="23041"/>
                </a:cubicBezTo>
                <a:cubicBezTo>
                  <a:pt x="18663" y="23406"/>
                  <a:pt x="18481" y="23771"/>
                  <a:pt x="18268" y="24135"/>
                </a:cubicBezTo>
                <a:cubicBezTo>
                  <a:pt x="17630" y="25199"/>
                  <a:pt x="16779" y="26020"/>
                  <a:pt x="15684" y="26628"/>
                </a:cubicBezTo>
                <a:cubicBezTo>
                  <a:pt x="15016" y="26992"/>
                  <a:pt x="14316" y="27266"/>
                  <a:pt x="13587" y="27448"/>
                </a:cubicBezTo>
                <a:cubicBezTo>
                  <a:pt x="13283" y="27509"/>
                  <a:pt x="12979" y="27540"/>
                  <a:pt x="12675" y="27540"/>
                </a:cubicBezTo>
                <a:cubicBezTo>
                  <a:pt x="12578" y="27545"/>
                  <a:pt x="12480" y="27547"/>
                  <a:pt x="12382" y="27547"/>
                </a:cubicBezTo>
                <a:cubicBezTo>
                  <a:pt x="11924" y="27547"/>
                  <a:pt x="11454" y="27493"/>
                  <a:pt x="11003" y="27418"/>
                </a:cubicBezTo>
                <a:cubicBezTo>
                  <a:pt x="10335" y="27266"/>
                  <a:pt x="9696" y="27144"/>
                  <a:pt x="9058" y="27023"/>
                </a:cubicBezTo>
                <a:cubicBezTo>
                  <a:pt x="8848" y="27002"/>
                  <a:pt x="8653" y="26966"/>
                  <a:pt x="8452" y="26966"/>
                </a:cubicBezTo>
                <a:cubicBezTo>
                  <a:pt x="8362" y="26966"/>
                  <a:pt x="8271" y="26974"/>
                  <a:pt x="8177" y="26992"/>
                </a:cubicBezTo>
                <a:cubicBezTo>
                  <a:pt x="8177" y="26992"/>
                  <a:pt x="8177" y="26962"/>
                  <a:pt x="8146" y="26962"/>
                </a:cubicBezTo>
                <a:cubicBezTo>
                  <a:pt x="8207" y="26901"/>
                  <a:pt x="8237" y="26871"/>
                  <a:pt x="8298" y="26810"/>
                </a:cubicBezTo>
                <a:cubicBezTo>
                  <a:pt x="8693" y="26506"/>
                  <a:pt x="9088" y="26202"/>
                  <a:pt x="9484" y="25898"/>
                </a:cubicBezTo>
                <a:cubicBezTo>
                  <a:pt x="9575" y="25837"/>
                  <a:pt x="9666" y="25807"/>
                  <a:pt x="9696" y="25716"/>
                </a:cubicBezTo>
                <a:lnTo>
                  <a:pt x="9666" y="25685"/>
                </a:lnTo>
                <a:cubicBezTo>
                  <a:pt x="9575" y="25716"/>
                  <a:pt x="9544" y="25777"/>
                  <a:pt x="9484" y="25807"/>
                </a:cubicBezTo>
                <a:cubicBezTo>
                  <a:pt x="8967" y="26202"/>
                  <a:pt x="8450" y="26567"/>
                  <a:pt x="7964" y="26962"/>
                </a:cubicBezTo>
                <a:cubicBezTo>
                  <a:pt x="7842" y="27053"/>
                  <a:pt x="7690" y="27144"/>
                  <a:pt x="7569" y="27236"/>
                </a:cubicBezTo>
                <a:cubicBezTo>
                  <a:pt x="7082" y="27448"/>
                  <a:pt x="6657" y="27722"/>
                  <a:pt x="6201" y="27965"/>
                </a:cubicBezTo>
                <a:cubicBezTo>
                  <a:pt x="5897" y="28147"/>
                  <a:pt x="5593" y="28360"/>
                  <a:pt x="5289" y="28543"/>
                </a:cubicBezTo>
                <a:cubicBezTo>
                  <a:pt x="4559" y="28938"/>
                  <a:pt x="3769" y="29211"/>
                  <a:pt x="2949" y="29363"/>
                </a:cubicBezTo>
                <a:cubicBezTo>
                  <a:pt x="2683" y="29403"/>
                  <a:pt x="2418" y="29426"/>
                  <a:pt x="2152" y="29426"/>
                </a:cubicBezTo>
                <a:cubicBezTo>
                  <a:pt x="1810" y="29426"/>
                  <a:pt x="1467" y="29388"/>
                  <a:pt x="1125" y="29303"/>
                </a:cubicBezTo>
                <a:cubicBezTo>
                  <a:pt x="973" y="29242"/>
                  <a:pt x="821" y="29181"/>
                  <a:pt x="699" y="29120"/>
                </a:cubicBezTo>
                <a:cubicBezTo>
                  <a:pt x="486" y="28999"/>
                  <a:pt x="334" y="28816"/>
                  <a:pt x="304" y="28573"/>
                </a:cubicBezTo>
                <a:cubicBezTo>
                  <a:pt x="517" y="28391"/>
                  <a:pt x="760" y="28239"/>
                  <a:pt x="1003" y="28087"/>
                </a:cubicBezTo>
                <a:cubicBezTo>
                  <a:pt x="1216" y="27935"/>
                  <a:pt x="1459" y="27783"/>
                  <a:pt x="1672" y="27661"/>
                </a:cubicBezTo>
                <a:cubicBezTo>
                  <a:pt x="1915" y="27509"/>
                  <a:pt x="2158" y="27357"/>
                  <a:pt x="2432" y="27236"/>
                </a:cubicBezTo>
                <a:cubicBezTo>
                  <a:pt x="2645" y="27114"/>
                  <a:pt x="2888" y="26992"/>
                  <a:pt x="3131" y="26871"/>
                </a:cubicBezTo>
                <a:cubicBezTo>
                  <a:pt x="3113" y="26862"/>
                  <a:pt x="3095" y="26858"/>
                  <a:pt x="3078" y="26858"/>
                </a:cubicBezTo>
                <a:cubicBezTo>
                  <a:pt x="3037" y="26858"/>
                  <a:pt x="3000" y="26880"/>
                  <a:pt x="2979" y="26901"/>
                </a:cubicBezTo>
                <a:cubicBezTo>
                  <a:pt x="2401" y="27144"/>
                  <a:pt x="1854" y="27448"/>
                  <a:pt x="1307" y="27752"/>
                </a:cubicBezTo>
                <a:cubicBezTo>
                  <a:pt x="1034" y="27935"/>
                  <a:pt x="760" y="28117"/>
                  <a:pt x="486" y="28299"/>
                </a:cubicBezTo>
                <a:cubicBezTo>
                  <a:pt x="426" y="28360"/>
                  <a:pt x="365" y="28360"/>
                  <a:pt x="304" y="28391"/>
                </a:cubicBezTo>
                <a:cubicBezTo>
                  <a:pt x="304" y="28178"/>
                  <a:pt x="304" y="28147"/>
                  <a:pt x="426" y="27904"/>
                </a:cubicBezTo>
                <a:cubicBezTo>
                  <a:pt x="942" y="27540"/>
                  <a:pt x="1550" y="27236"/>
                  <a:pt x="2128" y="26932"/>
                </a:cubicBezTo>
                <a:lnTo>
                  <a:pt x="2128" y="26932"/>
                </a:lnTo>
                <a:cubicBezTo>
                  <a:pt x="1854" y="26992"/>
                  <a:pt x="1581" y="27144"/>
                  <a:pt x="1338" y="27266"/>
                </a:cubicBezTo>
                <a:cubicBezTo>
                  <a:pt x="1064" y="27418"/>
                  <a:pt x="790" y="27570"/>
                  <a:pt x="547" y="27692"/>
                </a:cubicBezTo>
                <a:cubicBezTo>
                  <a:pt x="517" y="27661"/>
                  <a:pt x="547" y="27631"/>
                  <a:pt x="547" y="27600"/>
                </a:cubicBezTo>
                <a:cubicBezTo>
                  <a:pt x="730" y="27327"/>
                  <a:pt x="942" y="27084"/>
                  <a:pt x="1216" y="26840"/>
                </a:cubicBezTo>
                <a:cubicBezTo>
                  <a:pt x="1611" y="26506"/>
                  <a:pt x="2037" y="26233"/>
                  <a:pt x="2493" y="26020"/>
                </a:cubicBezTo>
                <a:cubicBezTo>
                  <a:pt x="2888" y="25807"/>
                  <a:pt x="3252" y="25625"/>
                  <a:pt x="3648" y="25412"/>
                </a:cubicBezTo>
                <a:cubicBezTo>
                  <a:pt x="4681" y="24895"/>
                  <a:pt x="5593" y="24226"/>
                  <a:pt x="6474" y="23436"/>
                </a:cubicBezTo>
                <a:cubicBezTo>
                  <a:pt x="7204" y="22767"/>
                  <a:pt x="7903" y="22068"/>
                  <a:pt x="8602" y="21339"/>
                </a:cubicBezTo>
                <a:cubicBezTo>
                  <a:pt x="9088" y="20792"/>
                  <a:pt x="9575" y="20245"/>
                  <a:pt x="10122" y="19758"/>
                </a:cubicBezTo>
                <a:cubicBezTo>
                  <a:pt x="10456" y="19485"/>
                  <a:pt x="10791" y="19211"/>
                  <a:pt x="11155" y="18998"/>
                </a:cubicBezTo>
                <a:cubicBezTo>
                  <a:pt x="11702" y="18634"/>
                  <a:pt x="12310" y="18391"/>
                  <a:pt x="12979" y="18269"/>
                </a:cubicBezTo>
                <a:cubicBezTo>
                  <a:pt x="13314" y="18213"/>
                  <a:pt x="13652" y="18186"/>
                  <a:pt x="13992" y="18186"/>
                </a:cubicBezTo>
                <a:close/>
                <a:moveTo>
                  <a:pt x="21451" y="1"/>
                </a:moveTo>
                <a:cubicBezTo>
                  <a:pt x="21080" y="1"/>
                  <a:pt x="20698" y="50"/>
                  <a:pt x="20304" y="153"/>
                </a:cubicBezTo>
                <a:cubicBezTo>
                  <a:pt x="19849" y="275"/>
                  <a:pt x="19423" y="457"/>
                  <a:pt x="19028" y="731"/>
                </a:cubicBezTo>
                <a:cubicBezTo>
                  <a:pt x="18420" y="1156"/>
                  <a:pt x="17842" y="1612"/>
                  <a:pt x="17417" y="2250"/>
                </a:cubicBezTo>
                <a:cubicBezTo>
                  <a:pt x="17295" y="2463"/>
                  <a:pt x="17113" y="2524"/>
                  <a:pt x="16900" y="2554"/>
                </a:cubicBezTo>
                <a:cubicBezTo>
                  <a:pt x="16596" y="2585"/>
                  <a:pt x="16292" y="2615"/>
                  <a:pt x="15988" y="2676"/>
                </a:cubicBezTo>
                <a:cubicBezTo>
                  <a:pt x="15593" y="2737"/>
                  <a:pt x="15228" y="2858"/>
                  <a:pt x="14894" y="3071"/>
                </a:cubicBezTo>
                <a:cubicBezTo>
                  <a:pt x="14316" y="3375"/>
                  <a:pt x="13952" y="3831"/>
                  <a:pt x="13830" y="4469"/>
                </a:cubicBezTo>
                <a:cubicBezTo>
                  <a:pt x="13830" y="4561"/>
                  <a:pt x="13800" y="4621"/>
                  <a:pt x="13800" y="4712"/>
                </a:cubicBezTo>
                <a:cubicBezTo>
                  <a:pt x="13800" y="4743"/>
                  <a:pt x="13800" y="4804"/>
                  <a:pt x="13739" y="4834"/>
                </a:cubicBezTo>
                <a:cubicBezTo>
                  <a:pt x="13678" y="4804"/>
                  <a:pt x="13617" y="4743"/>
                  <a:pt x="13526" y="4712"/>
                </a:cubicBezTo>
                <a:cubicBezTo>
                  <a:pt x="13405" y="4682"/>
                  <a:pt x="13253" y="4621"/>
                  <a:pt x="13131" y="4591"/>
                </a:cubicBezTo>
                <a:cubicBezTo>
                  <a:pt x="13083" y="4584"/>
                  <a:pt x="13037" y="4581"/>
                  <a:pt x="12991" y="4581"/>
                </a:cubicBezTo>
                <a:cubicBezTo>
                  <a:pt x="12627" y="4581"/>
                  <a:pt x="12331" y="4794"/>
                  <a:pt x="12250" y="5199"/>
                </a:cubicBezTo>
                <a:cubicBezTo>
                  <a:pt x="12250" y="5260"/>
                  <a:pt x="12250" y="5351"/>
                  <a:pt x="12219" y="5412"/>
                </a:cubicBezTo>
                <a:cubicBezTo>
                  <a:pt x="12189" y="5624"/>
                  <a:pt x="12219" y="5837"/>
                  <a:pt x="12250" y="6080"/>
                </a:cubicBezTo>
                <a:cubicBezTo>
                  <a:pt x="12341" y="6931"/>
                  <a:pt x="12554" y="7782"/>
                  <a:pt x="12827" y="8603"/>
                </a:cubicBezTo>
                <a:cubicBezTo>
                  <a:pt x="13070" y="9211"/>
                  <a:pt x="13283" y="9849"/>
                  <a:pt x="13496" y="10457"/>
                </a:cubicBezTo>
                <a:cubicBezTo>
                  <a:pt x="13709" y="11035"/>
                  <a:pt x="13861" y="11582"/>
                  <a:pt x="14073" y="12129"/>
                </a:cubicBezTo>
                <a:cubicBezTo>
                  <a:pt x="14377" y="13071"/>
                  <a:pt x="14681" y="14014"/>
                  <a:pt x="14894" y="14986"/>
                </a:cubicBezTo>
                <a:cubicBezTo>
                  <a:pt x="15016" y="15503"/>
                  <a:pt x="15137" y="16020"/>
                  <a:pt x="15289" y="16506"/>
                </a:cubicBezTo>
                <a:cubicBezTo>
                  <a:pt x="15411" y="16932"/>
                  <a:pt x="15563" y="17357"/>
                  <a:pt x="15775" y="17722"/>
                </a:cubicBezTo>
                <a:cubicBezTo>
                  <a:pt x="15867" y="17874"/>
                  <a:pt x="15958" y="18026"/>
                  <a:pt x="16049" y="18178"/>
                </a:cubicBezTo>
                <a:cubicBezTo>
                  <a:pt x="16079" y="18208"/>
                  <a:pt x="16110" y="18239"/>
                  <a:pt x="16049" y="18269"/>
                </a:cubicBezTo>
                <a:cubicBezTo>
                  <a:pt x="16019" y="18269"/>
                  <a:pt x="15958" y="18269"/>
                  <a:pt x="15897" y="18239"/>
                </a:cubicBezTo>
                <a:cubicBezTo>
                  <a:pt x="15320" y="18087"/>
                  <a:pt x="14712" y="17995"/>
                  <a:pt x="14073" y="17995"/>
                </a:cubicBezTo>
                <a:cubicBezTo>
                  <a:pt x="13994" y="17992"/>
                  <a:pt x="13913" y="17990"/>
                  <a:pt x="13833" y="17990"/>
                </a:cubicBezTo>
                <a:cubicBezTo>
                  <a:pt x="13268" y="17990"/>
                  <a:pt x="12687" y="18083"/>
                  <a:pt x="12128" y="18269"/>
                </a:cubicBezTo>
                <a:cubicBezTo>
                  <a:pt x="11520" y="18482"/>
                  <a:pt x="10943" y="18816"/>
                  <a:pt x="10456" y="19211"/>
                </a:cubicBezTo>
                <a:cubicBezTo>
                  <a:pt x="10061" y="19515"/>
                  <a:pt x="9727" y="19819"/>
                  <a:pt x="9392" y="20153"/>
                </a:cubicBezTo>
                <a:cubicBezTo>
                  <a:pt x="8967" y="20609"/>
                  <a:pt x="8541" y="21065"/>
                  <a:pt x="8116" y="21521"/>
                </a:cubicBezTo>
                <a:cubicBezTo>
                  <a:pt x="7386" y="22281"/>
                  <a:pt x="6626" y="23011"/>
                  <a:pt x="5806" y="23710"/>
                </a:cubicBezTo>
                <a:cubicBezTo>
                  <a:pt x="5107" y="24287"/>
                  <a:pt x="4347" y="24834"/>
                  <a:pt x="3496" y="25230"/>
                </a:cubicBezTo>
                <a:cubicBezTo>
                  <a:pt x="3131" y="25442"/>
                  <a:pt x="2736" y="25625"/>
                  <a:pt x="2371" y="25807"/>
                </a:cubicBezTo>
                <a:cubicBezTo>
                  <a:pt x="1915" y="26050"/>
                  <a:pt x="1459" y="26354"/>
                  <a:pt x="1064" y="26688"/>
                </a:cubicBezTo>
                <a:cubicBezTo>
                  <a:pt x="790" y="26932"/>
                  <a:pt x="547" y="27175"/>
                  <a:pt x="365" y="27509"/>
                </a:cubicBezTo>
                <a:cubicBezTo>
                  <a:pt x="213" y="27722"/>
                  <a:pt x="122" y="27965"/>
                  <a:pt x="91" y="28239"/>
                </a:cubicBezTo>
                <a:cubicBezTo>
                  <a:pt x="0" y="28725"/>
                  <a:pt x="213" y="29151"/>
                  <a:pt x="699" y="29363"/>
                </a:cubicBezTo>
                <a:cubicBezTo>
                  <a:pt x="821" y="29424"/>
                  <a:pt x="973" y="29485"/>
                  <a:pt x="1094" y="29515"/>
                </a:cubicBezTo>
                <a:cubicBezTo>
                  <a:pt x="1454" y="29601"/>
                  <a:pt x="1814" y="29638"/>
                  <a:pt x="2179" y="29638"/>
                </a:cubicBezTo>
                <a:cubicBezTo>
                  <a:pt x="2462" y="29638"/>
                  <a:pt x="2748" y="29616"/>
                  <a:pt x="3040" y="29576"/>
                </a:cubicBezTo>
                <a:cubicBezTo>
                  <a:pt x="3982" y="29394"/>
                  <a:pt x="4863" y="29059"/>
                  <a:pt x="5684" y="28543"/>
                </a:cubicBezTo>
                <a:cubicBezTo>
                  <a:pt x="5958" y="28391"/>
                  <a:pt x="6231" y="28208"/>
                  <a:pt x="6535" y="28026"/>
                </a:cubicBezTo>
                <a:cubicBezTo>
                  <a:pt x="6900" y="27813"/>
                  <a:pt x="7265" y="27600"/>
                  <a:pt x="7660" y="27418"/>
                </a:cubicBezTo>
                <a:cubicBezTo>
                  <a:pt x="7958" y="27269"/>
                  <a:pt x="8256" y="27195"/>
                  <a:pt x="8574" y="27195"/>
                </a:cubicBezTo>
                <a:cubicBezTo>
                  <a:pt x="8711" y="27195"/>
                  <a:pt x="8851" y="27208"/>
                  <a:pt x="8997" y="27236"/>
                </a:cubicBezTo>
                <a:cubicBezTo>
                  <a:pt x="9544" y="27388"/>
                  <a:pt x="10091" y="27479"/>
                  <a:pt x="10669" y="27570"/>
                </a:cubicBezTo>
                <a:cubicBezTo>
                  <a:pt x="11186" y="27679"/>
                  <a:pt x="11726" y="27787"/>
                  <a:pt x="12270" y="27787"/>
                </a:cubicBezTo>
                <a:cubicBezTo>
                  <a:pt x="12334" y="27787"/>
                  <a:pt x="12398" y="27786"/>
                  <a:pt x="12462" y="27783"/>
                </a:cubicBezTo>
                <a:cubicBezTo>
                  <a:pt x="12888" y="27783"/>
                  <a:pt x="13313" y="27722"/>
                  <a:pt x="13739" y="27631"/>
                </a:cubicBezTo>
                <a:cubicBezTo>
                  <a:pt x="14377" y="27479"/>
                  <a:pt x="14985" y="27236"/>
                  <a:pt x="15593" y="26932"/>
                </a:cubicBezTo>
                <a:cubicBezTo>
                  <a:pt x="16809" y="26293"/>
                  <a:pt x="17782" y="25381"/>
                  <a:pt x="18481" y="24166"/>
                </a:cubicBezTo>
                <a:cubicBezTo>
                  <a:pt x="18663" y="23831"/>
                  <a:pt x="18845" y="23497"/>
                  <a:pt x="19028" y="23193"/>
                </a:cubicBezTo>
                <a:cubicBezTo>
                  <a:pt x="19149" y="22919"/>
                  <a:pt x="19271" y="22676"/>
                  <a:pt x="19423" y="22403"/>
                </a:cubicBezTo>
                <a:cubicBezTo>
                  <a:pt x="19575" y="22129"/>
                  <a:pt x="19757" y="21886"/>
                  <a:pt x="19909" y="21612"/>
                </a:cubicBezTo>
                <a:cubicBezTo>
                  <a:pt x="19940" y="21582"/>
                  <a:pt x="19970" y="21552"/>
                  <a:pt x="20031" y="21491"/>
                </a:cubicBezTo>
                <a:cubicBezTo>
                  <a:pt x="20031" y="21612"/>
                  <a:pt x="20061" y="21704"/>
                  <a:pt x="20061" y="21795"/>
                </a:cubicBezTo>
                <a:cubicBezTo>
                  <a:pt x="20092" y="22160"/>
                  <a:pt x="20152" y="22494"/>
                  <a:pt x="20213" y="22828"/>
                </a:cubicBezTo>
                <a:cubicBezTo>
                  <a:pt x="20426" y="23619"/>
                  <a:pt x="20730" y="24348"/>
                  <a:pt x="21186" y="25017"/>
                </a:cubicBezTo>
                <a:cubicBezTo>
                  <a:pt x="21551" y="25503"/>
                  <a:pt x="21976" y="25959"/>
                  <a:pt x="22523" y="26263"/>
                </a:cubicBezTo>
                <a:cubicBezTo>
                  <a:pt x="22736" y="26385"/>
                  <a:pt x="22979" y="26476"/>
                  <a:pt x="23222" y="26597"/>
                </a:cubicBezTo>
                <a:cubicBezTo>
                  <a:pt x="23648" y="26749"/>
                  <a:pt x="24043" y="26932"/>
                  <a:pt x="24469" y="27053"/>
                </a:cubicBezTo>
                <a:cubicBezTo>
                  <a:pt x="24499" y="27053"/>
                  <a:pt x="24499" y="27084"/>
                  <a:pt x="24529" y="27084"/>
                </a:cubicBezTo>
                <a:cubicBezTo>
                  <a:pt x="24560" y="27175"/>
                  <a:pt x="24560" y="27205"/>
                  <a:pt x="24590" y="27296"/>
                </a:cubicBezTo>
                <a:cubicBezTo>
                  <a:pt x="24651" y="27752"/>
                  <a:pt x="24742" y="28208"/>
                  <a:pt x="24803" y="28664"/>
                </a:cubicBezTo>
                <a:cubicBezTo>
                  <a:pt x="24955" y="29424"/>
                  <a:pt x="25077" y="30184"/>
                  <a:pt x="25198" y="30944"/>
                </a:cubicBezTo>
                <a:cubicBezTo>
                  <a:pt x="25289" y="31461"/>
                  <a:pt x="25350" y="32008"/>
                  <a:pt x="25441" y="32524"/>
                </a:cubicBezTo>
                <a:cubicBezTo>
                  <a:pt x="25654" y="33771"/>
                  <a:pt x="25745" y="34986"/>
                  <a:pt x="25867" y="36233"/>
                </a:cubicBezTo>
                <a:cubicBezTo>
                  <a:pt x="25867" y="36476"/>
                  <a:pt x="25867" y="36719"/>
                  <a:pt x="25867" y="36932"/>
                </a:cubicBezTo>
                <a:cubicBezTo>
                  <a:pt x="25836" y="37631"/>
                  <a:pt x="25806" y="38330"/>
                  <a:pt x="25745" y="39029"/>
                </a:cubicBezTo>
                <a:cubicBezTo>
                  <a:pt x="25715" y="39759"/>
                  <a:pt x="25684" y="40458"/>
                  <a:pt x="25745" y="41187"/>
                </a:cubicBezTo>
                <a:cubicBezTo>
                  <a:pt x="25806" y="41977"/>
                  <a:pt x="25897" y="42768"/>
                  <a:pt x="26019" y="43528"/>
                </a:cubicBezTo>
                <a:cubicBezTo>
                  <a:pt x="26110" y="44105"/>
                  <a:pt x="26232" y="44683"/>
                  <a:pt x="26323" y="45260"/>
                </a:cubicBezTo>
                <a:cubicBezTo>
                  <a:pt x="26323" y="45291"/>
                  <a:pt x="26323" y="45351"/>
                  <a:pt x="26323" y="45382"/>
                </a:cubicBezTo>
                <a:cubicBezTo>
                  <a:pt x="26505" y="46385"/>
                  <a:pt x="26688" y="47357"/>
                  <a:pt x="26840" y="48361"/>
                </a:cubicBezTo>
                <a:cubicBezTo>
                  <a:pt x="26961" y="48999"/>
                  <a:pt x="27052" y="49607"/>
                  <a:pt x="27143" y="50245"/>
                </a:cubicBezTo>
                <a:cubicBezTo>
                  <a:pt x="27265" y="50975"/>
                  <a:pt x="27417" y="51704"/>
                  <a:pt x="27508" y="52464"/>
                </a:cubicBezTo>
                <a:cubicBezTo>
                  <a:pt x="27843" y="54804"/>
                  <a:pt x="28086" y="57145"/>
                  <a:pt x="28451" y="59455"/>
                </a:cubicBezTo>
                <a:cubicBezTo>
                  <a:pt x="28542" y="60063"/>
                  <a:pt x="28633" y="60701"/>
                  <a:pt x="28694" y="61309"/>
                </a:cubicBezTo>
                <a:cubicBezTo>
                  <a:pt x="29089" y="64227"/>
                  <a:pt x="29454" y="67145"/>
                  <a:pt x="29849" y="70093"/>
                </a:cubicBezTo>
                <a:cubicBezTo>
                  <a:pt x="30457" y="74744"/>
                  <a:pt x="31034" y="79394"/>
                  <a:pt x="31581" y="84075"/>
                </a:cubicBezTo>
                <a:cubicBezTo>
                  <a:pt x="31824" y="86021"/>
                  <a:pt x="32037" y="87996"/>
                  <a:pt x="32220" y="89942"/>
                </a:cubicBezTo>
                <a:cubicBezTo>
                  <a:pt x="32341" y="91158"/>
                  <a:pt x="32493" y="92373"/>
                  <a:pt x="32615" y="93620"/>
                </a:cubicBezTo>
                <a:cubicBezTo>
                  <a:pt x="32676" y="94045"/>
                  <a:pt x="32706" y="94501"/>
                  <a:pt x="32767" y="94927"/>
                </a:cubicBezTo>
                <a:cubicBezTo>
                  <a:pt x="32767" y="94987"/>
                  <a:pt x="32767" y="95048"/>
                  <a:pt x="32767" y="95109"/>
                </a:cubicBezTo>
                <a:cubicBezTo>
                  <a:pt x="32827" y="95443"/>
                  <a:pt x="32858" y="95808"/>
                  <a:pt x="32888" y="96173"/>
                </a:cubicBezTo>
                <a:cubicBezTo>
                  <a:pt x="32888" y="96234"/>
                  <a:pt x="32888" y="96294"/>
                  <a:pt x="32919" y="96325"/>
                </a:cubicBezTo>
                <a:cubicBezTo>
                  <a:pt x="32949" y="96386"/>
                  <a:pt x="33010" y="96386"/>
                  <a:pt x="33040" y="96416"/>
                </a:cubicBezTo>
                <a:cubicBezTo>
                  <a:pt x="33131" y="96386"/>
                  <a:pt x="33162" y="96325"/>
                  <a:pt x="33131" y="96264"/>
                </a:cubicBezTo>
                <a:cubicBezTo>
                  <a:pt x="33131" y="96173"/>
                  <a:pt x="33131" y="96051"/>
                  <a:pt x="33101" y="95960"/>
                </a:cubicBezTo>
                <a:cubicBezTo>
                  <a:pt x="33101" y="95838"/>
                  <a:pt x="33071" y="95686"/>
                  <a:pt x="33040" y="95565"/>
                </a:cubicBezTo>
                <a:cubicBezTo>
                  <a:pt x="33010" y="95322"/>
                  <a:pt x="33010" y="95079"/>
                  <a:pt x="32979" y="94835"/>
                </a:cubicBezTo>
                <a:cubicBezTo>
                  <a:pt x="32858" y="93832"/>
                  <a:pt x="32736" y="92860"/>
                  <a:pt x="32645" y="91857"/>
                </a:cubicBezTo>
                <a:cubicBezTo>
                  <a:pt x="32524" y="90550"/>
                  <a:pt x="32402" y="89273"/>
                  <a:pt x="32250" y="87996"/>
                </a:cubicBezTo>
                <a:cubicBezTo>
                  <a:pt x="32159" y="86841"/>
                  <a:pt x="32007" y="85686"/>
                  <a:pt x="31885" y="84531"/>
                </a:cubicBezTo>
                <a:cubicBezTo>
                  <a:pt x="31672" y="82890"/>
                  <a:pt x="31490" y="81249"/>
                  <a:pt x="31277" y="79577"/>
                </a:cubicBezTo>
                <a:cubicBezTo>
                  <a:pt x="30669" y="74714"/>
                  <a:pt x="30031" y="69850"/>
                  <a:pt x="29423" y="64987"/>
                </a:cubicBezTo>
                <a:cubicBezTo>
                  <a:pt x="29210" y="63406"/>
                  <a:pt x="28998" y="61856"/>
                  <a:pt x="28785" y="60276"/>
                </a:cubicBezTo>
                <a:cubicBezTo>
                  <a:pt x="28633" y="59151"/>
                  <a:pt x="28451" y="58026"/>
                  <a:pt x="28299" y="56902"/>
                </a:cubicBezTo>
                <a:cubicBezTo>
                  <a:pt x="28086" y="55321"/>
                  <a:pt x="27903" y="53710"/>
                  <a:pt x="27691" y="52130"/>
                </a:cubicBezTo>
                <a:cubicBezTo>
                  <a:pt x="27660" y="51917"/>
                  <a:pt x="27630" y="51704"/>
                  <a:pt x="27599" y="51491"/>
                </a:cubicBezTo>
                <a:lnTo>
                  <a:pt x="27235" y="49424"/>
                </a:lnTo>
                <a:cubicBezTo>
                  <a:pt x="27204" y="49242"/>
                  <a:pt x="27204" y="49029"/>
                  <a:pt x="27174" y="48847"/>
                </a:cubicBezTo>
                <a:cubicBezTo>
                  <a:pt x="27022" y="47965"/>
                  <a:pt x="26840" y="47084"/>
                  <a:pt x="26688" y="46202"/>
                </a:cubicBezTo>
                <a:cubicBezTo>
                  <a:pt x="26536" y="45291"/>
                  <a:pt x="26384" y="44379"/>
                  <a:pt x="26232" y="43467"/>
                </a:cubicBezTo>
                <a:cubicBezTo>
                  <a:pt x="26110" y="42616"/>
                  <a:pt x="25988" y="41795"/>
                  <a:pt x="25958" y="40944"/>
                </a:cubicBezTo>
                <a:cubicBezTo>
                  <a:pt x="25928" y="40518"/>
                  <a:pt x="25928" y="40063"/>
                  <a:pt x="25928" y="39637"/>
                </a:cubicBezTo>
                <a:lnTo>
                  <a:pt x="26080" y="37661"/>
                </a:lnTo>
                <a:cubicBezTo>
                  <a:pt x="26080" y="37236"/>
                  <a:pt x="26110" y="36780"/>
                  <a:pt x="26080" y="36354"/>
                </a:cubicBezTo>
                <a:cubicBezTo>
                  <a:pt x="26049" y="35898"/>
                  <a:pt x="26019" y="35412"/>
                  <a:pt x="25958" y="34956"/>
                </a:cubicBezTo>
                <a:cubicBezTo>
                  <a:pt x="25836" y="33831"/>
                  <a:pt x="25715" y="32707"/>
                  <a:pt x="25502" y="31582"/>
                </a:cubicBezTo>
                <a:cubicBezTo>
                  <a:pt x="25381" y="30944"/>
                  <a:pt x="25289" y="30275"/>
                  <a:pt x="25198" y="29606"/>
                </a:cubicBezTo>
                <a:cubicBezTo>
                  <a:pt x="25077" y="28847"/>
                  <a:pt x="24925" y="28056"/>
                  <a:pt x="24803" y="27296"/>
                </a:cubicBezTo>
                <a:cubicBezTo>
                  <a:pt x="24803" y="27236"/>
                  <a:pt x="24803" y="27205"/>
                  <a:pt x="24803" y="27144"/>
                </a:cubicBezTo>
                <a:cubicBezTo>
                  <a:pt x="24894" y="27144"/>
                  <a:pt x="24955" y="27175"/>
                  <a:pt x="25016" y="27175"/>
                </a:cubicBezTo>
                <a:cubicBezTo>
                  <a:pt x="25555" y="27271"/>
                  <a:pt x="26105" y="27331"/>
                  <a:pt x="26661" y="27331"/>
                </a:cubicBezTo>
                <a:cubicBezTo>
                  <a:pt x="26983" y="27331"/>
                  <a:pt x="27306" y="27311"/>
                  <a:pt x="27630" y="27266"/>
                </a:cubicBezTo>
                <a:cubicBezTo>
                  <a:pt x="27964" y="27205"/>
                  <a:pt x="28329" y="27175"/>
                  <a:pt x="28663" y="27144"/>
                </a:cubicBezTo>
                <a:cubicBezTo>
                  <a:pt x="28876" y="27114"/>
                  <a:pt x="29085" y="27101"/>
                  <a:pt x="29293" y="27101"/>
                </a:cubicBezTo>
                <a:cubicBezTo>
                  <a:pt x="29707" y="27101"/>
                  <a:pt x="30112" y="27155"/>
                  <a:pt x="30517" y="27236"/>
                </a:cubicBezTo>
                <a:cubicBezTo>
                  <a:pt x="30973" y="27357"/>
                  <a:pt x="31429" y="27509"/>
                  <a:pt x="31885" y="27692"/>
                </a:cubicBezTo>
                <a:cubicBezTo>
                  <a:pt x="32493" y="27904"/>
                  <a:pt x="33101" y="28117"/>
                  <a:pt x="33679" y="28330"/>
                </a:cubicBezTo>
                <a:cubicBezTo>
                  <a:pt x="34226" y="28512"/>
                  <a:pt x="34773" y="28664"/>
                  <a:pt x="35350" y="28786"/>
                </a:cubicBezTo>
                <a:cubicBezTo>
                  <a:pt x="35801" y="28868"/>
                  <a:pt x="36252" y="28913"/>
                  <a:pt x="36700" y="28913"/>
                </a:cubicBezTo>
                <a:cubicBezTo>
                  <a:pt x="37249" y="28913"/>
                  <a:pt x="37794" y="28845"/>
                  <a:pt x="38329" y="28695"/>
                </a:cubicBezTo>
                <a:cubicBezTo>
                  <a:pt x="39180" y="28451"/>
                  <a:pt x="39849" y="28026"/>
                  <a:pt x="40366" y="27296"/>
                </a:cubicBezTo>
                <a:cubicBezTo>
                  <a:pt x="40548" y="26992"/>
                  <a:pt x="40730" y="26688"/>
                  <a:pt x="40913" y="26354"/>
                </a:cubicBezTo>
                <a:cubicBezTo>
                  <a:pt x="41156" y="25868"/>
                  <a:pt x="41429" y="25381"/>
                  <a:pt x="41764" y="24926"/>
                </a:cubicBezTo>
                <a:cubicBezTo>
                  <a:pt x="41916" y="24713"/>
                  <a:pt x="42068" y="24470"/>
                  <a:pt x="42159" y="24196"/>
                </a:cubicBezTo>
                <a:cubicBezTo>
                  <a:pt x="42341" y="23679"/>
                  <a:pt x="42402" y="23163"/>
                  <a:pt x="42341" y="22615"/>
                </a:cubicBezTo>
                <a:cubicBezTo>
                  <a:pt x="42281" y="22220"/>
                  <a:pt x="42189" y="21886"/>
                  <a:pt x="42098" y="21521"/>
                </a:cubicBezTo>
                <a:cubicBezTo>
                  <a:pt x="41794" y="20518"/>
                  <a:pt x="41277" y="19667"/>
                  <a:pt x="40518" y="18968"/>
                </a:cubicBezTo>
                <a:cubicBezTo>
                  <a:pt x="40001" y="18451"/>
                  <a:pt x="39423" y="18026"/>
                  <a:pt x="38815" y="17661"/>
                </a:cubicBezTo>
                <a:cubicBezTo>
                  <a:pt x="38056" y="17205"/>
                  <a:pt x="37387" y="16688"/>
                  <a:pt x="36718" y="16141"/>
                </a:cubicBezTo>
                <a:cubicBezTo>
                  <a:pt x="36323" y="15776"/>
                  <a:pt x="35897" y="15442"/>
                  <a:pt x="35442" y="15138"/>
                </a:cubicBezTo>
                <a:cubicBezTo>
                  <a:pt x="35411" y="15138"/>
                  <a:pt x="35381" y="15108"/>
                  <a:pt x="35320" y="15047"/>
                </a:cubicBezTo>
                <a:cubicBezTo>
                  <a:pt x="35396" y="15017"/>
                  <a:pt x="35472" y="15009"/>
                  <a:pt x="35548" y="15009"/>
                </a:cubicBezTo>
                <a:cubicBezTo>
                  <a:pt x="35624" y="15009"/>
                  <a:pt x="35700" y="15017"/>
                  <a:pt x="35776" y="15017"/>
                </a:cubicBezTo>
                <a:cubicBezTo>
                  <a:pt x="36141" y="14986"/>
                  <a:pt x="36505" y="14956"/>
                  <a:pt x="36901" y="14956"/>
                </a:cubicBezTo>
                <a:cubicBezTo>
                  <a:pt x="37022" y="14956"/>
                  <a:pt x="37174" y="14925"/>
                  <a:pt x="37296" y="14925"/>
                </a:cubicBezTo>
                <a:cubicBezTo>
                  <a:pt x="38116" y="14895"/>
                  <a:pt x="38907" y="14773"/>
                  <a:pt x="39667" y="14530"/>
                </a:cubicBezTo>
                <a:cubicBezTo>
                  <a:pt x="40274" y="14348"/>
                  <a:pt x="40882" y="14105"/>
                  <a:pt x="41490" y="13862"/>
                </a:cubicBezTo>
                <a:cubicBezTo>
                  <a:pt x="42858" y="13284"/>
                  <a:pt x="43892" y="12342"/>
                  <a:pt x="44499" y="10944"/>
                </a:cubicBezTo>
                <a:cubicBezTo>
                  <a:pt x="44651" y="10670"/>
                  <a:pt x="44803" y="10427"/>
                  <a:pt x="45047" y="10244"/>
                </a:cubicBezTo>
                <a:cubicBezTo>
                  <a:pt x="45442" y="9941"/>
                  <a:pt x="45806" y="9637"/>
                  <a:pt x="46232" y="9393"/>
                </a:cubicBezTo>
                <a:cubicBezTo>
                  <a:pt x="46627" y="9181"/>
                  <a:pt x="47022" y="8877"/>
                  <a:pt x="47357" y="8542"/>
                </a:cubicBezTo>
                <a:cubicBezTo>
                  <a:pt x="47691" y="8178"/>
                  <a:pt x="47965" y="7782"/>
                  <a:pt x="48147" y="7296"/>
                </a:cubicBezTo>
                <a:cubicBezTo>
                  <a:pt x="48299" y="6962"/>
                  <a:pt x="48299" y="6597"/>
                  <a:pt x="48177" y="6263"/>
                </a:cubicBezTo>
                <a:cubicBezTo>
                  <a:pt x="47995" y="5746"/>
                  <a:pt x="47691" y="5351"/>
                  <a:pt x="47296" y="5047"/>
                </a:cubicBezTo>
                <a:cubicBezTo>
                  <a:pt x="46931" y="4773"/>
                  <a:pt x="46566" y="4591"/>
                  <a:pt x="46141" y="4500"/>
                </a:cubicBezTo>
                <a:cubicBezTo>
                  <a:pt x="45773" y="4399"/>
                  <a:pt x="45405" y="4354"/>
                  <a:pt x="45041" y="4354"/>
                </a:cubicBezTo>
                <a:cubicBezTo>
                  <a:pt x="44745" y="4354"/>
                  <a:pt x="44452" y="4384"/>
                  <a:pt x="44165" y="4439"/>
                </a:cubicBezTo>
                <a:cubicBezTo>
                  <a:pt x="43436" y="4561"/>
                  <a:pt x="42706" y="4743"/>
                  <a:pt x="42007" y="4986"/>
                </a:cubicBezTo>
                <a:cubicBezTo>
                  <a:pt x="41308" y="5229"/>
                  <a:pt x="40609" y="5503"/>
                  <a:pt x="39910" y="5746"/>
                </a:cubicBezTo>
                <a:cubicBezTo>
                  <a:pt x="39393" y="5959"/>
                  <a:pt x="38846" y="6171"/>
                  <a:pt x="38299" y="6293"/>
                </a:cubicBezTo>
                <a:cubicBezTo>
                  <a:pt x="37478" y="6506"/>
                  <a:pt x="36627" y="6688"/>
                  <a:pt x="35806" y="6901"/>
                </a:cubicBezTo>
                <a:cubicBezTo>
                  <a:pt x="35290" y="7023"/>
                  <a:pt x="34773" y="7144"/>
                  <a:pt x="34286" y="7296"/>
                </a:cubicBezTo>
                <a:cubicBezTo>
                  <a:pt x="33770" y="7418"/>
                  <a:pt x="33253" y="7570"/>
                  <a:pt x="32767" y="7722"/>
                </a:cubicBezTo>
                <a:cubicBezTo>
                  <a:pt x="32372" y="7843"/>
                  <a:pt x="31946" y="7965"/>
                  <a:pt x="31551" y="8117"/>
                </a:cubicBezTo>
                <a:cubicBezTo>
                  <a:pt x="30821" y="8421"/>
                  <a:pt x="30213" y="8846"/>
                  <a:pt x="29636" y="9363"/>
                </a:cubicBezTo>
                <a:cubicBezTo>
                  <a:pt x="29575" y="9393"/>
                  <a:pt x="29545" y="9454"/>
                  <a:pt x="29484" y="9485"/>
                </a:cubicBezTo>
                <a:cubicBezTo>
                  <a:pt x="29150" y="9849"/>
                  <a:pt x="28906" y="10214"/>
                  <a:pt x="28694" y="10640"/>
                </a:cubicBezTo>
                <a:cubicBezTo>
                  <a:pt x="28542" y="10883"/>
                  <a:pt x="28451" y="11156"/>
                  <a:pt x="28329" y="11400"/>
                </a:cubicBezTo>
                <a:cubicBezTo>
                  <a:pt x="27934" y="12190"/>
                  <a:pt x="27539" y="12950"/>
                  <a:pt x="27052" y="13679"/>
                </a:cubicBezTo>
                <a:cubicBezTo>
                  <a:pt x="26688" y="14196"/>
                  <a:pt x="26323" y="14743"/>
                  <a:pt x="25958" y="15260"/>
                </a:cubicBezTo>
                <a:cubicBezTo>
                  <a:pt x="25836" y="15442"/>
                  <a:pt x="25715" y="15594"/>
                  <a:pt x="25593" y="15776"/>
                </a:cubicBezTo>
                <a:cubicBezTo>
                  <a:pt x="25593" y="15776"/>
                  <a:pt x="25580" y="15803"/>
                  <a:pt x="25553" y="15803"/>
                </a:cubicBezTo>
                <a:cubicBezTo>
                  <a:pt x="25539" y="15803"/>
                  <a:pt x="25522" y="15797"/>
                  <a:pt x="25502" y="15776"/>
                </a:cubicBezTo>
                <a:cubicBezTo>
                  <a:pt x="25563" y="15655"/>
                  <a:pt x="25624" y="15533"/>
                  <a:pt x="25684" y="15412"/>
                </a:cubicBezTo>
                <a:cubicBezTo>
                  <a:pt x="25836" y="15077"/>
                  <a:pt x="26019" y="14743"/>
                  <a:pt x="26201" y="14409"/>
                </a:cubicBezTo>
                <a:cubicBezTo>
                  <a:pt x="26414" y="13953"/>
                  <a:pt x="26596" y="13466"/>
                  <a:pt x="26718" y="12980"/>
                </a:cubicBezTo>
                <a:cubicBezTo>
                  <a:pt x="26840" y="12524"/>
                  <a:pt x="26961" y="12038"/>
                  <a:pt x="27022" y="11551"/>
                </a:cubicBezTo>
                <a:cubicBezTo>
                  <a:pt x="27113" y="11004"/>
                  <a:pt x="27143" y="10457"/>
                  <a:pt x="27083" y="9910"/>
                </a:cubicBezTo>
                <a:cubicBezTo>
                  <a:pt x="27022" y="9454"/>
                  <a:pt x="26900" y="9029"/>
                  <a:pt x="26657" y="8634"/>
                </a:cubicBezTo>
                <a:cubicBezTo>
                  <a:pt x="26596" y="8512"/>
                  <a:pt x="26505" y="8390"/>
                  <a:pt x="26444" y="8269"/>
                </a:cubicBezTo>
                <a:cubicBezTo>
                  <a:pt x="26353" y="8117"/>
                  <a:pt x="26292" y="7965"/>
                  <a:pt x="26292" y="7813"/>
                </a:cubicBezTo>
                <a:cubicBezTo>
                  <a:pt x="26292" y="7600"/>
                  <a:pt x="26262" y="7387"/>
                  <a:pt x="26262" y="7205"/>
                </a:cubicBezTo>
                <a:cubicBezTo>
                  <a:pt x="26232" y="6506"/>
                  <a:pt x="26232" y="5837"/>
                  <a:pt x="26201" y="5138"/>
                </a:cubicBezTo>
                <a:cubicBezTo>
                  <a:pt x="26201" y="4682"/>
                  <a:pt x="26140" y="4257"/>
                  <a:pt x="26019" y="3801"/>
                </a:cubicBezTo>
                <a:cubicBezTo>
                  <a:pt x="25745" y="2615"/>
                  <a:pt x="25107" y="1643"/>
                  <a:pt x="24104" y="913"/>
                </a:cubicBezTo>
                <a:cubicBezTo>
                  <a:pt x="23274" y="324"/>
                  <a:pt x="22398" y="1"/>
                  <a:pt x="2145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rot="-1339367">
            <a:off x="8308483" y="2086067"/>
            <a:ext cx="1137528" cy="2079743"/>
          </a:xfrm>
          <a:custGeom>
            <a:rect b="b" l="l" r="r" t="t"/>
            <a:pathLst>
              <a:path extrusionOk="0" h="83195" w="45504">
                <a:moveTo>
                  <a:pt x="31430" y="5990"/>
                </a:moveTo>
                <a:cubicBezTo>
                  <a:pt x="31426" y="5998"/>
                  <a:pt x="31423" y="6006"/>
                  <a:pt x="31420" y="6013"/>
                </a:cubicBezTo>
                <a:lnTo>
                  <a:pt x="31420" y="6013"/>
                </a:lnTo>
                <a:cubicBezTo>
                  <a:pt x="31423" y="6015"/>
                  <a:pt x="31427" y="6017"/>
                  <a:pt x="31430" y="6020"/>
                </a:cubicBezTo>
                <a:lnTo>
                  <a:pt x="31430" y="5990"/>
                </a:lnTo>
                <a:close/>
                <a:moveTo>
                  <a:pt x="28751" y="1048"/>
                </a:moveTo>
                <a:cubicBezTo>
                  <a:pt x="28974" y="1048"/>
                  <a:pt x="29193" y="1069"/>
                  <a:pt x="29424" y="1127"/>
                </a:cubicBezTo>
                <a:cubicBezTo>
                  <a:pt x="29941" y="1218"/>
                  <a:pt x="30397" y="1461"/>
                  <a:pt x="30822" y="1796"/>
                </a:cubicBezTo>
                <a:cubicBezTo>
                  <a:pt x="31491" y="2282"/>
                  <a:pt x="31673" y="3011"/>
                  <a:pt x="31643" y="3832"/>
                </a:cubicBezTo>
                <a:cubicBezTo>
                  <a:pt x="31582" y="3832"/>
                  <a:pt x="31521" y="3862"/>
                  <a:pt x="31460" y="3862"/>
                </a:cubicBezTo>
                <a:cubicBezTo>
                  <a:pt x="31005" y="3923"/>
                  <a:pt x="30579" y="4014"/>
                  <a:pt x="30123" y="4136"/>
                </a:cubicBezTo>
                <a:cubicBezTo>
                  <a:pt x="29728" y="4227"/>
                  <a:pt x="29333" y="4349"/>
                  <a:pt x="28938" y="4379"/>
                </a:cubicBezTo>
                <a:cubicBezTo>
                  <a:pt x="28725" y="4379"/>
                  <a:pt x="28512" y="4379"/>
                  <a:pt x="28330" y="4349"/>
                </a:cubicBezTo>
                <a:cubicBezTo>
                  <a:pt x="28299" y="4227"/>
                  <a:pt x="28360" y="4197"/>
                  <a:pt x="28421" y="4136"/>
                </a:cubicBezTo>
                <a:lnTo>
                  <a:pt x="28907" y="3376"/>
                </a:lnTo>
                <a:cubicBezTo>
                  <a:pt x="28938" y="3376"/>
                  <a:pt x="28968" y="3346"/>
                  <a:pt x="28907" y="3315"/>
                </a:cubicBezTo>
                <a:cubicBezTo>
                  <a:pt x="28634" y="3619"/>
                  <a:pt x="28421" y="3984"/>
                  <a:pt x="28178" y="4318"/>
                </a:cubicBezTo>
                <a:cubicBezTo>
                  <a:pt x="28117" y="4318"/>
                  <a:pt x="28056" y="4288"/>
                  <a:pt x="28026" y="4288"/>
                </a:cubicBezTo>
                <a:cubicBezTo>
                  <a:pt x="27600" y="4166"/>
                  <a:pt x="27205" y="4075"/>
                  <a:pt x="26780" y="3954"/>
                </a:cubicBezTo>
                <a:cubicBezTo>
                  <a:pt x="26445" y="3862"/>
                  <a:pt x="26080" y="3741"/>
                  <a:pt x="25716" y="3680"/>
                </a:cubicBezTo>
                <a:cubicBezTo>
                  <a:pt x="25580" y="3663"/>
                  <a:pt x="25447" y="3655"/>
                  <a:pt x="25316" y="3655"/>
                </a:cubicBezTo>
                <a:cubicBezTo>
                  <a:pt x="24741" y="3655"/>
                  <a:pt x="24210" y="3820"/>
                  <a:pt x="23740" y="4166"/>
                </a:cubicBezTo>
                <a:cubicBezTo>
                  <a:pt x="23466" y="4379"/>
                  <a:pt x="23223" y="4622"/>
                  <a:pt x="23010" y="4896"/>
                </a:cubicBezTo>
                <a:cubicBezTo>
                  <a:pt x="22798" y="5200"/>
                  <a:pt x="22129" y="6355"/>
                  <a:pt x="22007" y="6689"/>
                </a:cubicBezTo>
                <a:cubicBezTo>
                  <a:pt x="21977" y="6750"/>
                  <a:pt x="21947" y="6811"/>
                  <a:pt x="21916" y="6932"/>
                </a:cubicBezTo>
                <a:cubicBezTo>
                  <a:pt x="21886" y="6811"/>
                  <a:pt x="21886" y="6780"/>
                  <a:pt x="21886" y="6720"/>
                </a:cubicBezTo>
                <a:cubicBezTo>
                  <a:pt x="21795" y="6112"/>
                  <a:pt x="21734" y="5473"/>
                  <a:pt x="21612" y="4865"/>
                </a:cubicBezTo>
                <a:cubicBezTo>
                  <a:pt x="21460" y="4227"/>
                  <a:pt x="21278" y="3589"/>
                  <a:pt x="20974" y="3011"/>
                </a:cubicBezTo>
                <a:cubicBezTo>
                  <a:pt x="20944" y="2981"/>
                  <a:pt x="20944" y="2951"/>
                  <a:pt x="20913" y="2920"/>
                </a:cubicBezTo>
                <a:cubicBezTo>
                  <a:pt x="20944" y="2859"/>
                  <a:pt x="20974" y="2829"/>
                  <a:pt x="21004" y="2768"/>
                </a:cubicBezTo>
                <a:cubicBezTo>
                  <a:pt x="21156" y="2525"/>
                  <a:pt x="21339" y="2312"/>
                  <a:pt x="21551" y="2130"/>
                </a:cubicBezTo>
                <a:cubicBezTo>
                  <a:pt x="22159" y="1613"/>
                  <a:pt x="22828" y="1309"/>
                  <a:pt x="23588" y="1127"/>
                </a:cubicBezTo>
                <a:cubicBezTo>
                  <a:pt x="23811" y="1082"/>
                  <a:pt x="24030" y="1062"/>
                  <a:pt x="24250" y="1062"/>
                </a:cubicBezTo>
                <a:cubicBezTo>
                  <a:pt x="24628" y="1062"/>
                  <a:pt x="25008" y="1122"/>
                  <a:pt x="25412" y="1218"/>
                </a:cubicBezTo>
                <a:cubicBezTo>
                  <a:pt x="25321" y="1279"/>
                  <a:pt x="25260" y="1309"/>
                  <a:pt x="25199" y="1340"/>
                </a:cubicBezTo>
                <a:cubicBezTo>
                  <a:pt x="25169" y="1370"/>
                  <a:pt x="25108" y="1400"/>
                  <a:pt x="25077" y="1431"/>
                </a:cubicBezTo>
                <a:cubicBezTo>
                  <a:pt x="25017" y="1461"/>
                  <a:pt x="24956" y="1461"/>
                  <a:pt x="24956" y="1552"/>
                </a:cubicBezTo>
                <a:cubicBezTo>
                  <a:pt x="25169" y="1461"/>
                  <a:pt x="25381" y="1309"/>
                  <a:pt x="25594" y="1279"/>
                </a:cubicBezTo>
                <a:cubicBezTo>
                  <a:pt x="25898" y="1309"/>
                  <a:pt x="26172" y="1370"/>
                  <a:pt x="26506" y="1400"/>
                </a:cubicBezTo>
                <a:cubicBezTo>
                  <a:pt x="26232" y="1552"/>
                  <a:pt x="25989" y="1674"/>
                  <a:pt x="25746" y="1796"/>
                </a:cubicBezTo>
                <a:cubicBezTo>
                  <a:pt x="25503" y="1947"/>
                  <a:pt x="25260" y="2069"/>
                  <a:pt x="25047" y="2251"/>
                </a:cubicBezTo>
                <a:cubicBezTo>
                  <a:pt x="24652" y="2525"/>
                  <a:pt x="24591" y="2616"/>
                  <a:pt x="24469" y="2768"/>
                </a:cubicBezTo>
                <a:cubicBezTo>
                  <a:pt x="24482" y="2774"/>
                  <a:pt x="24493" y="2777"/>
                  <a:pt x="24503" y="2777"/>
                </a:cubicBezTo>
                <a:cubicBezTo>
                  <a:pt x="24542" y="2777"/>
                  <a:pt x="24567" y="2738"/>
                  <a:pt x="24591" y="2738"/>
                </a:cubicBezTo>
                <a:cubicBezTo>
                  <a:pt x="25229" y="2130"/>
                  <a:pt x="26020" y="1735"/>
                  <a:pt x="26840" y="1400"/>
                </a:cubicBezTo>
                <a:cubicBezTo>
                  <a:pt x="26962" y="1340"/>
                  <a:pt x="27083" y="1279"/>
                  <a:pt x="27235" y="1248"/>
                </a:cubicBezTo>
                <a:cubicBezTo>
                  <a:pt x="27600" y="1188"/>
                  <a:pt x="27995" y="1127"/>
                  <a:pt x="28360" y="1066"/>
                </a:cubicBezTo>
                <a:cubicBezTo>
                  <a:pt x="28494" y="1055"/>
                  <a:pt x="28623" y="1048"/>
                  <a:pt x="28751" y="1048"/>
                </a:cubicBezTo>
                <a:close/>
                <a:moveTo>
                  <a:pt x="35585" y="5623"/>
                </a:moveTo>
                <a:cubicBezTo>
                  <a:pt x="35689" y="5623"/>
                  <a:pt x="35794" y="5633"/>
                  <a:pt x="35898" y="5656"/>
                </a:cubicBezTo>
                <a:cubicBezTo>
                  <a:pt x="36354" y="5777"/>
                  <a:pt x="36689" y="6051"/>
                  <a:pt x="36962" y="6416"/>
                </a:cubicBezTo>
                <a:cubicBezTo>
                  <a:pt x="37023" y="6568"/>
                  <a:pt x="37084" y="6689"/>
                  <a:pt x="37023" y="6872"/>
                </a:cubicBezTo>
                <a:cubicBezTo>
                  <a:pt x="36932" y="6902"/>
                  <a:pt x="36840" y="6932"/>
                  <a:pt x="36749" y="6963"/>
                </a:cubicBezTo>
                <a:cubicBezTo>
                  <a:pt x="36293" y="7115"/>
                  <a:pt x="35837" y="7327"/>
                  <a:pt x="35412" y="7571"/>
                </a:cubicBezTo>
                <a:cubicBezTo>
                  <a:pt x="35078" y="7783"/>
                  <a:pt x="34682" y="7966"/>
                  <a:pt x="34318" y="8148"/>
                </a:cubicBezTo>
                <a:cubicBezTo>
                  <a:pt x="34135" y="8239"/>
                  <a:pt x="33953" y="8270"/>
                  <a:pt x="33740" y="8300"/>
                </a:cubicBezTo>
                <a:cubicBezTo>
                  <a:pt x="33375" y="8300"/>
                  <a:pt x="32980" y="8331"/>
                  <a:pt x="32615" y="8331"/>
                </a:cubicBezTo>
                <a:cubicBezTo>
                  <a:pt x="32585" y="8331"/>
                  <a:pt x="32555" y="8331"/>
                  <a:pt x="32494" y="8300"/>
                </a:cubicBezTo>
                <a:cubicBezTo>
                  <a:pt x="32524" y="8239"/>
                  <a:pt x="32555" y="8209"/>
                  <a:pt x="32585" y="8179"/>
                </a:cubicBezTo>
                <a:cubicBezTo>
                  <a:pt x="32737" y="7935"/>
                  <a:pt x="32919" y="7692"/>
                  <a:pt x="33071" y="7449"/>
                </a:cubicBezTo>
                <a:cubicBezTo>
                  <a:pt x="33375" y="6993"/>
                  <a:pt x="33710" y="6598"/>
                  <a:pt x="34105" y="6203"/>
                </a:cubicBezTo>
                <a:cubicBezTo>
                  <a:pt x="34378" y="5929"/>
                  <a:pt x="34682" y="5747"/>
                  <a:pt x="35078" y="5686"/>
                </a:cubicBezTo>
                <a:cubicBezTo>
                  <a:pt x="35247" y="5649"/>
                  <a:pt x="35416" y="5623"/>
                  <a:pt x="35585" y="5623"/>
                </a:cubicBezTo>
                <a:close/>
                <a:moveTo>
                  <a:pt x="10831" y="242"/>
                </a:moveTo>
                <a:cubicBezTo>
                  <a:pt x="11264" y="242"/>
                  <a:pt x="11667" y="379"/>
                  <a:pt x="12038" y="640"/>
                </a:cubicBezTo>
                <a:cubicBezTo>
                  <a:pt x="12129" y="732"/>
                  <a:pt x="12250" y="823"/>
                  <a:pt x="12342" y="914"/>
                </a:cubicBezTo>
                <a:cubicBezTo>
                  <a:pt x="12676" y="1218"/>
                  <a:pt x="12980" y="1583"/>
                  <a:pt x="13223" y="1978"/>
                </a:cubicBezTo>
                <a:cubicBezTo>
                  <a:pt x="13436" y="2312"/>
                  <a:pt x="13618" y="2647"/>
                  <a:pt x="13801" y="2981"/>
                </a:cubicBezTo>
                <a:cubicBezTo>
                  <a:pt x="13953" y="3224"/>
                  <a:pt x="14074" y="3467"/>
                  <a:pt x="14226" y="3741"/>
                </a:cubicBezTo>
                <a:cubicBezTo>
                  <a:pt x="14256" y="3802"/>
                  <a:pt x="14287" y="3862"/>
                  <a:pt x="14378" y="3862"/>
                </a:cubicBezTo>
                <a:cubicBezTo>
                  <a:pt x="14500" y="3832"/>
                  <a:pt x="14500" y="3741"/>
                  <a:pt x="14469" y="3650"/>
                </a:cubicBezTo>
                <a:cubicBezTo>
                  <a:pt x="14439" y="3406"/>
                  <a:pt x="14378" y="3163"/>
                  <a:pt x="14348" y="2951"/>
                </a:cubicBezTo>
                <a:cubicBezTo>
                  <a:pt x="14287" y="2555"/>
                  <a:pt x="14256" y="2191"/>
                  <a:pt x="14256" y="1796"/>
                </a:cubicBezTo>
                <a:cubicBezTo>
                  <a:pt x="14287" y="1583"/>
                  <a:pt x="14348" y="1370"/>
                  <a:pt x="14439" y="1188"/>
                </a:cubicBezTo>
                <a:cubicBezTo>
                  <a:pt x="14591" y="914"/>
                  <a:pt x="14804" y="762"/>
                  <a:pt x="15138" y="762"/>
                </a:cubicBezTo>
                <a:cubicBezTo>
                  <a:pt x="15320" y="792"/>
                  <a:pt x="15503" y="823"/>
                  <a:pt x="15655" y="914"/>
                </a:cubicBezTo>
                <a:cubicBezTo>
                  <a:pt x="15898" y="1248"/>
                  <a:pt x="16019" y="1644"/>
                  <a:pt x="16202" y="2039"/>
                </a:cubicBezTo>
                <a:cubicBezTo>
                  <a:pt x="16263" y="1978"/>
                  <a:pt x="16232" y="1917"/>
                  <a:pt x="16232" y="1887"/>
                </a:cubicBezTo>
                <a:cubicBezTo>
                  <a:pt x="16111" y="1613"/>
                  <a:pt x="15989" y="1340"/>
                  <a:pt x="15867" y="1066"/>
                </a:cubicBezTo>
                <a:cubicBezTo>
                  <a:pt x="15837" y="1036"/>
                  <a:pt x="15807" y="1005"/>
                  <a:pt x="15867" y="944"/>
                </a:cubicBezTo>
                <a:cubicBezTo>
                  <a:pt x="16019" y="1005"/>
                  <a:pt x="16171" y="1066"/>
                  <a:pt x="16323" y="1096"/>
                </a:cubicBezTo>
                <a:cubicBezTo>
                  <a:pt x="16475" y="1400"/>
                  <a:pt x="16597" y="1704"/>
                  <a:pt x="16719" y="1978"/>
                </a:cubicBezTo>
                <a:cubicBezTo>
                  <a:pt x="16810" y="2282"/>
                  <a:pt x="16931" y="2586"/>
                  <a:pt x="17022" y="2890"/>
                </a:cubicBezTo>
                <a:cubicBezTo>
                  <a:pt x="17114" y="3163"/>
                  <a:pt x="17174" y="3467"/>
                  <a:pt x="17296" y="3741"/>
                </a:cubicBezTo>
                <a:cubicBezTo>
                  <a:pt x="17235" y="3315"/>
                  <a:pt x="17114" y="2859"/>
                  <a:pt x="16962" y="2434"/>
                </a:cubicBezTo>
                <a:cubicBezTo>
                  <a:pt x="16810" y="2008"/>
                  <a:pt x="16658" y="1583"/>
                  <a:pt x="16475" y="1157"/>
                </a:cubicBezTo>
                <a:lnTo>
                  <a:pt x="16597" y="1157"/>
                </a:lnTo>
                <a:cubicBezTo>
                  <a:pt x="16931" y="1218"/>
                  <a:pt x="17266" y="1248"/>
                  <a:pt x="17600" y="1279"/>
                </a:cubicBezTo>
                <a:cubicBezTo>
                  <a:pt x="17874" y="1309"/>
                  <a:pt x="18147" y="1309"/>
                  <a:pt x="18421" y="1340"/>
                </a:cubicBezTo>
                <a:cubicBezTo>
                  <a:pt x="18907" y="1461"/>
                  <a:pt x="19363" y="1613"/>
                  <a:pt x="19758" y="1947"/>
                </a:cubicBezTo>
                <a:cubicBezTo>
                  <a:pt x="20336" y="2403"/>
                  <a:pt x="20792" y="3011"/>
                  <a:pt x="21065" y="3710"/>
                </a:cubicBezTo>
                <a:cubicBezTo>
                  <a:pt x="21247" y="4197"/>
                  <a:pt x="21369" y="4713"/>
                  <a:pt x="21460" y="5200"/>
                </a:cubicBezTo>
                <a:cubicBezTo>
                  <a:pt x="21521" y="5595"/>
                  <a:pt x="21582" y="6020"/>
                  <a:pt x="21612" y="6416"/>
                </a:cubicBezTo>
                <a:cubicBezTo>
                  <a:pt x="21643" y="6932"/>
                  <a:pt x="21703" y="7479"/>
                  <a:pt x="21734" y="7996"/>
                </a:cubicBezTo>
                <a:cubicBezTo>
                  <a:pt x="21795" y="8786"/>
                  <a:pt x="21764" y="9607"/>
                  <a:pt x="21734" y="10428"/>
                </a:cubicBezTo>
                <a:cubicBezTo>
                  <a:pt x="21703" y="11157"/>
                  <a:pt x="21673" y="11917"/>
                  <a:pt x="21612" y="12647"/>
                </a:cubicBezTo>
                <a:cubicBezTo>
                  <a:pt x="21582" y="13163"/>
                  <a:pt x="21521" y="13680"/>
                  <a:pt x="21491" y="14197"/>
                </a:cubicBezTo>
                <a:cubicBezTo>
                  <a:pt x="21460" y="14258"/>
                  <a:pt x="21460" y="14318"/>
                  <a:pt x="21430" y="14440"/>
                </a:cubicBezTo>
                <a:cubicBezTo>
                  <a:pt x="21308" y="14136"/>
                  <a:pt x="21187" y="13893"/>
                  <a:pt x="21096" y="13619"/>
                </a:cubicBezTo>
                <a:cubicBezTo>
                  <a:pt x="21096" y="13559"/>
                  <a:pt x="21096" y="13498"/>
                  <a:pt x="21065" y="13437"/>
                </a:cubicBezTo>
                <a:cubicBezTo>
                  <a:pt x="21035" y="12859"/>
                  <a:pt x="20974" y="12282"/>
                  <a:pt x="20944" y="11704"/>
                </a:cubicBezTo>
                <a:cubicBezTo>
                  <a:pt x="20883" y="11157"/>
                  <a:pt x="20792" y="10580"/>
                  <a:pt x="20700" y="10033"/>
                </a:cubicBezTo>
                <a:cubicBezTo>
                  <a:pt x="20579" y="9242"/>
                  <a:pt x="20427" y="8452"/>
                  <a:pt x="20244" y="7692"/>
                </a:cubicBezTo>
                <a:cubicBezTo>
                  <a:pt x="20123" y="7176"/>
                  <a:pt x="19971" y="6689"/>
                  <a:pt x="19789" y="6203"/>
                </a:cubicBezTo>
                <a:cubicBezTo>
                  <a:pt x="19789" y="6172"/>
                  <a:pt x="19789" y="6142"/>
                  <a:pt x="19728" y="6142"/>
                </a:cubicBezTo>
                <a:cubicBezTo>
                  <a:pt x="19758" y="6203"/>
                  <a:pt x="19758" y="6264"/>
                  <a:pt x="19789" y="6355"/>
                </a:cubicBezTo>
                <a:cubicBezTo>
                  <a:pt x="19880" y="6689"/>
                  <a:pt x="19971" y="7054"/>
                  <a:pt x="20062" y="7419"/>
                </a:cubicBezTo>
                <a:cubicBezTo>
                  <a:pt x="20305" y="8239"/>
                  <a:pt x="20457" y="9090"/>
                  <a:pt x="20579" y="9911"/>
                </a:cubicBezTo>
                <a:cubicBezTo>
                  <a:pt x="20640" y="10245"/>
                  <a:pt x="20700" y="10610"/>
                  <a:pt x="20731" y="10945"/>
                </a:cubicBezTo>
                <a:cubicBezTo>
                  <a:pt x="20792" y="11370"/>
                  <a:pt x="20822" y="11796"/>
                  <a:pt x="20883" y="12221"/>
                </a:cubicBezTo>
                <a:cubicBezTo>
                  <a:pt x="20883" y="12343"/>
                  <a:pt x="20913" y="12495"/>
                  <a:pt x="20913" y="12616"/>
                </a:cubicBezTo>
                <a:cubicBezTo>
                  <a:pt x="20944" y="12677"/>
                  <a:pt x="20944" y="12738"/>
                  <a:pt x="20944" y="12799"/>
                </a:cubicBezTo>
                <a:cubicBezTo>
                  <a:pt x="20944" y="12890"/>
                  <a:pt x="20944" y="13011"/>
                  <a:pt x="20944" y="13133"/>
                </a:cubicBezTo>
                <a:cubicBezTo>
                  <a:pt x="20944" y="13133"/>
                  <a:pt x="20944" y="13133"/>
                  <a:pt x="20944" y="13163"/>
                </a:cubicBezTo>
                <a:lnTo>
                  <a:pt x="20913" y="13163"/>
                </a:lnTo>
                <a:cubicBezTo>
                  <a:pt x="20852" y="13072"/>
                  <a:pt x="20822" y="12981"/>
                  <a:pt x="20792" y="12890"/>
                </a:cubicBezTo>
                <a:cubicBezTo>
                  <a:pt x="20488" y="12221"/>
                  <a:pt x="20153" y="11583"/>
                  <a:pt x="19758" y="10945"/>
                </a:cubicBezTo>
                <a:cubicBezTo>
                  <a:pt x="19241" y="10124"/>
                  <a:pt x="18664" y="9334"/>
                  <a:pt x="17904" y="8695"/>
                </a:cubicBezTo>
                <a:cubicBezTo>
                  <a:pt x="17843" y="8635"/>
                  <a:pt x="17782" y="8543"/>
                  <a:pt x="17722" y="8452"/>
                </a:cubicBezTo>
                <a:cubicBezTo>
                  <a:pt x="17570" y="8148"/>
                  <a:pt x="17418" y="7844"/>
                  <a:pt x="17235" y="7540"/>
                </a:cubicBezTo>
                <a:cubicBezTo>
                  <a:pt x="17235" y="7516"/>
                  <a:pt x="17215" y="7471"/>
                  <a:pt x="17176" y="7471"/>
                </a:cubicBezTo>
                <a:cubicBezTo>
                  <a:pt x="17166" y="7471"/>
                  <a:pt x="17156" y="7474"/>
                  <a:pt x="17144" y="7479"/>
                </a:cubicBezTo>
                <a:cubicBezTo>
                  <a:pt x="17174" y="7540"/>
                  <a:pt x="17205" y="7601"/>
                  <a:pt x="17235" y="7662"/>
                </a:cubicBezTo>
                <a:cubicBezTo>
                  <a:pt x="17326" y="7875"/>
                  <a:pt x="17448" y="8057"/>
                  <a:pt x="17539" y="8270"/>
                </a:cubicBezTo>
                <a:cubicBezTo>
                  <a:pt x="17570" y="8300"/>
                  <a:pt x="17570" y="8331"/>
                  <a:pt x="17539" y="8391"/>
                </a:cubicBezTo>
                <a:cubicBezTo>
                  <a:pt x="17266" y="8209"/>
                  <a:pt x="16992" y="8057"/>
                  <a:pt x="16719" y="7905"/>
                </a:cubicBezTo>
                <a:cubicBezTo>
                  <a:pt x="16445" y="7753"/>
                  <a:pt x="16141" y="7601"/>
                  <a:pt x="15837" y="7449"/>
                </a:cubicBezTo>
                <a:cubicBezTo>
                  <a:pt x="15563" y="7327"/>
                  <a:pt x="15260" y="7236"/>
                  <a:pt x="14956" y="7115"/>
                </a:cubicBezTo>
                <a:cubicBezTo>
                  <a:pt x="14834" y="6841"/>
                  <a:pt x="14712" y="6598"/>
                  <a:pt x="14591" y="6355"/>
                </a:cubicBezTo>
                <a:cubicBezTo>
                  <a:pt x="14469" y="6112"/>
                  <a:pt x="14348" y="5838"/>
                  <a:pt x="14165" y="5565"/>
                </a:cubicBezTo>
                <a:lnTo>
                  <a:pt x="14165" y="5565"/>
                </a:lnTo>
                <a:cubicBezTo>
                  <a:pt x="14165" y="5717"/>
                  <a:pt x="14256" y="5777"/>
                  <a:pt x="14287" y="5869"/>
                </a:cubicBezTo>
                <a:cubicBezTo>
                  <a:pt x="14317" y="5990"/>
                  <a:pt x="14378" y="6081"/>
                  <a:pt x="14408" y="6172"/>
                </a:cubicBezTo>
                <a:cubicBezTo>
                  <a:pt x="14469" y="6264"/>
                  <a:pt x="14500" y="6355"/>
                  <a:pt x="14560" y="6446"/>
                </a:cubicBezTo>
                <a:cubicBezTo>
                  <a:pt x="14591" y="6568"/>
                  <a:pt x="14652" y="6659"/>
                  <a:pt x="14712" y="6750"/>
                </a:cubicBezTo>
                <a:cubicBezTo>
                  <a:pt x="14743" y="6841"/>
                  <a:pt x="14804" y="6932"/>
                  <a:pt x="14804" y="7054"/>
                </a:cubicBezTo>
                <a:cubicBezTo>
                  <a:pt x="14652" y="7024"/>
                  <a:pt x="14560" y="6993"/>
                  <a:pt x="14408" y="6932"/>
                </a:cubicBezTo>
                <a:cubicBezTo>
                  <a:pt x="14378" y="6872"/>
                  <a:pt x="14348" y="6811"/>
                  <a:pt x="14317" y="6750"/>
                </a:cubicBezTo>
                <a:cubicBezTo>
                  <a:pt x="14196" y="6537"/>
                  <a:pt x="14074" y="6294"/>
                  <a:pt x="13983" y="6081"/>
                </a:cubicBezTo>
                <a:cubicBezTo>
                  <a:pt x="13557" y="5321"/>
                  <a:pt x="13132" y="4561"/>
                  <a:pt x="12646" y="3832"/>
                </a:cubicBezTo>
                <a:cubicBezTo>
                  <a:pt x="12615" y="3802"/>
                  <a:pt x="12615" y="3741"/>
                  <a:pt x="12554" y="3741"/>
                </a:cubicBezTo>
                <a:cubicBezTo>
                  <a:pt x="12554" y="3802"/>
                  <a:pt x="12585" y="3862"/>
                  <a:pt x="12615" y="3923"/>
                </a:cubicBezTo>
                <a:cubicBezTo>
                  <a:pt x="13193" y="4865"/>
                  <a:pt x="13740" y="5838"/>
                  <a:pt x="14256" y="6811"/>
                </a:cubicBezTo>
                <a:cubicBezTo>
                  <a:pt x="14256" y="6841"/>
                  <a:pt x="14256" y="6872"/>
                  <a:pt x="14256" y="6902"/>
                </a:cubicBezTo>
                <a:cubicBezTo>
                  <a:pt x="14013" y="6872"/>
                  <a:pt x="13801" y="6811"/>
                  <a:pt x="13618" y="6659"/>
                </a:cubicBezTo>
                <a:cubicBezTo>
                  <a:pt x="13314" y="6446"/>
                  <a:pt x="13010" y="6203"/>
                  <a:pt x="12706" y="5990"/>
                </a:cubicBezTo>
                <a:cubicBezTo>
                  <a:pt x="12098" y="5504"/>
                  <a:pt x="11460" y="5017"/>
                  <a:pt x="10822" y="4531"/>
                </a:cubicBezTo>
                <a:cubicBezTo>
                  <a:pt x="10579" y="4349"/>
                  <a:pt x="10275" y="4166"/>
                  <a:pt x="10031" y="3984"/>
                </a:cubicBezTo>
                <a:cubicBezTo>
                  <a:pt x="9940" y="3923"/>
                  <a:pt x="9849" y="3862"/>
                  <a:pt x="9788" y="3771"/>
                </a:cubicBezTo>
                <a:cubicBezTo>
                  <a:pt x="9545" y="3315"/>
                  <a:pt x="9302" y="2859"/>
                  <a:pt x="9150" y="2343"/>
                </a:cubicBezTo>
                <a:cubicBezTo>
                  <a:pt x="9120" y="2130"/>
                  <a:pt x="9059" y="1917"/>
                  <a:pt x="9059" y="1674"/>
                </a:cubicBezTo>
                <a:cubicBezTo>
                  <a:pt x="9089" y="1005"/>
                  <a:pt x="9363" y="610"/>
                  <a:pt x="10001" y="397"/>
                </a:cubicBezTo>
                <a:cubicBezTo>
                  <a:pt x="10123" y="367"/>
                  <a:pt x="10214" y="337"/>
                  <a:pt x="10305" y="306"/>
                </a:cubicBezTo>
                <a:cubicBezTo>
                  <a:pt x="10485" y="263"/>
                  <a:pt x="10660" y="242"/>
                  <a:pt x="10831" y="242"/>
                </a:cubicBezTo>
                <a:close/>
                <a:moveTo>
                  <a:pt x="5242" y="2391"/>
                </a:moveTo>
                <a:cubicBezTo>
                  <a:pt x="5327" y="2391"/>
                  <a:pt x="5413" y="2395"/>
                  <a:pt x="5503" y="2403"/>
                </a:cubicBezTo>
                <a:cubicBezTo>
                  <a:pt x="5898" y="2434"/>
                  <a:pt x="6262" y="2495"/>
                  <a:pt x="6627" y="2586"/>
                </a:cubicBezTo>
                <a:cubicBezTo>
                  <a:pt x="7448" y="2799"/>
                  <a:pt x="8208" y="3163"/>
                  <a:pt x="8937" y="3558"/>
                </a:cubicBezTo>
                <a:cubicBezTo>
                  <a:pt x="9880" y="4106"/>
                  <a:pt x="10761" y="4713"/>
                  <a:pt x="11612" y="5382"/>
                </a:cubicBezTo>
                <a:cubicBezTo>
                  <a:pt x="12129" y="5777"/>
                  <a:pt x="12646" y="6172"/>
                  <a:pt x="13162" y="6568"/>
                </a:cubicBezTo>
                <a:cubicBezTo>
                  <a:pt x="13193" y="6568"/>
                  <a:pt x="13223" y="6598"/>
                  <a:pt x="13284" y="6659"/>
                </a:cubicBezTo>
                <a:lnTo>
                  <a:pt x="13162" y="6659"/>
                </a:lnTo>
                <a:cubicBezTo>
                  <a:pt x="12858" y="6598"/>
                  <a:pt x="12585" y="6568"/>
                  <a:pt x="12311" y="6507"/>
                </a:cubicBezTo>
                <a:cubicBezTo>
                  <a:pt x="11521" y="6355"/>
                  <a:pt x="10731" y="6112"/>
                  <a:pt x="9971" y="5838"/>
                </a:cubicBezTo>
                <a:cubicBezTo>
                  <a:pt x="9272" y="5595"/>
                  <a:pt x="8572" y="5321"/>
                  <a:pt x="7873" y="5048"/>
                </a:cubicBezTo>
                <a:cubicBezTo>
                  <a:pt x="7831" y="5027"/>
                  <a:pt x="7790" y="4991"/>
                  <a:pt x="7748" y="4991"/>
                </a:cubicBezTo>
                <a:cubicBezTo>
                  <a:pt x="7729" y="4991"/>
                  <a:pt x="7710" y="4999"/>
                  <a:pt x="7691" y="5017"/>
                </a:cubicBezTo>
                <a:cubicBezTo>
                  <a:pt x="7721" y="5048"/>
                  <a:pt x="7752" y="5078"/>
                  <a:pt x="7813" y="5109"/>
                </a:cubicBezTo>
                <a:cubicBezTo>
                  <a:pt x="7965" y="5169"/>
                  <a:pt x="8117" y="5291"/>
                  <a:pt x="8299" y="5352"/>
                </a:cubicBezTo>
                <a:cubicBezTo>
                  <a:pt x="9363" y="5869"/>
                  <a:pt x="10457" y="6264"/>
                  <a:pt x="11582" y="6568"/>
                </a:cubicBezTo>
                <a:cubicBezTo>
                  <a:pt x="12190" y="6720"/>
                  <a:pt x="12797" y="6811"/>
                  <a:pt x="13436" y="6932"/>
                </a:cubicBezTo>
                <a:cubicBezTo>
                  <a:pt x="14378" y="7115"/>
                  <a:pt x="15320" y="7449"/>
                  <a:pt x="16171" y="7875"/>
                </a:cubicBezTo>
                <a:cubicBezTo>
                  <a:pt x="17022" y="8270"/>
                  <a:pt x="17752" y="8786"/>
                  <a:pt x="18390" y="9486"/>
                </a:cubicBezTo>
                <a:cubicBezTo>
                  <a:pt x="18846" y="9972"/>
                  <a:pt x="19241" y="10519"/>
                  <a:pt x="19606" y="11097"/>
                </a:cubicBezTo>
                <a:cubicBezTo>
                  <a:pt x="20336" y="12282"/>
                  <a:pt x="20852" y="13559"/>
                  <a:pt x="21308" y="14866"/>
                </a:cubicBezTo>
                <a:cubicBezTo>
                  <a:pt x="21339" y="14896"/>
                  <a:pt x="21339" y="14926"/>
                  <a:pt x="21308" y="14987"/>
                </a:cubicBezTo>
                <a:cubicBezTo>
                  <a:pt x="21217" y="14774"/>
                  <a:pt x="21126" y="14622"/>
                  <a:pt x="21035" y="14440"/>
                </a:cubicBezTo>
                <a:cubicBezTo>
                  <a:pt x="20822" y="14075"/>
                  <a:pt x="20579" y="13771"/>
                  <a:pt x="20336" y="13467"/>
                </a:cubicBezTo>
                <a:cubicBezTo>
                  <a:pt x="20092" y="13224"/>
                  <a:pt x="19849" y="13011"/>
                  <a:pt x="19515" y="12859"/>
                </a:cubicBezTo>
                <a:cubicBezTo>
                  <a:pt x="18824" y="12514"/>
                  <a:pt x="18087" y="12331"/>
                  <a:pt x="17303" y="12331"/>
                </a:cubicBezTo>
                <a:cubicBezTo>
                  <a:pt x="17191" y="12331"/>
                  <a:pt x="17077" y="12335"/>
                  <a:pt x="16962" y="12343"/>
                </a:cubicBezTo>
                <a:cubicBezTo>
                  <a:pt x="16263" y="12404"/>
                  <a:pt x="15594" y="12525"/>
                  <a:pt x="14925" y="12677"/>
                </a:cubicBezTo>
                <a:cubicBezTo>
                  <a:pt x="13983" y="12920"/>
                  <a:pt x="13041" y="13163"/>
                  <a:pt x="12098" y="13376"/>
                </a:cubicBezTo>
                <a:cubicBezTo>
                  <a:pt x="11399" y="13559"/>
                  <a:pt x="10700" y="13771"/>
                  <a:pt x="9971" y="13893"/>
                </a:cubicBezTo>
                <a:cubicBezTo>
                  <a:pt x="9576" y="13954"/>
                  <a:pt x="9180" y="14015"/>
                  <a:pt x="8816" y="14015"/>
                </a:cubicBezTo>
                <a:cubicBezTo>
                  <a:pt x="8329" y="13984"/>
                  <a:pt x="7904" y="13954"/>
                  <a:pt x="7448" y="13893"/>
                </a:cubicBezTo>
                <a:cubicBezTo>
                  <a:pt x="6779" y="13832"/>
                  <a:pt x="6141" y="13680"/>
                  <a:pt x="5533" y="13498"/>
                </a:cubicBezTo>
                <a:cubicBezTo>
                  <a:pt x="5047" y="13346"/>
                  <a:pt x="4621" y="13103"/>
                  <a:pt x="4287" y="12768"/>
                </a:cubicBezTo>
                <a:cubicBezTo>
                  <a:pt x="4256" y="12738"/>
                  <a:pt x="4226" y="12708"/>
                  <a:pt x="4196" y="12708"/>
                </a:cubicBezTo>
                <a:cubicBezTo>
                  <a:pt x="3952" y="12495"/>
                  <a:pt x="3679" y="12343"/>
                  <a:pt x="3375" y="12282"/>
                </a:cubicBezTo>
                <a:cubicBezTo>
                  <a:pt x="3223" y="12252"/>
                  <a:pt x="3040" y="12221"/>
                  <a:pt x="2888" y="12191"/>
                </a:cubicBezTo>
                <a:cubicBezTo>
                  <a:pt x="2129" y="12100"/>
                  <a:pt x="1429" y="11765"/>
                  <a:pt x="822" y="11340"/>
                </a:cubicBezTo>
                <a:cubicBezTo>
                  <a:pt x="730" y="11279"/>
                  <a:pt x="670" y="11218"/>
                  <a:pt x="609" y="11157"/>
                </a:cubicBezTo>
                <a:cubicBezTo>
                  <a:pt x="396" y="10945"/>
                  <a:pt x="274" y="10701"/>
                  <a:pt x="244" y="10397"/>
                </a:cubicBezTo>
                <a:cubicBezTo>
                  <a:pt x="214" y="10033"/>
                  <a:pt x="244" y="9698"/>
                  <a:pt x="366" y="9394"/>
                </a:cubicBezTo>
                <a:cubicBezTo>
                  <a:pt x="548" y="8938"/>
                  <a:pt x="791" y="8513"/>
                  <a:pt x="1126" y="8148"/>
                </a:cubicBezTo>
                <a:cubicBezTo>
                  <a:pt x="1399" y="7875"/>
                  <a:pt x="1703" y="7601"/>
                  <a:pt x="2007" y="7388"/>
                </a:cubicBezTo>
                <a:cubicBezTo>
                  <a:pt x="2341" y="7176"/>
                  <a:pt x="2676" y="6963"/>
                  <a:pt x="2980" y="6750"/>
                </a:cubicBezTo>
                <a:cubicBezTo>
                  <a:pt x="3071" y="6689"/>
                  <a:pt x="3162" y="6598"/>
                  <a:pt x="3253" y="6537"/>
                </a:cubicBezTo>
                <a:cubicBezTo>
                  <a:pt x="3375" y="6446"/>
                  <a:pt x="3405" y="6324"/>
                  <a:pt x="3344" y="6172"/>
                </a:cubicBezTo>
                <a:lnTo>
                  <a:pt x="3192" y="5838"/>
                </a:lnTo>
                <a:cubicBezTo>
                  <a:pt x="3040" y="5534"/>
                  <a:pt x="2919" y="5230"/>
                  <a:pt x="2888" y="4896"/>
                </a:cubicBezTo>
                <a:cubicBezTo>
                  <a:pt x="2797" y="4288"/>
                  <a:pt x="2949" y="3710"/>
                  <a:pt x="3253" y="3194"/>
                </a:cubicBezTo>
                <a:cubicBezTo>
                  <a:pt x="3375" y="2951"/>
                  <a:pt x="3557" y="2799"/>
                  <a:pt x="3800" y="2677"/>
                </a:cubicBezTo>
                <a:cubicBezTo>
                  <a:pt x="4044" y="2555"/>
                  <a:pt x="4317" y="2495"/>
                  <a:pt x="4621" y="2434"/>
                </a:cubicBezTo>
                <a:cubicBezTo>
                  <a:pt x="4836" y="2412"/>
                  <a:pt x="5036" y="2391"/>
                  <a:pt x="5242" y="2391"/>
                </a:cubicBezTo>
                <a:close/>
                <a:moveTo>
                  <a:pt x="38364" y="6883"/>
                </a:moveTo>
                <a:cubicBezTo>
                  <a:pt x="38583" y="6883"/>
                  <a:pt x="38803" y="6906"/>
                  <a:pt x="39029" y="6963"/>
                </a:cubicBezTo>
                <a:cubicBezTo>
                  <a:pt x="39546" y="7115"/>
                  <a:pt x="40032" y="7297"/>
                  <a:pt x="40458" y="7571"/>
                </a:cubicBezTo>
                <a:cubicBezTo>
                  <a:pt x="41096" y="7935"/>
                  <a:pt x="41673" y="8361"/>
                  <a:pt x="42190" y="8847"/>
                </a:cubicBezTo>
                <a:cubicBezTo>
                  <a:pt x="43041" y="9577"/>
                  <a:pt x="43832" y="10337"/>
                  <a:pt x="44713" y="11036"/>
                </a:cubicBezTo>
                <a:cubicBezTo>
                  <a:pt x="44835" y="11127"/>
                  <a:pt x="44926" y="11249"/>
                  <a:pt x="45017" y="11340"/>
                </a:cubicBezTo>
                <a:cubicBezTo>
                  <a:pt x="45078" y="11401"/>
                  <a:pt x="45108" y="11461"/>
                  <a:pt x="45139" y="11522"/>
                </a:cubicBezTo>
                <a:cubicBezTo>
                  <a:pt x="45260" y="11735"/>
                  <a:pt x="45260" y="11917"/>
                  <a:pt x="45169" y="12130"/>
                </a:cubicBezTo>
                <a:cubicBezTo>
                  <a:pt x="45108" y="12221"/>
                  <a:pt x="45047" y="12282"/>
                  <a:pt x="44987" y="12373"/>
                </a:cubicBezTo>
                <a:cubicBezTo>
                  <a:pt x="44774" y="12586"/>
                  <a:pt x="44561" y="12738"/>
                  <a:pt x="44287" y="12859"/>
                </a:cubicBezTo>
                <a:cubicBezTo>
                  <a:pt x="44105" y="12928"/>
                  <a:pt x="43906" y="12962"/>
                  <a:pt x="43702" y="12962"/>
                </a:cubicBezTo>
                <a:cubicBezTo>
                  <a:pt x="43634" y="12962"/>
                  <a:pt x="43566" y="12958"/>
                  <a:pt x="43497" y="12951"/>
                </a:cubicBezTo>
                <a:cubicBezTo>
                  <a:pt x="43406" y="12951"/>
                  <a:pt x="43284" y="12920"/>
                  <a:pt x="43163" y="12890"/>
                </a:cubicBezTo>
                <a:cubicBezTo>
                  <a:pt x="42646" y="12738"/>
                  <a:pt x="42099" y="12586"/>
                  <a:pt x="41582" y="12434"/>
                </a:cubicBezTo>
                <a:cubicBezTo>
                  <a:pt x="41518" y="12412"/>
                  <a:pt x="41453" y="12391"/>
                  <a:pt x="41389" y="12391"/>
                </a:cubicBezTo>
                <a:cubicBezTo>
                  <a:pt x="41362" y="12391"/>
                  <a:pt x="41335" y="12395"/>
                  <a:pt x="41309" y="12404"/>
                </a:cubicBezTo>
                <a:cubicBezTo>
                  <a:pt x="41248" y="12464"/>
                  <a:pt x="41248" y="12525"/>
                  <a:pt x="41278" y="12586"/>
                </a:cubicBezTo>
                <a:cubicBezTo>
                  <a:pt x="41309" y="12647"/>
                  <a:pt x="41369" y="12677"/>
                  <a:pt x="41400" y="12738"/>
                </a:cubicBezTo>
                <a:cubicBezTo>
                  <a:pt x="41491" y="12829"/>
                  <a:pt x="41582" y="12951"/>
                  <a:pt x="41613" y="13103"/>
                </a:cubicBezTo>
                <a:cubicBezTo>
                  <a:pt x="41582" y="13163"/>
                  <a:pt x="41552" y="13224"/>
                  <a:pt x="41521" y="13255"/>
                </a:cubicBezTo>
                <a:cubicBezTo>
                  <a:pt x="41278" y="13467"/>
                  <a:pt x="41065" y="13711"/>
                  <a:pt x="40792" y="13863"/>
                </a:cubicBezTo>
                <a:cubicBezTo>
                  <a:pt x="40306" y="14166"/>
                  <a:pt x="39850" y="14440"/>
                  <a:pt x="39333" y="14683"/>
                </a:cubicBezTo>
                <a:cubicBezTo>
                  <a:pt x="39211" y="14744"/>
                  <a:pt x="39059" y="14805"/>
                  <a:pt x="38938" y="14835"/>
                </a:cubicBezTo>
                <a:cubicBezTo>
                  <a:pt x="38720" y="14885"/>
                  <a:pt x="38512" y="14908"/>
                  <a:pt x="38308" y="14908"/>
                </a:cubicBezTo>
                <a:cubicBezTo>
                  <a:pt x="38141" y="14908"/>
                  <a:pt x="37977" y="14893"/>
                  <a:pt x="37813" y="14866"/>
                </a:cubicBezTo>
                <a:cubicBezTo>
                  <a:pt x="37175" y="14744"/>
                  <a:pt x="36567" y="14531"/>
                  <a:pt x="35989" y="14227"/>
                </a:cubicBezTo>
                <a:cubicBezTo>
                  <a:pt x="35625" y="14045"/>
                  <a:pt x="35290" y="13832"/>
                  <a:pt x="34956" y="13619"/>
                </a:cubicBezTo>
                <a:cubicBezTo>
                  <a:pt x="34287" y="13224"/>
                  <a:pt x="33588" y="12829"/>
                  <a:pt x="32828" y="12556"/>
                </a:cubicBezTo>
                <a:cubicBezTo>
                  <a:pt x="32676" y="12495"/>
                  <a:pt x="32494" y="12434"/>
                  <a:pt x="32342" y="12404"/>
                </a:cubicBezTo>
                <a:cubicBezTo>
                  <a:pt x="32158" y="12353"/>
                  <a:pt x="31983" y="12331"/>
                  <a:pt x="31812" y="12331"/>
                </a:cubicBezTo>
                <a:cubicBezTo>
                  <a:pt x="31673" y="12331"/>
                  <a:pt x="31536" y="12346"/>
                  <a:pt x="31400" y="12373"/>
                </a:cubicBezTo>
                <a:cubicBezTo>
                  <a:pt x="31187" y="12434"/>
                  <a:pt x="31005" y="12464"/>
                  <a:pt x="30792" y="12556"/>
                </a:cubicBezTo>
                <a:cubicBezTo>
                  <a:pt x="30549" y="12677"/>
                  <a:pt x="30275" y="12768"/>
                  <a:pt x="30032" y="12890"/>
                </a:cubicBezTo>
                <a:cubicBezTo>
                  <a:pt x="29637" y="13072"/>
                  <a:pt x="29242" y="13224"/>
                  <a:pt x="28816" y="13346"/>
                </a:cubicBezTo>
                <a:cubicBezTo>
                  <a:pt x="28542" y="13407"/>
                  <a:pt x="28239" y="13467"/>
                  <a:pt x="27965" y="13528"/>
                </a:cubicBezTo>
                <a:cubicBezTo>
                  <a:pt x="27357" y="13680"/>
                  <a:pt x="26810" y="13954"/>
                  <a:pt x="26232" y="14227"/>
                </a:cubicBezTo>
                <a:cubicBezTo>
                  <a:pt x="25290" y="14683"/>
                  <a:pt x="24469" y="15322"/>
                  <a:pt x="23801" y="16142"/>
                </a:cubicBezTo>
                <a:cubicBezTo>
                  <a:pt x="23801" y="16112"/>
                  <a:pt x="23831" y="16051"/>
                  <a:pt x="23831" y="16021"/>
                </a:cubicBezTo>
                <a:cubicBezTo>
                  <a:pt x="23922" y="15838"/>
                  <a:pt x="24014" y="15656"/>
                  <a:pt x="24105" y="15504"/>
                </a:cubicBezTo>
                <a:cubicBezTo>
                  <a:pt x="24621" y="14470"/>
                  <a:pt x="25229" y="13528"/>
                  <a:pt x="25868" y="12586"/>
                </a:cubicBezTo>
                <a:cubicBezTo>
                  <a:pt x="26384" y="11826"/>
                  <a:pt x="26992" y="11157"/>
                  <a:pt x="27722" y="10610"/>
                </a:cubicBezTo>
                <a:cubicBezTo>
                  <a:pt x="28390" y="10093"/>
                  <a:pt x="29059" y="9607"/>
                  <a:pt x="29819" y="9212"/>
                </a:cubicBezTo>
                <a:cubicBezTo>
                  <a:pt x="30579" y="8847"/>
                  <a:pt x="31339" y="8635"/>
                  <a:pt x="32190" y="8604"/>
                </a:cubicBezTo>
                <a:cubicBezTo>
                  <a:pt x="32312" y="8574"/>
                  <a:pt x="32433" y="8574"/>
                  <a:pt x="32585" y="8574"/>
                </a:cubicBezTo>
                <a:cubicBezTo>
                  <a:pt x="32980" y="8543"/>
                  <a:pt x="33406" y="8574"/>
                  <a:pt x="33801" y="8513"/>
                </a:cubicBezTo>
                <a:cubicBezTo>
                  <a:pt x="34014" y="8483"/>
                  <a:pt x="34226" y="8422"/>
                  <a:pt x="34409" y="8331"/>
                </a:cubicBezTo>
                <a:cubicBezTo>
                  <a:pt x="34865" y="8148"/>
                  <a:pt x="35290" y="7935"/>
                  <a:pt x="35685" y="7662"/>
                </a:cubicBezTo>
                <a:cubicBezTo>
                  <a:pt x="35837" y="7601"/>
                  <a:pt x="35989" y="7510"/>
                  <a:pt x="36141" y="7449"/>
                </a:cubicBezTo>
                <a:cubicBezTo>
                  <a:pt x="36597" y="7236"/>
                  <a:pt x="37084" y="7054"/>
                  <a:pt x="37600" y="6963"/>
                </a:cubicBezTo>
                <a:cubicBezTo>
                  <a:pt x="37861" y="6914"/>
                  <a:pt x="38112" y="6883"/>
                  <a:pt x="38364" y="6883"/>
                </a:cubicBezTo>
                <a:close/>
                <a:moveTo>
                  <a:pt x="25199" y="3893"/>
                </a:moveTo>
                <a:cubicBezTo>
                  <a:pt x="25533" y="3893"/>
                  <a:pt x="25837" y="3923"/>
                  <a:pt x="26172" y="4014"/>
                </a:cubicBezTo>
                <a:cubicBezTo>
                  <a:pt x="26445" y="4106"/>
                  <a:pt x="26749" y="4197"/>
                  <a:pt x="27053" y="4258"/>
                </a:cubicBezTo>
                <a:cubicBezTo>
                  <a:pt x="27418" y="4379"/>
                  <a:pt x="27783" y="4501"/>
                  <a:pt x="28178" y="4561"/>
                </a:cubicBezTo>
                <a:cubicBezTo>
                  <a:pt x="28374" y="4597"/>
                  <a:pt x="28569" y="4612"/>
                  <a:pt x="28765" y="4612"/>
                </a:cubicBezTo>
                <a:cubicBezTo>
                  <a:pt x="28904" y="4612"/>
                  <a:pt x="29042" y="4604"/>
                  <a:pt x="29181" y="4592"/>
                </a:cubicBezTo>
                <a:cubicBezTo>
                  <a:pt x="29454" y="4531"/>
                  <a:pt x="29758" y="4470"/>
                  <a:pt x="30032" y="4379"/>
                </a:cubicBezTo>
                <a:cubicBezTo>
                  <a:pt x="30640" y="4227"/>
                  <a:pt x="31278" y="4106"/>
                  <a:pt x="31916" y="4045"/>
                </a:cubicBezTo>
                <a:cubicBezTo>
                  <a:pt x="32403" y="4014"/>
                  <a:pt x="32889" y="3984"/>
                  <a:pt x="33375" y="3984"/>
                </a:cubicBezTo>
                <a:cubicBezTo>
                  <a:pt x="33438" y="3975"/>
                  <a:pt x="33500" y="3971"/>
                  <a:pt x="33562" y="3971"/>
                </a:cubicBezTo>
                <a:cubicBezTo>
                  <a:pt x="33713" y="3971"/>
                  <a:pt x="33863" y="3993"/>
                  <a:pt x="34014" y="4014"/>
                </a:cubicBezTo>
                <a:cubicBezTo>
                  <a:pt x="34926" y="4136"/>
                  <a:pt x="35716" y="4531"/>
                  <a:pt x="36324" y="5200"/>
                </a:cubicBezTo>
                <a:cubicBezTo>
                  <a:pt x="36354" y="5230"/>
                  <a:pt x="36354" y="5230"/>
                  <a:pt x="36385" y="5291"/>
                </a:cubicBezTo>
                <a:cubicBezTo>
                  <a:pt x="36293" y="5261"/>
                  <a:pt x="36263" y="5230"/>
                  <a:pt x="36202" y="5230"/>
                </a:cubicBezTo>
                <a:cubicBezTo>
                  <a:pt x="36069" y="5186"/>
                  <a:pt x="35935" y="5157"/>
                  <a:pt x="35802" y="5157"/>
                </a:cubicBezTo>
                <a:cubicBezTo>
                  <a:pt x="35753" y="5157"/>
                  <a:pt x="35704" y="5161"/>
                  <a:pt x="35655" y="5169"/>
                </a:cubicBezTo>
                <a:cubicBezTo>
                  <a:pt x="35138" y="5230"/>
                  <a:pt x="34652" y="5413"/>
                  <a:pt x="34257" y="5747"/>
                </a:cubicBezTo>
                <a:cubicBezTo>
                  <a:pt x="34105" y="5899"/>
                  <a:pt x="33953" y="6051"/>
                  <a:pt x="33801" y="6172"/>
                </a:cubicBezTo>
                <a:cubicBezTo>
                  <a:pt x="33406" y="6598"/>
                  <a:pt x="33071" y="7024"/>
                  <a:pt x="32737" y="7510"/>
                </a:cubicBezTo>
                <a:cubicBezTo>
                  <a:pt x="32555" y="7783"/>
                  <a:pt x="32372" y="8057"/>
                  <a:pt x="32190" y="8331"/>
                </a:cubicBezTo>
                <a:cubicBezTo>
                  <a:pt x="32068" y="8391"/>
                  <a:pt x="31977" y="8391"/>
                  <a:pt x="31886" y="8391"/>
                </a:cubicBezTo>
                <a:cubicBezTo>
                  <a:pt x="31521" y="8422"/>
                  <a:pt x="31187" y="8483"/>
                  <a:pt x="30822" y="8604"/>
                </a:cubicBezTo>
                <a:cubicBezTo>
                  <a:pt x="30397" y="8726"/>
                  <a:pt x="29971" y="8908"/>
                  <a:pt x="29576" y="9121"/>
                </a:cubicBezTo>
                <a:cubicBezTo>
                  <a:pt x="29533" y="9142"/>
                  <a:pt x="29505" y="9164"/>
                  <a:pt x="29460" y="9164"/>
                </a:cubicBezTo>
                <a:cubicBezTo>
                  <a:pt x="29442" y="9164"/>
                  <a:pt x="29420" y="9160"/>
                  <a:pt x="29394" y="9151"/>
                </a:cubicBezTo>
                <a:cubicBezTo>
                  <a:pt x="29454" y="9060"/>
                  <a:pt x="29515" y="8969"/>
                  <a:pt x="29546" y="8878"/>
                </a:cubicBezTo>
                <a:cubicBezTo>
                  <a:pt x="30153" y="7966"/>
                  <a:pt x="30731" y="7024"/>
                  <a:pt x="31369" y="6142"/>
                </a:cubicBezTo>
                <a:cubicBezTo>
                  <a:pt x="31396" y="6116"/>
                  <a:pt x="31399" y="6066"/>
                  <a:pt x="31420" y="6013"/>
                </a:cubicBezTo>
                <a:lnTo>
                  <a:pt x="31420" y="6013"/>
                </a:lnTo>
                <a:cubicBezTo>
                  <a:pt x="31417" y="6013"/>
                  <a:pt x="31415" y="6012"/>
                  <a:pt x="31413" y="6012"/>
                </a:cubicBezTo>
                <a:cubicBezTo>
                  <a:pt x="31388" y="6012"/>
                  <a:pt x="31363" y="6057"/>
                  <a:pt x="31339" y="6081"/>
                </a:cubicBezTo>
                <a:cubicBezTo>
                  <a:pt x="31156" y="6294"/>
                  <a:pt x="31005" y="6537"/>
                  <a:pt x="30853" y="6750"/>
                </a:cubicBezTo>
                <a:cubicBezTo>
                  <a:pt x="30275" y="7601"/>
                  <a:pt x="29698" y="8452"/>
                  <a:pt x="29181" y="9334"/>
                </a:cubicBezTo>
                <a:cubicBezTo>
                  <a:pt x="29150" y="9364"/>
                  <a:pt x="29090" y="9394"/>
                  <a:pt x="29059" y="9425"/>
                </a:cubicBezTo>
                <a:cubicBezTo>
                  <a:pt x="28603" y="9668"/>
                  <a:pt x="28208" y="9972"/>
                  <a:pt x="27813" y="10276"/>
                </a:cubicBezTo>
                <a:cubicBezTo>
                  <a:pt x="26962" y="10914"/>
                  <a:pt x="26232" y="11644"/>
                  <a:pt x="25655" y="12525"/>
                </a:cubicBezTo>
                <a:cubicBezTo>
                  <a:pt x="25229" y="13103"/>
                  <a:pt x="24865" y="13711"/>
                  <a:pt x="24500" y="14349"/>
                </a:cubicBezTo>
                <a:cubicBezTo>
                  <a:pt x="24165" y="14896"/>
                  <a:pt x="23862" y="15474"/>
                  <a:pt x="23588" y="16081"/>
                </a:cubicBezTo>
                <a:cubicBezTo>
                  <a:pt x="23558" y="16142"/>
                  <a:pt x="23527" y="16173"/>
                  <a:pt x="23466" y="16294"/>
                </a:cubicBezTo>
                <a:cubicBezTo>
                  <a:pt x="23466" y="16203"/>
                  <a:pt x="23466" y="16173"/>
                  <a:pt x="23466" y="16142"/>
                </a:cubicBezTo>
                <a:cubicBezTo>
                  <a:pt x="23710" y="15018"/>
                  <a:pt x="24014" y="13893"/>
                  <a:pt x="24409" y="12829"/>
                </a:cubicBezTo>
                <a:cubicBezTo>
                  <a:pt x="24895" y="11431"/>
                  <a:pt x="25472" y="10093"/>
                  <a:pt x="26172" y="8817"/>
                </a:cubicBezTo>
                <a:cubicBezTo>
                  <a:pt x="26202" y="8726"/>
                  <a:pt x="26263" y="8665"/>
                  <a:pt x="26263" y="8574"/>
                </a:cubicBezTo>
                <a:lnTo>
                  <a:pt x="26232" y="8574"/>
                </a:lnTo>
                <a:cubicBezTo>
                  <a:pt x="26172" y="8604"/>
                  <a:pt x="26141" y="8695"/>
                  <a:pt x="26111" y="8756"/>
                </a:cubicBezTo>
                <a:cubicBezTo>
                  <a:pt x="25807" y="9303"/>
                  <a:pt x="25533" y="9881"/>
                  <a:pt x="25260" y="10458"/>
                </a:cubicBezTo>
                <a:cubicBezTo>
                  <a:pt x="24469" y="12221"/>
                  <a:pt x="23831" y="14045"/>
                  <a:pt x="23406" y="15960"/>
                </a:cubicBezTo>
                <a:cubicBezTo>
                  <a:pt x="23345" y="16233"/>
                  <a:pt x="23314" y="16537"/>
                  <a:pt x="23223" y="16811"/>
                </a:cubicBezTo>
                <a:cubicBezTo>
                  <a:pt x="23162" y="17084"/>
                  <a:pt x="23010" y="17358"/>
                  <a:pt x="22889" y="17632"/>
                </a:cubicBezTo>
                <a:cubicBezTo>
                  <a:pt x="22889" y="17632"/>
                  <a:pt x="22889" y="17662"/>
                  <a:pt x="22858" y="17662"/>
                </a:cubicBezTo>
                <a:cubicBezTo>
                  <a:pt x="22858" y="17723"/>
                  <a:pt x="22828" y="17753"/>
                  <a:pt x="22767" y="17844"/>
                </a:cubicBezTo>
                <a:cubicBezTo>
                  <a:pt x="22798" y="17723"/>
                  <a:pt x="22767" y="17662"/>
                  <a:pt x="22798" y="17601"/>
                </a:cubicBezTo>
                <a:cubicBezTo>
                  <a:pt x="22889" y="16811"/>
                  <a:pt x="23010" y="15990"/>
                  <a:pt x="23132" y="15200"/>
                </a:cubicBezTo>
                <a:cubicBezTo>
                  <a:pt x="23132" y="15139"/>
                  <a:pt x="23162" y="15048"/>
                  <a:pt x="23102" y="14987"/>
                </a:cubicBezTo>
                <a:cubicBezTo>
                  <a:pt x="23041" y="15291"/>
                  <a:pt x="22980" y="15625"/>
                  <a:pt x="22950" y="15929"/>
                </a:cubicBezTo>
                <a:cubicBezTo>
                  <a:pt x="22828" y="16720"/>
                  <a:pt x="22737" y="17480"/>
                  <a:pt x="22615" y="18270"/>
                </a:cubicBezTo>
                <a:cubicBezTo>
                  <a:pt x="22615" y="18331"/>
                  <a:pt x="22585" y="18391"/>
                  <a:pt x="22555" y="18452"/>
                </a:cubicBezTo>
                <a:cubicBezTo>
                  <a:pt x="22524" y="18331"/>
                  <a:pt x="22555" y="18209"/>
                  <a:pt x="22555" y="18088"/>
                </a:cubicBezTo>
                <a:cubicBezTo>
                  <a:pt x="22555" y="17723"/>
                  <a:pt x="22585" y="17358"/>
                  <a:pt x="22615" y="16993"/>
                </a:cubicBezTo>
                <a:cubicBezTo>
                  <a:pt x="22706" y="16294"/>
                  <a:pt x="22798" y="15565"/>
                  <a:pt x="22889" y="14866"/>
                </a:cubicBezTo>
                <a:cubicBezTo>
                  <a:pt x="23132" y="13285"/>
                  <a:pt x="23497" y="11704"/>
                  <a:pt x="23953" y="10185"/>
                </a:cubicBezTo>
                <a:cubicBezTo>
                  <a:pt x="24317" y="8908"/>
                  <a:pt x="24743" y="7662"/>
                  <a:pt x="25290" y="6476"/>
                </a:cubicBezTo>
                <a:cubicBezTo>
                  <a:pt x="25503" y="6020"/>
                  <a:pt x="25716" y="5595"/>
                  <a:pt x="25928" y="5169"/>
                </a:cubicBezTo>
                <a:cubicBezTo>
                  <a:pt x="25959" y="5109"/>
                  <a:pt x="25989" y="5078"/>
                  <a:pt x="25959" y="5017"/>
                </a:cubicBezTo>
                <a:lnTo>
                  <a:pt x="25959" y="5017"/>
                </a:lnTo>
                <a:cubicBezTo>
                  <a:pt x="25868" y="5109"/>
                  <a:pt x="25837" y="5200"/>
                  <a:pt x="25776" y="5321"/>
                </a:cubicBezTo>
                <a:cubicBezTo>
                  <a:pt x="25442" y="5929"/>
                  <a:pt x="25138" y="6568"/>
                  <a:pt x="24865" y="7206"/>
                </a:cubicBezTo>
                <a:cubicBezTo>
                  <a:pt x="24226" y="8817"/>
                  <a:pt x="23740" y="10458"/>
                  <a:pt x="23345" y="12130"/>
                </a:cubicBezTo>
                <a:cubicBezTo>
                  <a:pt x="23071" y="13255"/>
                  <a:pt x="22858" y="14410"/>
                  <a:pt x="22706" y="15595"/>
                </a:cubicBezTo>
                <a:cubicBezTo>
                  <a:pt x="22615" y="16264"/>
                  <a:pt x="22524" y="16902"/>
                  <a:pt x="22494" y="17571"/>
                </a:cubicBezTo>
                <a:cubicBezTo>
                  <a:pt x="22463" y="17784"/>
                  <a:pt x="22463" y="17996"/>
                  <a:pt x="22433" y="18270"/>
                </a:cubicBezTo>
                <a:cubicBezTo>
                  <a:pt x="22403" y="18118"/>
                  <a:pt x="22372" y="18027"/>
                  <a:pt x="22342" y="17905"/>
                </a:cubicBezTo>
                <a:cubicBezTo>
                  <a:pt x="22251" y="17510"/>
                  <a:pt x="22220" y="17084"/>
                  <a:pt x="22251" y="16689"/>
                </a:cubicBezTo>
                <a:cubicBezTo>
                  <a:pt x="22251" y="16416"/>
                  <a:pt x="22251" y="16142"/>
                  <a:pt x="22281" y="15869"/>
                </a:cubicBezTo>
                <a:cubicBezTo>
                  <a:pt x="22281" y="15474"/>
                  <a:pt x="22311" y="15048"/>
                  <a:pt x="22342" y="14653"/>
                </a:cubicBezTo>
                <a:cubicBezTo>
                  <a:pt x="22372" y="14227"/>
                  <a:pt x="22403" y="13802"/>
                  <a:pt x="22433" y="13376"/>
                </a:cubicBezTo>
                <a:cubicBezTo>
                  <a:pt x="22494" y="12859"/>
                  <a:pt x="22585" y="12312"/>
                  <a:pt x="22646" y="11796"/>
                </a:cubicBezTo>
                <a:cubicBezTo>
                  <a:pt x="22646" y="11735"/>
                  <a:pt x="22676" y="11644"/>
                  <a:pt x="22615" y="11583"/>
                </a:cubicBezTo>
                <a:cubicBezTo>
                  <a:pt x="22585" y="11704"/>
                  <a:pt x="22585" y="11796"/>
                  <a:pt x="22555" y="11917"/>
                </a:cubicBezTo>
                <a:cubicBezTo>
                  <a:pt x="22403" y="12799"/>
                  <a:pt x="22311" y="13680"/>
                  <a:pt x="22251" y="14562"/>
                </a:cubicBezTo>
                <a:cubicBezTo>
                  <a:pt x="22190" y="15139"/>
                  <a:pt x="22190" y="15717"/>
                  <a:pt x="22159" y="16264"/>
                </a:cubicBezTo>
                <a:cubicBezTo>
                  <a:pt x="22159" y="16385"/>
                  <a:pt x="22159" y="16477"/>
                  <a:pt x="22159" y="16598"/>
                </a:cubicBezTo>
                <a:cubicBezTo>
                  <a:pt x="22159" y="16598"/>
                  <a:pt x="22129" y="16629"/>
                  <a:pt x="22099" y="16659"/>
                </a:cubicBezTo>
                <a:cubicBezTo>
                  <a:pt x="22099" y="16598"/>
                  <a:pt x="22068" y="16568"/>
                  <a:pt x="22068" y="16537"/>
                </a:cubicBezTo>
                <a:cubicBezTo>
                  <a:pt x="21947" y="16112"/>
                  <a:pt x="21825" y="15686"/>
                  <a:pt x="21703" y="15261"/>
                </a:cubicBezTo>
                <a:cubicBezTo>
                  <a:pt x="21643" y="15078"/>
                  <a:pt x="21612" y="14896"/>
                  <a:pt x="21643" y="14714"/>
                </a:cubicBezTo>
                <a:cubicBezTo>
                  <a:pt x="21703" y="14106"/>
                  <a:pt x="21795" y="13528"/>
                  <a:pt x="21825" y="12920"/>
                </a:cubicBezTo>
                <a:cubicBezTo>
                  <a:pt x="21886" y="12373"/>
                  <a:pt x="21886" y="11856"/>
                  <a:pt x="21916" y="11309"/>
                </a:cubicBezTo>
                <a:cubicBezTo>
                  <a:pt x="21947" y="11005"/>
                  <a:pt x="21947" y="10732"/>
                  <a:pt x="21947" y="10428"/>
                </a:cubicBezTo>
                <a:lnTo>
                  <a:pt x="21977" y="8635"/>
                </a:lnTo>
                <a:cubicBezTo>
                  <a:pt x="21977" y="8513"/>
                  <a:pt x="21977" y="8361"/>
                  <a:pt x="22007" y="8239"/>
                </a:cubicBezTo>
                <a:cubicBezTo>
                  <a:pt x="22038" y="7996"/>
                  <a:pt x="22068" y="7753"/>
                  <a:pt x="22129" y="7510"/>
                </a:cubicBezTo>
                <a:cubicBezTo>
                  <a:pt x="22342" y="6537"/>
                  <a:pt x="22676" y="5625"/>
                  <a:pt x="23345" y="4835"/>
                </a:cubicBezTo>
                <a:cubicBezTo>
                  <a:pt x="23831" y="4258"/>
                  <a:pt x="24409" y="3923"/>
                  <a:pt x="25199" y="3893"/>
                </a:cubicBezTo>
                <a:close/>
                <a:moveTo>
                  <a:pt x="21460" y="19091"/>
                </a:moveTo>
                <a:cubicBezTo>
                  <a:pt x="21461" y="19096"/>
                  <a:pt x="21462" y="19102"/>
                  <a:pt x="21463" y="19107"/>
                </a:cubicBezTo>
                <a:lnTo>
                  <a:pt x="21463" y="19107"/>
                </a:lnTo>
                <a:cubicBezTo>
                  <a:pt x="21467" y="19099"/>
                  <a:pt x="21475" y="19091"/>
                  <a:pt x="21491" y="19091"/>
                </a:cubicBezTo>
                <a:close/>
                <a:moveTo>
                  <a:pt x="24606" y="15643"/>
                </a:moveTo>
                <a:cubicBezTo>
                  <a:pt x="24619" y="15643"/>
                  <a:pt x="24634" y="15647"/>
                  <a:pt x="24652" y="15656"/>
                </a:cubicBezTo>
                <a:cubicBezTo>
                  <a:pt x="23801" y="17540"/>
                  <a:pt x="23132" y="19486"/>
                  <a:pt x="22767" y="21583"/>
                </a:cubicBezTo>
                <a:cubicBezTo>
                  <a:pt x="22737" y="21461"/>
                  <a:pt x="22706" y="21401"/>
                  <a:pt x="22706" y="21370"/>
                </a:cubicBezTo>
                <a:cubicBezTo>
                  <a:pt x="22676" y="21006"/>
                  <a:pt x="22676" y="20671"/>
                  <a:pt x="22646" y="20337"/>
                </a:cubicBezTo>
                <a:cubicBezTo>
                  <a:pt x="22615" y="20124"/>
                  <a:pt x="22615" y="19911"/>
                  <a:pt x="22676" y="19698"/>
                </a:cubicBezTo>
                <a:cubicBezTo>
                  <a:pt x="22858" y="18695"/>
                  <a:pt x="23162" y="17753"/>
                  <a:pt x="23649" y="16872"/>
                </a:cubicBezTo>
                <a:cubicBezTo>
                  <a:pt x="23892" y="16446"/>
                  <a:pt x="24196" y="16051"/>
                  <a:pt x="24561" y="15686"/>
                </a:cubicBezTo>
                <a:cubicBezTo>
                  <a:pt x="24561" y="15665"/>
                  <a:pt x="24576" y="15643"/>
                  <a:pt x="24606" y="15643"/>
                </a:cubicBezTo>
                <a:close/>
                <a:moveTo>
                  <a:pt x="34378" y="16051"/>
                </a:moveTo>
                <a:cubicBezTo>
                  <a:pt x="34591" y="16051"/>
                  <a:pt x="34774" y="16142"/>
                  <a:pt x="34956" y="16233"/>
                </a:cubicBezTo>
                <a:cubicBezTo>
                  <a:pt x="35169" y="16325"/>
                  <a:pt x="35260" y="16416"/>
                  <a:pt x="35381" y="16537"/>
                </a:cubicBezTo>
                <a:cubicBezTo>
                  <a:pt x="35321" y="16598"/>
                  <a:pt x="35260" y="16629"/>
                  <a:pt x="35199" y="16689"/>
                </a:cubicBezTo>
                <a:cubicBezTo>
                  <a:pt x="35138" y="16750"/>
                  <a:pt x="35108" y="16781"/>
                  <a:pt x="35047" y="16811"/>
                </a:cubicBezTo>
                <a:cubicBezTo>
                  <a:pt x="35017" y="16872"/>
                  <a:pt x="34956" y="16932"/>
                  <a:pt x="34895" y="16993"/>
                </a:cubicBezTo>
                <a:cubicBezTo>
                  <a:pt x="34865" y="17024"/>
                  <a:pt x="34804" y="17084"/>
                  <a:pt x="34774" y="17115"/>
                </a:cubicBezTo>
                <a:cubicBezTo>
                  <a:pt x="34713" y="17176"/>
                  <a:pt x="34682" y="17236"/>
                  <a:pt x="34622" y="17328"/>
                </a:cubicBezTo>
                <a:cubicBezTo>
                  <a:pt x="34743" y="17267"/>
                  <a:pt x="34774" y="17206"/>
                  <a:pt x="34834" y="17145"/>
                </a:cubicBezTo>
                <a:cubicBezTo>
                  <a:pt x="35017" y="16993"/>
                  <a:pt x="35169" y="16841"/>
                  <a:pt x="35321" y="16689"/>
                </a:cubicBezTo>
                <a:cubicBezTo>
                  <a:pt x="35370" y="16665"/>
                  <a:pt x="35419" y="16620"/>
                  <a:pt x="35468" y="16620"/>
                </a:cubicBezTo>
                <a:cubicBezTo>
                  <a:pt x="35480" y="16620"/>
                  <a:pt x="35491" y="16623"/>
                  <a:pt x="35503" y="16629"/>
                </a:cubicBezTo>
                <a:cubicBezTo>
                  <a:pt x="35685" y="16750"/>
                  <a:pt x="35837" y="16902"/>
                  <a:pt x="35959" y="17054"/>
                </a:cubicBezTo>
                <a:cubicBezTo>
                  <a:pt x="36020" y="17145"/>
                  <a:pt x="36111" y="17206"/>
                  <a:pt x="36172" y="17297"/>
                </a:cubicBezTo>
                <a:cubicBezTo>
                  <a:pt x="36363" y="17488"/>
                  <a:pt x="36578" y="17606"/>
                  <a:pt x="36840" y="17606"/>
                </a:cubicBezTo>
                <a:cubicBezTo>
                  <a:pt x="36870" y="17606"/>
                  <a:pt x="36901" y="17604"/>
                  <a:pt x="36932" y="17601"/>
                </a:cubicBezTo>
                <a:cubicBezTo>
                  <a:pt x="37114" y="17601"/>
                  <a:pt x="37296" y="17601"/>
                  <a:pt x="37479" y="17571"/>
                </a:cubicBezTo>
                <a:lnTo>
                  <a:pt x="37722" y="17571"/>
                </a:lnTo>
                <a:cubicBezTo>
                  <a:pt x="37692" y="17632"/>
                  <a:pt x="37661" y="17692"/>
                  <a:pt x="37631" y="17723"/>
                </a:cubicBezTo>
                <a:cubicBezTo>
                  <a:pt x="37600" y="17753"/>
                  <a:pt x="37570" y="17814"/>
                  <a:pt x="37540" y="17844"/>
                </a:cubicBezTo>
                <a:cubicBezTo>
                  <a:pt x="37509" y="17905"/>
                  <a:pt x="37479" y="17936"/>
                  <a:pt x="37448" y="17966"/>
                </a:cubicBezTo>
                <a:cubicBezTo>
                  <a:pt x="37418" y="17996"/>
                  <a:pt x="37357" y="18057"/>
                  <a:pt x="37327" y="18088"/>
                </a:cubicBezTo>
                <a:cubicBezTo>
                  <a:pt x="37327" y="18118"/>
                  <a:pt x="37266" y="18148"/>
                  <a:pt x="37296" y="18209"/>
                </a:cubicBezTo>
                <a:cubicBezTo>
                  <a:pt x="37540" y="18027"/>
                  <a:pt x="37661" y="17784"/>
                  <a:pt x="37844" y="17601"/>
                </a:cubicBezTo>
                <a:cubicBezTo>
                  <a:pt x="37908" y="17594"/>
                  <a:pt x="37963" y="17590"/>
                  <a:pt x="38010" y="17590"/>
                </a:cubicBezTo>
                <a:cubicBezTo>
                  <a:pt x="38164" y="17590"/>
                  <a:pt x="38244" y="17630"/>
                  <a:pt x="38360" y="17723"/>
                </a:cubicBezTo>
                <a:cubicBezTo>
                  <a:pt x="38208" y="17936"/>
                  <a:pt x="38026" y="18148"/>
                  <a:pt x="37844" y="18331"/>
                </a:cubicBezTo>
                <a:cubicBezTo>
                  <a:pt x="37813" y="18391"/>
                  <a:pt x="37752" y="18452"/>
                  <a:pt x="37692" y="18513"/>
                </a:cubicBezTo>
                <a:lnTo>
                  <a:pt x="37722" y="18543"/>
                </a:lnTo>
                <a:cubicBezTo>
                  <a:pt x="37752" y="18513"/>
                  <a:pt x="37813" y="18483"/>
                  <a:pt x="37844" y="18452"/>
                </a:cubicBezTo>
                <a:cubicBezTo>
                  <a:pt x="37996" y="18270"/>
                  <a:pt x="38148" y="18088"/>
                  <a:pt x="38299" y="17936"/>
                </a:cubicBezTo>
                <a:cubicBezTo>
                  <a:pt x="38360" y="17875"/>
                  <a:pt x="38391" y="17784"/>
                  <a:pt x="38482" y="17753"/>
                </a:cubicBezTo>
                <a:cubicBezTo>
                  <a:pt x="38695" y="17905"/>
                  <a:pt x="38725" y="18118"/>
                  <a:pt x="38695" y="18331"/>
                </a:cubicBezTo>
                <a:cubicBezTo>
                  <a:pt x="38664" y="18513"/>
                  <a:pt x="38603" y="18665"/>
                  <a:pt x="38482" y="18787"/>
                </a:cubicBezTo>
                <a:cubicBezTo>
                  <a:pt x="38239" y="19151"/>
                  <a:pt x="37935" y="19455"/>
                  <a:pt x="37570" y="19698"/>
                </a:cubicBezTo>
                <a:cubicBezTo>
                  <a:pt x="37114" y="20033"/>
                  <a:pt x="36628" y="20246"/>
                  <a:pt x="36081" y="20367"/>
                </a:cubicBezTo>
                <a:cubicBezTo>
                  <a:pt x="35685" y="20458"/>
                  <a:pt x="35290" y="20550"/>
                  <a:pt x="34895" y="20641"/>
                </a:cubicBezTo>
                <a:cubicBezTo>
                  <a:pt x="34743" y="20671"/>
                  <a:pt x="34591" y="20702"/>
                  <a:pt x="34409" y="20732"/>
                </a:cubicBezTo>
                <a:cubicBezTo>
                  <a:pt x="34500" y="20671"/>
                  <a:pt x="34530" y="20641"/>
                  <a:pt x="34561" y="20610"/>
                </a:cubicBezTo>
                <a:cubicBezTo>
                  <a:pt x="34834" y="20367"/>
                  <a:pt x="35108" y="20124"/>
                  <a:pt x="35381" y="19881"/>
                </a:cubicBezTo>
                <a:cubicBezTo>
                  <a:pt x="35442" y="19850"/>
                  <a:pt x="35533" y="19790"/>
                  <a:pt x="35564" y="19698"/>
                </a:cubicBezTo>
                <a:lnTo>
                  <a:pt x="35564" y="19698"/>
                </a:lnTo>
                <a:lnTo>
                  <a:pt x="35533" y="19729"/>
                </a:lnTo>
                <a:cubicBezTo>
                  <a:pt x="35503" y="19729"/>
                  <a:pt x="35442" y="19759"/>
                  <a:pt x="35412" y="19790"/>
                </a:cubicBezTo>
                <a:cubicBezTo>
                  <a:pt x="35078" y="20063"/>
                  <a:pt x="34713" y="20337"/>
                  <a:pt x="34378" y="20641"/>
                </a:cubicBezTo>
                <a:cubicBezTo>
                  <a:pt x="34226" y="20762"/>
                  <a:pt x="34074" y="20854"/>
                  <a:pt x="33892" y="20914"/>
                </a:cubicBezTo>
                <a:cubicBezTo>
                  <a:pt x="33619" y="20975"/>
                  <a:pt x="33375" y="21097"/>
                  <a:pt x="33132" y="21249"/>
                </a:cubicBezTo>
                <a:cubicBezTo>
                  <a:pt x="32889" y="21401"/>
                  <a:pt x="32615" y="21583"/>
                  <a:pt x="32342" y="21735"/>
                </a:cubicBezTo>
                <a:cubicBezTo>
                  <a:pt x="32317" y="21760"/>
                  <a:pt x="32293" y="21804"/>
                  <a:pt x="32236" y="21804"/>
                </a:cubicBezTo>
                <a:cubicBezTo>
                  <a:pt x="32223" y="21804"/>
                  <a:pt x="32207" y="21802"/>
                  <a:pt x="32190" y="21796"/>
                </a:cubicBezTo>
                <a:cubicBezTo>
                  <a:pt x="32190" y="21765"/>
                  <a:pt x="32220" y="21705"/>
                  <a:pt x="32251" y="21674"/>
                </a:cubicBezTo>
                <a:cubicBezTo>
                  <a:pt x="32281" y="21613"/>
                  <a:pt x="32342" y="21553"/>
                  <a:pt x="32372" y="21492"/>
                </a:cubicBezTo>
                <a:cubicBezTo>
                  <a:pt x="32403" y="21461"/>
                  <a:pt x="32433" y="21401"/>
                  <a:pt x="32464" y="21370"/>
                </a:cubicBezTo>
                <a:cubicBezTo>
                  <a:pt x="32494" y="21309"/>
                  <a:pt x="32524" y="21279"/>
                  <a:pt x="32555" y="21218"/>
                </a:cubicBezTo>
                <a:cubicBezTo>
                  <a:pt x="32585" y="21188"/>
                  <a:pt x="32615" y="21127"/>
                  <a:pt x="32676" y="21066"/>
                </a:cubicBezTo>
                <a:cubicBezTo>
                  <a:pt x="32707" y="21036"/>
                  <a:pt x="32737" y="20975"/>
                  <a:pt x="32767" y="20945"/>
                </a:cubicBezTo>
                <a:lnTo>
                  <a:pt x="32859" y="20762"/>
                </a:lnTo>
                <a:cubicBezTo>
                  <a:pt x="32919" y="20732"/>
                  <a:pt x="32950" y="20671"/>
                  <a:pt x="32980" y="20641"/>
                </a:cubicBezTo>
                <a:cubicBezTo>
                  <a:pt x="33011" y="20580"/>
                  <a:pt x="33041" y="20550"/>
                  <a:pt x="33071" y="20489"/>
                </a:cubicBezTo>
                <a:cubicBezTo>
                  <a:pt x="33102" y="20458"/>
                  <a:pt x="33163" y="20398"/>
                  <a:pt x="33193" y="20337"/>
                </a:cubicBezTo>
                <a:cubicBezTo>
                  <a:pt x="33223" y="20306"/>
                  <a:pt x="33254" y="20276"/>
                  <a:pt x="33315" y="20215"/>
                </a:cubicBezTo>
                <a:cubicBezTo>
                  <a:pt x="33345" y="20185"/>
                  <a:pt x="33375" y="20124"/>
                  <a:pt x="33406" y="20094"/>
                </a:cubicBezTo>
                <a:cubicBezTo>
                  <a:pt x="33436" y="20033"/>
                  <a:pt x="33497" y="19972"/>
                  <a:pt x="33527" y="19942"/>
                </a:cubicBezTo>
                <a:cubicBezTo>
                  <a:pt x="33558" y="19881"/>
                  <a:pt x="33588" y="19850"/>
                  <a:pt x="33649" y="19790"/>
                </a:cubicBezTo>
                <a:cubicBezTo>
                  <a:pt x="33679" y="19759"/>
                  <a:pt x="33710" y="19729"/>
                  <a:pt x="33740" y="19668"/>
                </a:cubicBezTo>
                <a:cubicBezTo>
                  <a:pt x="33771" y="19607"/>
                  <a:pt x="33831" y="19577"/>
                  <a:pt x="33862" y="19516"/>
                </a:cubicBezTo>
                <a:cubicBezTo>
                  <a:pt x="33892" y="19486"/>
                  <a:pt x="33953" y="19425"/>
                  <a:pt x="33983" y="19395"/>
                </a:cubicBezTo>
                <a:cubicBezTo>
                  <a:pt x="34014" y="19364"/>
                  <a:pt x="34044" y="19303"/>
                  <a:pt x="34074" y="19273"/>
                </a:cubicBezTo>
                <a:cubicBezTo>
                  <a:pt x="34135" y="19212"/>
                  <a:pt x="34166" y="19182"/>
                  <a:pt x="34226" y="19121"/>
                </a:cubicBezTo>
                <a:cubicBezTo>
                  <a:pt x="34257" y="19091"/>
                  <a:pt x="34287" y="19060"/>
                  <a:pt x="34348" y="18999"/>
                </a:cubicBezTo>
                <a:cubicBezTo>
                  <a:pt x="34378" y="18969"/>
                  <a:pt x="34409" y="18908"/>
                  <a:pt x="34470" y="18847"/>
                </a:cubicBezTo>
                <a:cubicBezTo>
                  <a:pt x="34500" y="18817"/>
                  <a:pt x="34530" y="18787"/>
                  <a:pt x="34591" y="18726"/>
                </a:cubicBezTo>
                <a:cubicBezTo>
                  <a:pt x="34622" y="18695"/>
                  <a:pt x="34652" y="18665"/>
                  <a:pt x="34713" y="18604"/>
                </a:cubicBezTo>
                <a:cubicBezTo>
                  <a:pt x="34743" y="18574"/>
                  <a:pt x="34804" y="18513"/>
                  <a:pt x="34834" y="18483"/>
                </a:cubicBezTo>
                <a:cubicBezTo>
                  <a:pt x="34865" y="18452"/>
                  <a:pt x="34926" y="18422"/>
                  <a:pt x="34926" y="18331"/>
                </a:cubicBezTo>
                <a:lnTo>
                  <a:pt x="34926" y="18331"/>
                </a:lnTo>
                <a:cubicBezTo>
                  <a:pt x="34804" y="18391"/>
                  <a:pt x="34713" y="18483"/>
                  <a:pt x="34652" y="18574"/>
                </a:cubicBezTo>
                <a:cubicBezTo>
                  <a:pt x="34561" y="18665"/>
                  <a:pt x="34470" y="18756"/>
                  <a:pt x="34378" y="18817"/>
                </a:cubicBezTo>
                <a:lnTo>
                  <a:pt x="34135" y="19091"/>
                </a:lnTo>
                <a:cubicBezTo>
                  <a:pt x="34044" y="19182"/>
                  <a:pt x="33983" y="19273"/>
                  <a:pt x="33892" y="19364"/>
                </a:cubicBezTo>
                <a:lnTo>
                  <a:pt x="33649" y="19638"/>
                </a:lnTo>
                <a:cubicBezTo>
                  <a:pt x="33588" y="19729"/>
                  <a:pt x="33527" y="19820"/>
                  <a:pt x="33436" y="19881"/>
                </a:cubicBezTo>
                <a:cubicBezTo>
                  <a:pt x="33375" y="20002"/>
                  <a:pt x="33284" y="20094"/>
                  <a:pt x="33223" y="20185"/>
                </a:cubicBezTo>
                <a:cubicBezTo>
                  <a:pt x="33132" y="20276"/>
                  <a:pt x="33071" y="20367"/>
                  <a:pt x="32980" y="20458"/>
                </a:cubicBezTo>
                <a:cubicBezTo>
                  <a:pt x="32919" y="20550"/>
                  <a:pt x="32828" y="20671"/>
                  <a:pt x="32767" y="20762"/>
                </a:cubicBezTo>
                <a:cubicBezTo>
                  <a:pt x="32707" y="20854"/>
                  <a:pt x="32615" y="20945"/>
                  <a:pt x="32555" y="21036"/>
                </a:cubicBezTo>
                <a:cubicBezTo>
                  <a:pt x="32494" y="21157"/>
                  <a:pt x="32433" y="21249"/>
                  <a:pt x="32372" y="21340"/>
                </a:cubicBezTo>
                <a:cubicBezTo>
                  <a:pt x="32281" y="21431"/>
                  <a:pt x="32251" y="21553"/>
                  <a:pt x="32129" y="21674"/>
                </a:cubicBezTo>
                <a:cubicBezTo>
                  <a:pt x="32129" y="21583"/>
                  <a:pt x="32129" y="21553"/>
                  <a:pt x="32160" y="21522"/>
                </a:cubicBezTo>
                <a:cubicBezTo>
                  <a:pt x="32220" y="21279"/>
                  <a:pt x="32312" y="21036"/>
                  <a:pt x="32403" y="20762"/>
                </a:cubicBezTo>
                <a:cubicBezTo>
                  <a:pt x="32433" y="20702"/>
                  <a:pt x="32464" y="20610"/>
                  <a:pt x="32524" y="20519"/>
                </a:cubicBezTo>
                <a:cubicBezTo>
                  <a:pt x="32767" y="20063"/>
                  <a:pt x="33011" y="19607"/>
                  <a:pt x="33284" y="19151"/>
                </a:cubicBezTo>
                <a:cubicBezTo>
                  <a:pt x="33315" y="19121"/>
                  <a:pt x="33315" y="19060"/>
                  <a:pt x="33345" y="18999"/>
                </a:cubicBezTo>
                <a:lnTo>
                  <a:pt x="33345" y="18999"/>
                </a:lnTo>
                <a:cubicBezTo>
                  <a:pt x="33254" y="19030"/>
                  <a:pt x="33254" y="19091"/>
                  <a:pt x="33193" y="19151"/>
                </a:cubicBezTo>
                <a:cubicBezTo>
                  <a:pt x="33071" y="19364"/>
                  <a:pt x="32919" y="19577"/>
                  <a:pt x="32798" y="19790"/>
                </a:cubicBezTo>
                <a:cubicBezTo>
                  <a:pt x="32767" y="19820"/>
                  <a:pt x="32767" y="19881"/>
                  <a:pt x="32707" y="19881"/>
                </a:cubicBezTo>
                <a:cubicBezTo>
                  <a:pt x="32828" y="19060"/>
                  <a:pt x="33892" y="16689"/>
                  <a:pt x="34378" y="16051"/>
                </a:cubicBezTo>
                <a:close/>
                <a:moveTo>
                  <a:pt x="37631" y="19881"/>
                </a:moveTo>
                <a:cubicBezTo>
                  <a:pt x="37631" y="19911"/>
                  <a:pt x="37661" y="19911"/>
                  <a:pt x="37661" y="19911"/>
                </a:cubicBezTo>
                <a:cubicBezTo>
                  <a:pt x="37631" y="19942"/>
                  <a:pt x="37570" y="20002"/>
                  <a:pt x="37540" y="20033"/>
                </a:cubicBezTo>
                <a:cubicBezTo>
                  <a:pt x="37114" y="20398"/>
                  <a:pt x="36628" y="20732"/>
                  <a:pt x="36141" y="21006"/>
                </a:cubicBezTo>
                <a:cubicBezTo>
                  <a:pt x="34926" y="21674"/>
                  <a:pt x="33710" y="22373"/>
                  <a:pt x="32494" y="23042"/>
                </a:cubicBezTo>
                <a:cubicBezTo>
                  <a:pt x="32068" y="23285"/>
                  <a:pt x="31673" y="23528"/>
                  <a:pt x="31278" y="23802"/>
                </a:cubicBezTo>
                <a:cubicBezTo>
                  <a:pt x="31248" y="23832"/>
                  <a:pt x="31217" y="23863"/>
                  <a:pt x="31156" y="23863"/>
                </a:cubicBezTo>
                <a:cubicBezTo>
                  <a:pt x="31156" y="23832"/>
                  <a:pt x="31156" y="23802"/>
                  <a:pt x="31187" y="23772"/>
                </a:cubicBezTo>
                <a:cubicBezTo>
                  <a:pt x="31278" y="23620"/>
                  <a:pt x="31369" y="23437"/>
                  <a:pt x="31460" y="23255"/>
                </a:cubicBezTo>
                <a:cubicBezTo>
                  <a:pt x="31491" y="23194"/>
                  <a:pt x="31552" y="23103"/>
                  <a:pt x="31582" y="23042"/>
                </a:cubicBezTo>
                <a:cubicBezTo>
                  <a:pt x="31977" y="22525"/>
                  <a:pt x="32433" y="22069"/>
                  <a:pt x="32950" y="21705"/>
                </a:cubicBezTo>
                <a:cubicBezTo>
                  <a:pt x="33375" y="21370"/>
                  <a:pt x="33862" y="21127"/>
                  <a:pt x="34409" y="20975"/>
                </a:cubicBezTo>
                <a:cubicBezTo>
                  <a:pt x="34834" y="20854"/>
                  <a:pt x="35290" y="20762"/>
                  <a:pt x="35716" y="20671"/>
                </a:cubicBezTo>
                <a:cubicBezTo>
                  <a:pt x="36385" y="20519"/>
                  <a:pt x="37023" y="20306"/>
                  <a:pt x="37570" y="19911"/>
                </a:cubicBezTo>
                <a:cubicBezTo>
                  <a:pt x="37600" y="19911"/>
                  <a:pt x="37631" y="19911"/>
                  <a:pt x="37631" y="19881"/>
                </a:cubicBezTo>
                <a:close/>
                <a:moveTo>
                  <a:pt x="34439" y="13619"/>
                </a:moveTo>
                <a:cubicBezTo>
                  <a:pt x="34470" y="13650"/>
                  <a:pt x="34500" y="13650"/>
                  <a:pt x="34530" y="13650"/>
                </a:cubicBezTo>
                <a:cubicBezTo>
                  <a:pt x="34834" y="13832"/>
                  <a:pt x="35138" y="14015"/>
                  <a:pt x="35473" y="14227"/>
                </a:cubicBezTo>
                <a:cubicBezTo>
                  <a:pt x="35412" y="14288"/>
                  <a:pt x="35412" y="14318"/>
                  <a:pt x="35381" y="14318"/>
                </a:cubicBezTo>
                <a:cubicBezTo>
                  <a:pt x="35138" y="14562"/>
                  <a:pt x="34926" y="14835"/>
                  <a:pt x="34743" y="15109"/>
                </a:cubicBezTo>
                <a:cubicBezTo>
                  <a:pt x="34044" y="16112"/>
                  <a:pt x="33436" y="17176"/>
                  <a:pt x="32980" y="18331"/>
                </a:cubicBezTo>
                <a:cubicBezTo>
                  <a:pt x="32798" y="18878"/>
                  <a:pt x="32615" y="19425"/>
                  <a:pt x="32433" y="19972"/>
                </a:cubicBezTo>
                <a:cubicBezTo>
                  <a:pt x="32190" y="20702"/>
                  <a:pt x="31947" y="21461"/>
                  <a:pt x="31643" y="22221"/>
                </a:cubicBezTo>
                <a:cubicBezTo>
                  <a:pt x="31400" y="22829"/>
                  <a:pt x="31126" y="23437"/>
                  <a:pt x="30761" y="23984"/>
                </a:cubicBezTo>
                <a:cubicBezTo>
                  <a:pt x="30153" y="24896"/>
                  <a:pt x="29363" y="25626"/>
                  <a:pt x="28360" y="26112"/>
                </a:cubicBezTo>
                <a:cubicBezTo>
                  <a:pt x="28299" y="26142"/>
                  <a:pt x="28239" y="26203"/>
                  <a:pt x="28178" y="26203"/>
                </a:cubicBezTo>
                <a:cubicBezTo>
                  <a:pt x="28178" y="26173"/>
                  <a:pt x="28178" y="26173"/>
                  <a:pt x="28178" y="26173"/>
                </a:cubicBezTo>
                <a:cubicBezTo>
                  <a:pt x="28239" y="26112"/>
                  <a:pt x="28299" y="26051"/>
                  <a:pt x="28360" y="26021"/>
                </a:cubicBezTo>
                <a:cubicBezTo>
                  <a:pt x="29059" y="25504"/>
                  <a:pt x="29637" y="24896"/>
                  <a:pt x="30062" y="24136"/>
                </a:cubicBezTo>
                <a:cubicBezTo>
                  <a:pt x="30427" y="23559"/>
                  <a:pt x="30701" y="22920"/>
                  <a:pt x="30913" y="22252"/>
                </a:cubicBezTo>
                <a:cubicBezTo>
                  <a:pt x="31126" y="21674"/>
                  <a:pt x="31308" y="21097"/>
                  <a:pt x="31491" y="20519"/>
                </a:cubicBezTo>
                <a:cubicBezTo>
                  <a:pt x="31795" y="19607"/>
                  <a:pt x="32099" y="18665"/>
                  <a:pt x="32494" y="17753"/>
                </a:cubicBezTo>
                <a:cubicBezTo>
                  <a:pt x="33071" y="16416"/>
                  <a:pt x="33710" y="15109"/>
                  <a:pt x="34348" y="13802"/>
                </a:cubicBezTo>
                <a:cubicBezTo>
                  <a:pt x="34378" y="13741"/>
                  <a:pt x="34409" y="13680"/>
                  <a:pt x="34439" y="13619"/>
                </a:cubicBezTo>
                <a:close/>
                <a:moveTo>
                  <a:pt x="15776" y="12761"/>
                </a:moveTo>
                <a:cubicBezTo>
                  <a:pt x="15807" y="12761"/>
                  <a:pt x="15837" y="12768"/>
                  <a:pt x="15867" y="12799"/>
                </a:cubicBezTo>
                <a:cubicBezTo>
                  <a:pt x="15898" y="12920"/>
                  <a:pt x="15898" y="13042"/>
                  <a:pt x="15928" y="13163"/>
                </a:cubicBezTo>
                <a:cubicBezTo>
                  <a:pt x="15928" y="13802"/>
                  <a:pt x="15959" y="14440"/>
                  <a:pt x="15898" y="15078"/>
                </a:cubicBezTo>
                <a:cubicBezTo>
                  <a:pt x="15867" y="15504"/>
                  <a:pt x="15867" y="15960"/>
                  <a:pt x="15837" y="16385"/>
                </a:cubicBezTo>
                <a:cubicBezTo>
                  <a:pt x="15837" y="17115"/>
                  <a:pt x="15807" y="17814"/>
                  <a:pt x="15807" y="18543"/>
                </a:cubicBezTo>
                <a:cubicBezTo>
                  <a:pt x="15807" y="18969"/>
                  <a:pt x="15776" y="19425"/>
                  <a:pt x="15776" y="19850"/>
                </a:cubicBezTo>
                <a:cubicBezTo>
                  <a:pt x="15807" y="20732"/>
                  <a:pt x="15807" y="21613"/>
                  <a:pt x="15959" y="22464"/>
                </a:cubicBezTo>
                <a:cubicBezTo>
                  <a:pt x="16019" y="22981"/>
                  <a:pt x="16141" y="23468"/>
                  <a:pt x="16293" y="23984"/>
                </a:cubicBezTo>
                <a:cubicBezTo>
                  <a:pt x="16506" y="24653"/>
                  <a:pt x="16840" y="25291"/>
                  <a:pt x="17326" y="25838"/>
                </a:cubicBezTo>
                <a:cubicBezTo>
                  <a:pt x="17509" y="26051"/>
                  <a:pt x="17722" y="26234"/>
                  <a:pt x="17934" y="26446"/>
                </a:cubicBezTo>
                <a:cubicBezTo>
                  <a:pt x="17934" y="26446"/>
                  <a:pt x="17995" y="26477"/>
                  <a:pt x="17934" y="26537"/>
                </a:cubicBezTo>
                <a:cubicBezTo>
                  <a:pt x="17904" y="26507"/>
                  <a:pt x="17874" y="26507"/>
                  <a:pt x="17813" y="26477"/>
                </a:cubicBezTo>
                <a:cubicBezTo>
                  <a:pt x="17235" y="26234"/>
                  <a:pt x="16688" y="25960"/>
                  <a:pt x="16171" y="25626"/>
                </a:cubicBezTo>
                <a:cubicBezTo>
                  <a:pt x="16050" y="25534"/>
                  <a:pt x="15928" y="25443"/>
                  <a:pt x="15837" y="25352"/>
                </a:cubicBezTo>
                <a:cubicBezTo>
                  <a:pt x="15412" y="24896"/>
                  <a:pt x="15077" y="24349"/>
                  <a:pt x="14834" y="23772"/>
                </a:cubicBezTo>
                <a:cubicBezTo>
                  <a:pt x="14560" y="23133"/>
                  <a:pt x="14408" y="22464"/>
                  <a:pt x="14256" y="21796"/>
                </a:cubicBezTo>
                <a:cubicBezTo>
                  <a:pt x="14196" y="21431"/>
                  <a:pt x="14135" y="21066"/>
                  <a:pt x="14105" y="20702"/>
                </a:cubicBezTo>
                <a:cubicBezTo>
                  <a:pt x="14044" y="20154"/>
                  <a:pt x="14013" y="19607"/>
                  <a:pt x="13983" y="19060"/>
                </a:cubicBezTo>
                <a:cubicBezTo>
                  <a:pt x="13953" y="18604"/>
                  <a:pt x="13983" y="18148"/>
                  <a:pt x="13983" y="17662"/>
                </a:cubicBezTo>
                <a:cubicBezTo>
                  <a:pt x="13983" y="17297"/>
                  <a:pt x="14013" y="16963"/>
                  <a:pt x="13983" y="16598"/>
                </a:cubicBezTo>
                <a:cubicBezTo>
                  <a:pt x="13953" y="16203"/>
                  <a:pt x="13922" y="15777"/>
                  <a:pt x="13892" y="15382"/>
                </a:cubicBezTo>
                <a:cubicBezTo>
                  <a:pt x="13892" y="15291"/>
                  <a:pt x="13861" y="15200"/>
                  <a:pt x="13831" y="15109"/>
                </a:cubicBezTo>
                <a:cubicBezTo>
                  <a:pt x="13831" y="15018"/>
                  <a:pt x="13831" y="14926"/>
                  <a:pt x="13801" y="14835"/>
                </a:cubicBezTo>
                <a:lnTo>
                  <a:pt x="13801" y="14835"/>
                </a:lnTo>
                <a:cubicBezTo>
                  <a:pt x="13801" y="15048"/>
                  <a:pt x="13801" y="15230"/>
                  <a:pt x="13831" y="15413"/>
                </a:cubicBezTo>
                <a:cubicBezTo>
                  <a:pt x="13831" y="15474"/>
                  <a:pt x="13861" y="15504"/>
                  <a:pt x="13861" y="15565"/>
                </a:cubicBezTo>
                <a:cubicBezTo>
                  <a:pt x="13861" y="16081"/>
                  <a:pt x="13892" y="16598"/>
                  <a:pt x="13892" y="17115"/>
                </a:cubicBezTo>
                <a:cubicBezTo>
                  <a:pt x="13892" y="17480"/>
                  <a:pt x="13892" y="17844"/>
                  <a:pt x="13892" y="18209"/>
                </a:cubicBezTo>
                <a:cubicBezTo>
                  <a:pt x="13892" y="19060"/>
                  <a:pt x="13892" y="19942"/>
                  <a:pt x="14013" y="20793"/>
                </a:cubicBezTo>
                <a:cubicBezTo>
                  <a:pt x="14074" y="21431"/>
                  <a:pt x="14196" y="22100"/>
                  <a:pt x="14378" y="22738"/>
                </a:cubicBezTo>
                <a:cubicBezTo>
                  <a:pt x="14560" y="23498"/>
                  <a:pt x="14864" y="24227"/>
                  <a:pt x="15320" y="24896"/>
                </a:cubicBezTo>
                <a:cubicBezTo>
                  <a:pt x="15351" y="24896"/>
                  <a:pt x="15351" y="24927"/>
                  <a:pt x="15351" y="24957"/>
                </a:cubicBezTo>
                <a:cubicBezTo>
                  <a:pt x="15351" y="24957"/>
                  <a:pt x="15320" y="24957"/>
                  <a:pt x="15320" y="24987"/>
                </a:cubicBezTo>
                <a:cubicBezTo>
                  <a:pt x="15290" y="24957"/>
                  <a:pt x="15260" y="24927"/>
                  <a:pt x="15229" y="24896"/>
                </a:cubicBezTo>
                <a:cubicBezTo>
                  <a:pt x="14986" y="24683"/>
                  <a:pt x="14773" y="24471"/>
                  <a:pt x="14560" y="24227"/>
                </a:cubicBezTo>
                <a:cubicBezTo>
                  <a:pt x="14013" y="23559"/>
                  <a:pt x="13679" y="22829"/>
                  <a:pt x="13436" y="22009"/>
                </a:cubicBezTo>
                <a:cubicBezTo>
                  <a:pt x="13162" y="21127"/>
                  <a:pt x="13010" y="20185"/>
                  <a:pt x="12949" y="19273"/>
                </a:cubicBezTo>
                <a:cubicBezTo>
                  <a:pt x="12919" y="18665"/>
                  <a:pt x="12889" y="18027"/>
                  <a:pt x="12858" y="17419"/>
                </a:cubicBezTo>
                <a:cubicBezTo>
                  <a:pt x="12828" y="16872"/>
                  <a:pt x="12797" y="16294"/>
                  <a:pt x="12737" y="15747"/>
                </a:cubicBezTo>
                <a:cubicBezTo>
                  <a:pt x="12676" y="15109"/>
                  <a:pt x="12524" y="14470"/>
                  <a:pt x="12311" y="13832"/>
                </a:cubicBezTo>
                <a:cubicBezTo>
                  <a:pt x="12281" y="13771"/>
                  <a:pt x="12250" y="13711"/>
                  <a:pt x="12220" y="13619"/>
                </a:cubicBezTo>
                <a:cubicBezTo>
                  <a:pt x="12311" y="13589"/>
                  <a:pt x="12402" y="13559"/>
                  <a:pt x="12463" y="13559"/>
                </a:cubicBezTo>
                <a:cubicBezTo>
                  <a:pt x="13041" y="13407"/>
                  <a:pt x="13618" y="13255"/>
                  <a:pt x="14196" y="13103"/>
                </a:cubicBezTo>
                <a:cubicBezTo>
                  <a:pt x="14682" y="12981"/>
                  <a:pt x="15199" y="12890"/>
                  <a:pt x="15685" y="12768"/>
                </a:cubicBezTo>
                <a:cubicBezTo>
                  <a:pt x="15715" y="12768"/>
                  <a:pt x="15746" y="12761"/>
                  <a:pt x="15776" y="12761"/>
                </a:cubicBezTo>
                <a:close/>
                <a:moveTo>
                  <a:pt x="32281" y="12859"/>
                </a:moveTo>
                <a:cubicBezTo>
                  <a:pt x="32312" y="12859"/>
                  <a:pt x="32372" y="12890"/>
                  <a:pt x="32433" y="12890"/>
                </a:cubicBezTo>
                <a:cubicBezTo>
                  <a:pt x="32433" y="12951"/>
                  <a:pt x="32433" y="12981"/>
                  <a:pt x="32433" y="13042"/>
                </a:cubicBezTo>
                <a:cubicBezTo>
                  <a:pt x="32372" y="13194"/>
                  <a:pt x="32312" y="13346"/>
                  <a:pt x="32251" y="13498"/>
                </a:cubicBezTo>
                <a:cubicBezTo>
                  <a:pt x="31612" y="15170"/>
                  <a:pt x="31126" y="16872"/>
                  <a:pt x="30640" y="18604"/>
                </a:cubicBezTo>
                <a:cubicBezTo>
                  <a:pt x="30640" y="18665"/>
                  <a:pt x="30579" y="18695"/>
                  <a:pt x="30640" y="18787"/>
                </a:cubicBezTo>
                <a:cubicBezTo>
                  <a:pt x="30701" y="18665"/>
                  <a:pt x="30731" y="18543"/>
                  <a:pt x="30761" y="18422"/>
                </a:cubicBezTo>
                <a:cubicBezTo>
                  <a:pt x="31035" y="17601"/>
                  <a:pt x="31278" y="16750"/>
                  <a:pt x="31521" y="15899"/>
                </a:cubicBezTo>
                <a:cubicBezTo>
                  <a:pt x="31825" y="14957"/>
                  <a:pt x="32129" y="14045"/>
                  <a:pt x="32494" y="13103"/>
                </a:cubicBezTo>
                <a:cubicBezTo>
                  <a:pt x="32524" y="13042"/>
                  <a:pt x="32555" y="12981"/>
                  <a:pt x="32615" y="12920"/>
                </a:cubicBezTo>
                <a:cubicBezTo>
                  <a:pt x="32980" y="12951"/>
                  <a:pt x="33345" y="13072"/>
                  <a:pt x="33679" y="13194"/>
                </a:cubicBezTo>
                <a:cubicBezTo>
                  <a:pt x="33923" y="13285"/>
                  <a:pt x="34166" y="13407"/>
                  <a:pt x="34378" y="13589"/>
                </a:cubicBezTo>
                <a:cubicBezTo>
                  <a:pt x="34318" y="13680"/>
                  <a:pt x="34287" y="13771"/>
                  <a:pt x="34257" y="13832"/>
                </a:cubicBezTo>
                <a:cubicBezTo>
                  <a:pt x="33771" y="14805"/>
                  <a:pt x="33315" y="15747"/>
                  <a:pt x="32859" y="16720"/>
                </a:cubicBezTo>
                <a:cubicBezTo>
                  <a:pt x="32494" y="17540"/>
                  <a:pt x="32129" y="18361"/>
                  <a:pt x="31825" y="19182"/>
                </a:cubicBezTo>
                <a:cubicBezTo>
                  <a:pt x="31552" y="20002"/>
                  <a:pt x="31308" y="20823"/>
                  <a:pt x="31035" y="21644"/>
                </a:cubicBezTo>
                <a:cubicBezTo>
                  <a:pt x="30792" y="22343"/>
                  <a:pt x="30549" y="23012"/>
                  <a:pt x="30214" y="23680"/>
                </a:cubicBezTo>
                <a:cubicBezTo>
                  <a:pt x="29637" y="24775"/>
                  <a:pt x="28877" y="25626"/>
                  <a:pt x="27813" y="26234"/>
                </a:cubicBezTo>
                <a:cubicBezTo>
                  <a:pt x="27418" y="26477"/>
                  <a:pt x="26992" y="26659"/>
                  <a:pt x="26536" y="26720"/>
                </a:cubicBezTo>
                <a:cubicBezTo>
                  <a:pt x="26141" y="26781"/>
                  <a:pt x="25746" y="26841"/>
                  <a:pt x="25351" y="26902"/>
                </a:cubicBezTo>
                <a:cubicBezTo>
                  <a:pt x="25108" y="26933"/>
                  <a:pt x="24865" y="26933"/>
                  <a:pt x="24561" y="26933"/>
                </a:cubicBezTo>
                <a:cubicBezTo>
                  <a:pt x="24652" y="26872"/>
                  <a:pt x="24713" y="26872"/>
                  <a:pt x="24773" y="26841"/>
                </a:cubicBezTo>
                <a:cubicBezTo>
                  <a:pt x="25564" y="26477"/>
                  <a:pt x="26293" y="26021"/>
                  <a:pt x="26992" y="25474"/>
                </a:cubicBezTo>
                <a:cubicBezTo>
                  <a:pt x="28208" y="24501"/>
                  <a:pt x="29090" y="23285"/>
                  <a:pt x="29667" y="21857"/>
                </a:cubicBezTo>
                <a:cubicBezTo>
                  <a:pt x="29667" y="21826"/>
                  <a:pt x="29698" y="21796"/>
                  <a:pt x="29637" y="21765"/>
                </a:cubicBezTo>
                <a:cubicBezTo>
                  <a:pt x="29515" y="22069"/>
                  <a:pt x="29363" y="22373"/>
                  <a:pt x="29211" y="22647"/>
                </a:cubicBezTo>
                <a:cubicBezTo>
                  <a:pt x="28846" y="23346"/>
                  <a:pt x="28390" y="24015"/>
                  <a:pt x="27813" y="24562"/>
                </a:cubicBezTo>
                <a:cubicBezTo>
                  <a:pt x="26992" y="25413"/>
                  <a:pt x="26050" y="26082"/>
                  <a:pt x="24986" y="26598"/>
                </a:cubicBezTo>
                <a:cubicBezTo>
                  <a:pt x="24895" y="26659"/>
                  <a:pt x="24804" y="26689"/>
                  <a:pt x="24713" y="26720"/>
                </a:cubicBezTo>
                <a:cubicBezTo>
                  <a:pt x="24439" y="26841"/>
                  <a:pt x="24165" y="26872"/>
                  <a:pt x="23892" y="26872"/>
                </a:cubicBezTo>
                <a:cubicBezTo>
                  <a:pt x="23862" y="26872"/>
                  <a:pt x="23831" y="26841"/>
                  <a:pt x="23801" y="26841"/>
                </a:cubicBezTo>
                <a:cubicBezTo>
                  <a:pt x="23831" y="26811"/>
                  <a:pt x="23862" y="26781"/>
                  <a:pt x="23892" y="26781"/>
                </a:cubicBezTo>
                <a:cubicBezTo>
                  <a:pt x="24561" y="26355"/>
                  <a:pt x="25199" y="25869"/>
                  <a:pt x="25776" y="25322"/>
                </a:cubicBezTo>
                <a:cubicBezTo>
                  <a:pt x="26810" y="24319"/>
                  <a:pt x="27661" y="23164"/>
                  <a:pt x="28269" y="21857"/>
                </a:cubicBezTo>
                <a:cubicBezTo>
                  <a:pt x="28542" y="21309"/>
                  <a:pt x="28755" y="20762"/>
                  <a:pt x="28938" y="20185"/>
                </a:cubicBezTo>
                <a:cubicBezTo>
                  <a:pt x="29090" y="19698"/>
                  <a:pt x="29242" y="19243"/>
                  <a:pt x="29394" y="18756"/>
                </a:cubicBezTo>
                <a:cubicBezTo>
                  <a:pt x="29394" y="18695"/>
                  <a:pt x="29424" y="18665"/>
                  <a:pt x="29394" y="18574"/>
                </a:cubicBezTo>
                <a:cubicBezTo>
                  <a:pt x="29363" y="18604"/>
                  <a:pt x="29363" y="18635"/>
                  <a:pt x="29363" y="18635"/>
                </a:cubicBezTo>
                <a:cubicBezTo>
                  <a:pt x="29120" y="19455"/>
                  <a:pt x="28846" y="20246"/>
                  <a:pt x="28542" y="21036"/>
                </a:cubicBezTo>
                <a:cubicBezTo>
                  <a:pt x="27631" y="23285"/>
                  <a:pt x="26172" y="25079"/>
                  <a:pt x="24196" y="26446"/>
                </a:cubicBezTo>
                <a:cubicBezTo>
                  <a:pt x="24074" y="26507"/>
                  <a:pt x="23953" y="26598"/>
                  <a:pt x="23831" y="26659"/>
                </a:cubicBezTo>
                <a:cubicBezTo>
                  <a:pt x="23679" y="26750"/>
                  <a:pt x="23527" y="26781"/>
                  <a:pt x="23345" y="26781"/>
                </a:cubicBezTo>
                <a:cubicBezTo>
                  <a:pt x="23345" y="26689"/>
                  <a:pt x="23375" y="26659"/>
                  <a:pt x="23436" y="26629"/>
                </a:cubicBezTo>
                <a:cubicBezTo>
                  <a:pt x="24165" y="25747"/>
                  <a:pt x="24773" y="24805"/>
                  <a:pt x="25321" y="23802"/>
                </a:cubicBezTo>
                <a:cubicBezTo>
                  <a:pt x="25776" y="22920"/>
                  <a:pt x="26141" y="22009"/>
                  <a:pt x="26506" y="21097"/>
                </a:cubicBezTo>
                <a:cubicBezTo>
                  <a:pt x="26658" y="20732"/>
                  <a:pt x="26780" y="20367"/>
                  <a:pt x="26901" y="20002"/>
                </a:cubicBezTo>
                <a:cubicBezTo>
                  <a:pt x="26901" y="19911"/>
                  <a:pt x="26962" y="19850"/>
                  <a:pt x="26931" y="19759"/>
                </a:cubicBezTo>
                <a:lnTo>
                  <a:pt x="26931" y="19759"/>
                </a:lnTo>
                <a:cubicBezTo>
                  <a:pt x="26931" y="19790"/>
                  <a:pt x="26901" y="19790"/>
                  <a:pt x="26901" y="19820"/>
                </a:cubicBezTo>
                <a:cubicBezTo>
                  <a:pt x="26749" y="20337"/>
                  <a:pt x="26536" y="20854"/>
                  <a:pt x="26324" y="21370"/>
                </a:cubicBezTo>
                <a:cubicBezTo>
                  <a:pt x="25959" y="22252"/>
                  <a:pt x="25564" y="23164"/>
                  <a:pt x="25108" y="24015"/>
                </a:cubicBezTo>
                <a:cubicBezTo>
                  <a:pt x="24652" y="24805"/>
                  <a:pt x="24135" y="25595"/>
                  <a:pt x="23558" y="26294"/>
                </a:cubicBezTo>
                <a:cubicBezTo>
                  <a:pt x="23527" y="26355"/>
                  <a:pt x="23497" y="26386"/>
                  <a:pt x="23466" y="26446"/>
                </a:cubicBezTo>
                <a:lnTo>
                  <a:pt x="23406" y="26446"/>
                </a:lnTo>
                <a:cubicBezTo>
                  <a:pt x="23406" y="26355"/>
                  <a:pt x="23466" y="26294"/>
                  <a:pt x="23527" y="26234"/>
                </a:cubicBezTo>
                <a:cubicBezTo>
                  <a:pt x="24591" y="24562"/>
                  <a:pt x="25381" y="22768"/>
                  <a:pt x="25928" y="20884"/>
                </a:cubicBezTo>
                <a:cubicBezTo>
                  <a:pt x="26232" y="19850"/>
                  <a:pt x="26476" y="18787"/>
                  <a:pt x="26628" y="17692"/>
                </a:cubicBezTo>
                <a:cubicBezTo>
                  <a:pt x="26658" y="17601"/>
                  <a:pt x="26658" y="17510"/>
                  <a:pt x="26628" y="17358"/>
                </a:cubicBezTo>
                <a:cubicBezTo>
                  <a:pt x="26597" y="17571"/>
                  <a:pt x="26567" y="17753"/>
                  <a:pt x="26536" y="17936"/>
                </a:cubicBezTo>
                <a:cubicBezTo>
                  <a:pt x="26384" y="18726"/>
                  <a:pt x="26232" y="19516"/>
                  <a:pt x="26020" y="20276"/>
                </a:cubicBezTo>
                <a:cubicBezTo>
                  <a:pt x="25533" y="22039"/>
                  <a:pt x="24865" y="23741"/>
                  <a:pt x="23922" y="25322"/>
                </a:cubicBezTo>
                <a:cubicBezTo>
                  <a:pt x="23710" y="25686"/>
                  <a:pt x="23497" y="26051"/>
                  <a:pt x="23254" y="26416"/>
                </a:cubicBezTo>
                <a:cubicBezTo>
                  <a:pt x="23162" y="26537"/>
                  <a:pt x="23071" y="26659"/>
                  <a:pt x="22919" y="26689"/>
                </a:cubicBezTo>
                <a:cubicBezTo>
                  <a:pt x="22737" y="26659"/>
                  <a:pt x="22646" y="26537"/>
                  <a:pt x="22585" y="26355"/>
                </a:cubicBezTo>
                <a:cubicBezTo>
                  <a:pt x="22555" y="26234"/>
                  <a:pt x="22555" y="26142"/>
                  <a:pt x="22555" y="26021"/>
                </a:cubicBezTo>
                <a:cubicBezTo>
                  <a:pt x="22555" y="25869"/>
                  <a:pt x="22585" y="25717"/>
                  <a:pt x="22615" y="25595"/>
                </a:cubicBezTo>
                <a:cubicBezTo>
                  <a:pt x="22646" y="25352"/>
                  <a:pt x="22676" y="25109"/>
                  <a:pt x="22676" y="24835"/>
                </a:cubicBezTo>
                <a:cubicBezTo>
                  <a:pt x="22676" y="24623"/>
                  <a:pt x="22706" y="24410"/>
                  <a:pt x="22737" y="24167"/>
                </a:cubicBezTo>
                <a:cubicBezTo>
                  <a:pt x="22828" y="23346"/>
                  <a:pt x="23010" y="22556"/>
                  <a:pt x="23223" y="21765"/>
                </a:cubicBezTo>
                <a:cubicBezTo>
                  <a:pt x="23497" y="20823"/>
                  <a:pt x="23770" y="19911"/>
                  <a:pt x="24014" y="18969"/>
                </a:cubicBezTo>
                <a:cubicBezTo>
                  <a:pt x="24044" y="18908"/>
                  <a:pt x="24074" y="18878"/>
                  <a:pt x="24044" y="18787"/>
                </a:cubicBezTo>
                <a:lnTo>
                  <a:pt x="24044" y="18787"/>
                </a:lnTo>
                <a:cubicBezTo>
                  <a:pt x="23922" y="19030"/>
                  <a:pt x="23862" y="19273"/>
                  <a:pt x="23801" y="19486"/>
                </a:cubicBezTo>
                <a:cubicBezTo>
                  <a:pt x="23710" y="19729"/>
                  <a:pt x="23649" y="19972"/>
                  <a:pt x="23558" y="20215"/>
                </a:cubicBezTo>
                <a:cubicBezTo>
                  <a:pt x="23497" y="20458"/>
                  <a:pt x="23436" y="20702"/>
                  <a:pt x="23345" y="20945"/>
                </a:cubicBezTo>
                <a:cubicBezTo>
                  <a:pt x="23284" y="21188"/>
                  <a:pt x="23223" y="21431"/>
                  <a:pt x="23132" y="21705"/>
                </a:cubicBezTo>
                <a:cubicBezTo>
                  <a:pt x="23071" y="21948"/>
                  <a:pt x="23010" y="22191"/>
                  <a:pt x="22950" y="22434"/>
                </a:cubicBezTo>
                <a:cubicBezTo>
                  <a:pt x="22889" y="22647"/>
                  <a:pt x="22858" y="22920"/>
                  <a:pt x="22767" y="23194"/>
                </a:cubicBezTo>
                <a:cubicBezTo>
                  <a:pt x="22767" y="22890"/>
                  <a:pt x="22767" y="22647"/>
                  <a:pt x="22767" y="22404"/>
                </a:cubicBezTo>
                <a:cubicBezTo>
                  <a:pt x="22737" y="22191"/>
                  <a:pt x="22767" y="21978"/>
                  <a:pt x="22798" y="21735"/>
                </a:cubicBezTo>
                <a:cubicBezTo>
                  <a:pt x="22828" y="21674"/>
                  <a:pt x="22828" y="21613"/>
                  <a:pt x="22858" y="21553"/>
                </a:cubicBezTo>
                <a:cubicBezTo>
                  <a:pt x="23254" y="19486"/>
                  <a:pt x="23922" y="17480"/>
                  <a:pt x="24804" y="15565"/>
                </a:cubicBezTo>
                <a:cubicBezTo>
                  <a:pt x="24834" y="15443"/>
                  <a:pt x="24895" y="15382"/>
                  <a:pt x="24986" y="15322"/>
                </a:cubicBezTo>
                <a:cubicBezTo>
                  <a:pt x="25321" y="15018"/>
                  <a:pt x="25685" y="14774"/>
                  <a:pt x="26080" y="14562"/>
                </a:cubicBezTo>
                <a:cubicBezTo>
                  <a:pt x="26476" y="14349"/>
                  <a:pt x="26901" y="14166"/>
                  <a:pt x="27296" y="13984"/>
                </a:cubicBezTo>
                <a:cubicBezTo>
                  <a:pt x="27661" y="13863"/>
                  <a:pt x="28026" y="13771"/>
                  <a:pt x="28390" y="13711"/>
                </a:cubicBezTo>
                <a:cubicBezTo>
                  <a:pt x="28406" y="13711"/>
                  <a:pt x="28428" y="13703"/>
                  <a:pt x="28451" y="13703"/>
                </a:cubicBezTo>
                <a:cubicBezTo>
                  <a:pt x="28474" y="13703"/>
                  <a:pt x="28497" y="13711"/>
                  <a:pt x="28512" y="13741"/>
                </a:cubicBezTo>
                <a:cubicBezTo>
                  <a:pt x="28451" y="14258"/>
                  <a:pt x="28330" y="14744"/>
                  <a:pt x="28239" y="15261"/>
                </a:cubicBezTo>
                <a:cubicBezTo>
                  <a:pt x="28269" y="15230"/>
                  <a:pt x="28299" y="15170"/>
                  <a:pt x="28299" y="15139"/>
                </a:cubicBezTo>
                <a:cubicBezTo>
                  <a:pt x="28451" y="14683"/>
                  <a:pt x="28542" y="14258"/>
                  <a:pt x="28603" y="13832"/>
                </a:cubicBezTo>
                <a:cubicBezTo>
                  <a:pt x="28603" y="13771"/>
                  <a:pt x="28634" y="13711"/>
                  <a:pt x="28664" y="13650"/>
                </a:cubicBezTo>
                <a:cubicBezTo>
                  <a:pt x="28877" y="13619"/>
                  <a:pt x="29120" y="13559"/>
                  <a:pt x="29333" y="13498"/>
                </a:cubicBezTo>
                <a:cubicBezTo>
                  <a:pt x="29363" y="13498"/>
                  <a:pt x="29363" y="13528"/>
                  <a:pt x="29394" y="13528"/>
                </a:cubicBezTo>
                <a:cubicBezTo>
                  <a:pt x="29394" y="13619"/>
                  <a:pt x="29394" y="13680"/>
                  <a:pt x="29363" y="13771"/>
                </a:cubicBezTo>
                <a:cubicBezTo>
                  <a:pt x="29272" y="14227"/>
                  <a:pt x="29181" y="14683"/>
                  <a:pt x="29059" y="15139"/>
                </a:cubicBezTo>
                <a:cubicBezTo>
                  <a:pt x="28998" y="15474"/>
                  <a:pt x="28877" y="15777"/>
                  <a:pt x="28816" y="16112"/>
                </a:cubicBezTo>
                <a:cubicBezTo>
                  <a:pt x="28786" y="16142"/>
                  <a:pt x="28755" y="16203"/>
                  <a:pt x="28816" y="16264"/>
                </a:cubicBezTo>
                <a:cubicBezTo>
                  <a:pt x="28846" y="16173"/>
                  <a:pt x="28877" y="16112"/>
                  <a:pt x="28907" y="16051"/>
                </a:cubicBezTo>
                <a:cubicBezTo>
                  <a:pt x="29150" y="15261"/>
                  <a:pt x="29333" y="14470"/>
                  <a:pt x="29485" y="13680"/>
                </a:cubicBezTo>
                <a:cubicBezTo>
                  <a:pt x="29515" y="13589"/>
                  <a:pt x="29515" y="13528"/>
                  <a:pt x="29576" y="13437"/>
                </a:cubicBezTo>
                <a:cubicBezTo>
                  <a:pt x="29941" y="13315"/>
                  <a:pt x="30305" y="13163"/>
                  <a:pt x="30701" y="13042"/>
                </a:cubicBezTo>
                <a:cubicBezTo>
                  <a:pt x="30883" y="12981"/>
                  <a:pt x="31096" y="12920"/>
                  <a:pt x="31308" y="12890"/>
                </a:cubicBezTo>
                <a:cubicBezTo>
                  <a:pt x="31643" y="12859"/>
                  <a:pt x="31947" y="12859"/>
                  <a:pt x="32281" y="12859"/>
                </a:cubicBezTo>
                <a:close/>
                <a:moveTo>
                  <a:pt x="17083" y="12586"/>
                </a:moveTo>
                <a:cubicBezTo>
                  <a:pt x="17478" y="12586"/>
                  <a:pt x="17843" y="12586"/>
                  <a:pt x="18238" y="12738"/>
                </a:cubicBezTo>
                <a:cubicBezTo>
                  <a:pt x="18512" y="12829"/>
                  <a:pt x="18785" y="12951"/>
                  <a:pt x="19029" y="13133"/>
                </a:cubicBezTo>
                <a:cubicBezTo>
                  <a:pt x="19059" y="13255"/>
                  <a:pt x="19059" y="13376"/>
                  <a:pt x="19089" y="13498"/>
                </a:cubicBezTo>
                <a:cubicBezTo>
                  <a:pt x="19120" y="13863"/>
                  <a:pt x="19181" y="14258"/>
                  <a:pt x="19181" y="14622"/>
                </a:cubicBezTo>
                <a:cubicBezTo>
                  <a:pt x="19211" y="14987"/>
                  <a:pt x="19181" y="15352"/>
                  <a:pt x="19181" y="15717"/>
                </a:cubicBezTo>
                <a:cubicBezTo>
                  <a:pt x="19181" y="15929"/>
                  <a:pt x="19211" y="16142"/>
                  <a:pt x="19181" y="16355"/>
                </a:cubicBezTo>
                <a:cubicBezTo>
                  <a:pt x="19150" y="16446"/>
                  <a:pt x="19150" y="16507"/>
                  <a:pt x="19181" y="16598"/>
                </a:cubicBezTo>
                <a:cubicBezTo>
                  <a:pt x="19181" y="16659"/>
                  <a:pt x="19150" y="16750"/>
                  <a:pt x="19211" y="16811"/>
                </a:cubicBezTo>
                <a:cubicBezTo>
                  <a:pt x="19211" y="16507"/>
                  <a:pt x="19241" y="16203"/>
                  <a:pt x="19241" y="15899"/>
                </a:cubicBezTo>
                <a:cubicBezTo>
                  <a:pt x="19272" y="15808"/>
                  <a:pt x="19241" y="15717"/>
                  <a:pt x="19241" y="15625"/>
                </a:cubicBezTo>
                <a:cubicBezTo>
                  <a:pt x="19302" y="15352"/>
                  <a:pt x="19272" y="15048"/>
                  <a:pt x="19272" y="14774"/>
                </a:cubicBezTo>
                <a:cubicBezTo>
                  <a:pt x="19272" y="14379"/>
                  <a:pt x="19272" y="13984"/>
                  <a:pt x="19211" y="13619"/>
                </a:cubicBezTo>
                <a:cubicBezTo>
                  <a:pt x="19181" y="13498"/>
                  <a:pt x="19150" y="13376"/>
                  <a:pt x="19181" y="13224"/>
                </a:cubicBezTo>
                <a:lnTo>
                  <a:pt x="19181" y="13224"/>
                </a:lnTo>
                <a:cubicBezTo>
                  <a:pt x="19393" y="13346"/>
                  <a:pt x="19576" y="13467"/>
                  <a:pt x="19728" y="13650"/>
                </a:cubicBezTo>
                <a:cubicBezTo>
                  <a:pt x="19789" y="14015"/>
                  <a:pt x="19667" y="14349"/>
                  <a:pt x="19758" y="14714"/>
                </a:cubicBezTo>
                <a:cubicBezTo>
                  <a:pt x="19819" y="14410"/>
                  <a:pt x="19819" y="14106"/>
                  <a:pt x="19819" y="13771"/>
                </a:cubicBezTo>
                <a:cubicBezTo>
                  <a:pt x="19849" y="13802"/>
                  <a:pt x="19880" y="13802"/>
                  <a:pt x="19910" y="13802"/>
                </a:cubicBezTo>
                <a:cubicBezTo>
                  <a:pt x="20305" y="14197"/>
                  <a:pt x="20670" y="14592"/>
                  <a:pt x="20974" y="15078"/>
                </a:cubicBezTo>
                <a:cubicBezTo>
                  <a:pt x="21399" y="15808"/>
                  <a:pt x="21734" y="16598"/>
                  <a:pt x="21916" y="17419"/>
                </a:cubicBezTo>
                <a:cubicBezTo>
                  <a:pt x="21947" y="17571"/>
                  <a:pt x="21977" y="17723"/>
                  <a:pt x="22038" y="17844"/>
                </a:cubicBezTo>
                <a:cubicBezTo>
                  <a:pt x="22129" y="18240"/>
                  <a:pt x="22220" y="18635"/>
                  <a:pt x="22251" y="19030"/>
                </a:cubicBezTo>
                <a:cubicBezTo>
                  <a:pt x="22311" y="19334"/>
                  <a:pt x="22342" y="19668"/>
                  <a:pt x="22372" y="19972"/>
                </a:cubicBezTo>
                <a:cubicBezTo>
                  <a:pt x="22433" y="20337"/>
                  <a:pt x="22463" y="20732"/>
                  <a:pt x="22494" y="21097"/>
                </a:cubicBezTo>
                <a:cubicBezTo>
                  <a:pt x="22524" y="22100"/>
                  <a:pt x="22555" y="23072"/>
                  <a:pt x="22494" y="24075"/>
                </a:cubicBezTo>
                <a:cubicBezTo>
                  <a:pt x="22463" y="24501"/>
                  <a:pt x="22433" y="24896"/>
                  <a:pt x="22403" y="25291"/>
                </a:cubicBezTo>
                <a:cubicBezTo>
                  <a:pt x="22372" y="25595"/>
                  <a:pt x="22281" y="25899"/>
                  <a:pt x="22159" y="26203"/>
                </a:cubicBezTo>
                <a:cubicBezTo>
                  <a:pt x="22129" y="26325"/>
                  <a:pt x="22068" y="26446"/>
                  <a:pt x="21977" y="26507"/>
                </a:cubicBezTo>
                <a:cubicBezTo>
                  <a:pt x="21958" y="26545"/>
                  <a:pt x="21928" y="26571"/>
                  <a:pt x="21886" y="26571"/>
                </a:cubicBezTo>
                <a:cubicBezTo>
                  <a:pt x="21860" y="26571"/>
                  <a:pt x="21829" y="26561"/>
                  <a:pt x="21795" y="26537"/>
                </a:cubicBezTo>
                <a:cubicBezTo>
                  <a:pt x="21764" y="26507"/>
                  <a:pt x="21734" y="26446"/>
                  <a:pt x="21703" y="26386"/>
                </a:cubicBezTo>
                <a:cubicBezTo>
                  <a:pt x="21643" y="26234"/>
                  <a:pt x="21582" y="26051"/>
                  <a:pt x="21521" y="25869"/>
                </a:cubicBezTo>
                <a:cubicBezTo>
                  <a:pt x="21369" y="25352"/>
                  <a:pt x="21308" y="24835"/>
                  <a:pt x="21308" y="24288"/>
                </a:cubicBezTo>
                <a:cubicBezTo>
                  <a:pt x="21247" y="23376"/>
                  <a:pt x="21247" y="22464"/>
                  <a:pt x="21308" y="21522"/>
                </a:cubicBezTo>
                <a:cubicBezTo>
                  <a:pt x="21339" y="21036"/>
                  <a:pt x="21369" y="20550"/>
                  <a:pt x="21399" y="20063"/>
                </a:cubicBezTo>
                <a:cubicBezTo>
                  <a:pt x="21430" y="19911"/>
                  <a:pt x="21430" y="19729"/>
                  <a:pt x="21460" y="19547"/>
                </a:cubicBezTo>
                <a:cubicBezTo>
                  <a:pt x="21490" y="19400"/>
                  <a:pt x="21491" y="19254"/>
                  <a:pt x="21463" y="19107"/>
                </a:cubicBezTo>
                <a:lnTo>
                  <a:pt x="21463" y="19107"/>
                </a:lnTo>
                <a:cubicBezTo>
                  <a:pt x="21460" y="19114"/>
                  <a:pt x="21460" y="19121"/>
                  <a:pt x="21460" y="19121"/>
                </a:cubicBezTo>
                <a:cubicBezTo>
                  <a:pt x="21430" y="19303"/>
                  <a:pt x="21399" y="19455"/>
                  <a:pt x="21399" y="19638"/>
                </a:cubicBezTo>
                <a:cubicBezTo>
                  <a:pt x="21369" y="19850"/>
                  <a:pt x="21339" y="20063"/>
                  <a:pt x="21339" y="20276"/>
                </a:cubicBezTo>
                <a:cubicBezTo>
                  <a:pt x="21308" y="20702"/>
                  <a:pt x="21247" y="21097"/>
                  <a:pt x="21217" y="21522"/>
                </a:cubicBezTo>
                <a:cubicBezTo>
                  <a:pt x="21187" y="22039"/>
                  <a:pt x="21156" y="22586"/>
                  <a:pt x="21156" y="23133"/>
                </a:cubicBezTo>
                <a:cubicBezTo>
                  <a:pt x="21156" y="23832"/>
                  <a:pt x="21156" y="24531"/>
                  <a:pt x="21278" y="25230"/>
                </a:cubicBezTo>
                <a:cubicBezTo>
                  <a:pt x="21339" y="25686"/>
                  <a:pt x="21460" y="26142"/>
                  <a:pt x="21673" y="26568"/>
                </a:cubicBezTo>
                <a:cubicBezTo>
                  <a:pt x="21703" y="26629"/>
                  <a:pt x="21703" y="26659"/>
                  <a:pt x="21673" y="26720"/>
                </a:cubicBezTo>
                <a:cubicBezTo>
                  <a:pt x="21582" y="26781"/>
                  <a:pt x="21460" y="26811"/>
                  <a:pt x="21369" y="26841"/>
                </a:cubicBezTo>
                <a:cubicBezTo>
                  <a:pt x="21156" y="26841"/>
                  <a:pt x="21035" y="26750"/>
                  <a:pt x="20913" y="26659"/>
                </a:cubicBezTo>
                <a:cubicBezTo>
                  <a:pt x="20488" y="26264"/>
                  <a:pt x="20184" y="25808"/>
                  <a:pt x="20001" y="25291"/>
                </a:cubicBezTo>
                <a:cubicBezTo>
                  <a:pt x="19789" y="24744"/>
                  <a:pt x="19637" y="24197"/>
                  <a:pt x="19606" y="23620"/>
                </a:cubicBezTo>
                <a:cubicBezTo>
                  <a:pt x="19576" y="23072"/>
                  <a:pt x="19576" y="22556"/>
                  <a:pt x="19545" y="22009"/>
                </a:cubicBezTo>
                <a:cubicBezTo>
                  <a:pt x="19545" y="21887"/>
                  <a:pt x="19545" y="21765"/>
                  <a:pt x="19545" y="21613"/>
                </a:cubicBezTo>
                <a:cubicBezTo>
                  <a:pt x="19576" y="21127"/>
                  <a:pt x="19606" y="20610"/>
                  <a:pt x="19667" y="20094"/>
                </a:cubicBezTo>
                <a:cubicBezTo>
                  <a:pt x="19667" y="19759"/>
                  <a:pt x="19728" y="19425"/>
                  <a:pt x="19758" y="19060"/>
                </a:cubicBezTo>
                <a:cubicBezTo>
                  <a:pt x="19819" y="18452"/>
                  <a:pt x="19910" y="17844"/>
                  <a:pt x="20001" y="17236"/>
                </a:cubicBezTo>
                <a:cubicBezTo>
                  <a:pt x="20001" y="17125"/>
                  <a:pt x="20001" y="17014"/>
                  <a:pt x="20001" y="16902"/>
                </a:cubicBezTo>
                <a:cubicBezTo>
                  <a:pt x="20001" y="16902"/>
                  <a:pt x="19971" y="16902"/>
                  <a:pt x="19971" y="16932"/>
                </a:cubicBezTo>
                <a:cubicBezTo>
                  <a:pt x="19940" y="17054"/>
                  <a:pt x="19940" y="17206"/>
                  <a:pt x="19910" y="17328"/>
                </a:cubicBezTo>
                <a:cubicBezTo>
                  <a:pt x="19849" y="17723"/>
                  <a:pt x="19789" y="18118"/>
                  <a:pt x="19728" y="18513"/>
                </a:cubicBezTo>
                <a:cubicBezTo>
                  <a:pt x="19667" y="19121"/>
                  <a:pt x="19576" y="19698"/>
                  <a:pt x="19545" y="20276"/>
                </a:cubicBezTo>
                <a:cubicBezTo>
                  <a:pt x="19515" y="20489"/>
                  <a:pt x="19515" y="20732"/>
                  <a:pt x="19485" y="20945"/>
                </a:cubicBezTo>
                <a:cubicBezTo>
                  <a:pt x="19485" y="21279"/>
                  <a:pt x="19454" y="21583"/>
                  <a:pt x="19454" y="21917"/>
                </a:cubicBezTo>
                <a:cubicBezTo>
                  <a:pt x="19424" y="22313"/>
                  <a:pt x="19454" y="22708"/>
                  <a:pt x="19454" y="23103"/>
                </a:cubicBezTo>
                <a:cubicBezTo>
                  <a:pt x="19485" y="23650"/>
                  <a:pt x="19545" y="24197"/>
                  <a:pt x="19697" y="24714"/>
                </a:cubicBezTo>
                <a:cubicBezTo>
                  <a:pt x="19880" y="25534"/>
                  <a:pt x="20244" y="26264"/>
                  <a:pt x="20913" y="26811"/>
                </a:cubicBezTo>
                <a:cubicBezTo>
                  <a:pt x="20913" y="26841"/>
                  <a:pt x="20913" y="26841"/>
                  <a:pt x="20944" y="26902"/>
                </a:cubicBezTo>
                <a:cubicBezTo>
                  <a:pt x="20852" y="26902"/>
                  <a:pt x="20822" y="26902"/>
                  <a:pt x="20761" y="26872"/>
                </a:cubicBezTo>
                <a:cubicBezTo>
                  <a:pt x="20640" y="26841"/>
                  <a:pt x="20518" y="26781"/>
                  <a:pt x="20396" y="26689"/>
                </a:cubicBezTo>
                <a:cubicBezTo>
                  <a:pt x="20153" y="26507"/>
                  <a:pt x="19940" y="26294"/>
                  <a:pt x="19728" y="26021"/>
                </a:cubicBezTo>
                <a:cubicBezTo>
                  <a:pt x="19454" y="25626"/>
                  <a:pt x="19241" y="25200"/>
                  <a:pt x="19059" y="24744"/>
                </a:cubicBezTo>
                <a:cubicBezTo>
                  <a:pt x="18755" y="23954"/>
                  <a:pt x="18603" y="23103"/>
                  <a:pt x="18481" y="22252"/>
                </a:cubicBezTo>
                <a:cubicBezTo>
                  <a:pt x="18451" y="21887"/>
                  <a:pt x="18421" y="21553"/>
                  <a:pt x="18421" y="21188"/>
                </a:cubicBezTo>
                <a:cubicBezTo>
                  <a:pt x="18390" y="21066"/>
                  <a:pt x="18390" y="20914"/>
                  <a:pt x="18390" y="20762"/>
                </a:cubicBezTo>
                <a:cubicBezTo>
                  <a:pt x="18390" y="20428"/>
                  <a:pt x="18390" y="20094"/>
                  <a:pt x="18390" y="19759"/>
                </a:cubicBezTo>
                <a:cubicBezTo>
                  <a:pt x="18390" y="19759"/>
                  <a:pt x="18390" y="19729"/>
                  <a:pt x="18390" y="19729"/>
                </a:cubicBezTo>
                <a:cubicBezTo>
                  <a:pt x="18360" y="20033"/>
                  <a:pt x="18330" y="20337"/>
                  <a:pt x="18330" y="20610"/>
                </a:cubicBezTo>
                <a:cubicBezTo>
                  <a:pt x="18360" y="21188"/>
                  <a:pt x="18360" y="21765"/>
                  <a:pt x="18421" y="22343"/>
                </a:cubicBezTo>
                <a:cubicBezTo>
                  <a:pt x="18481" y="22829"/>
                  <a:pt x="18542" y="23316"/>
                  <a:pt x="18664" y="23772"/>
                </a:cubicBezTo>
                <a:cubicBezTo>
                  <a:pt x="18755" y="24288"/>
                  <a:pt x="18937" y="24775"/>
                  <a:pt x="19150" y="25261"/>
                </a:cubicBezTo>
                <a:cubicBezTo>
                  <a:pt x="19454" y="25899"/>
                  <a:pt x="19880" y="26477"/>
                  <a:pt x="20488" y="26902"/>
                </a:cubicBezTo>
                <a:cubicBezTo>
                  <a:pt x="20488" y="26902"/>
                  <a:pt x="20518" y="26933"/>
                  <a:pt x="20518" y="26963"/>
                </a:cubicBezTo>
                <a:cubicBezTo>
                  <a:pt x="20488" y="26963"/>
                  <a:pt x="20457" y="26993"/>
                  <a:pt x="20427" y="26993"/>
                </a:cubicBezTo>
                <a:cubicBezTo>
                  <a:pt x="20244" y="26993"/>
                  <a:pt x="20062" y="26993"/>
                  <a:pt x="19849" y="26963"/>
                </a:cubicBezTo>
                <a:cubicBezTo>
                  <a:pt x="19545" y="26933"/>
                  <a:pt x="19302" y="26781"/>
                  <a:pt x="19089" y="26537"/>
                </a:cubicBezTo>
                <a:cubicBezTo>
                  <a:pt x="18907" y="26294"/>
                  <a:pt x="18755" y="26082"/>
                  <a:pt x="18603" y="25838"/>
                </a:cubicBezTo>
                <a:cubicBezTo>
                  <a:pt x="18299" y="25322"/>
                  <a:pt x="18056" y="24805"/>
                  <a:pt x="17874" y="24258"/>
                </a:cubicBezTo>
                <a:cubicBezTo>
                  <a:pt x="17661" y="23620"/>
                  <a:pt x="17478" y="22951"/>
                  <a:pt x="17387" y="22313"/>
                </a:cubicBezTo>
                <a:cubicBezTo>
                  <a:pt x="17296" y="21826"/>
                  <a:pt x="17235" y="21370"/>
                  <a:pt x="17205" y="20884"/>
                </a:cubicBezTo>
                <a:cubicBezTo>
                  <a:pt x="17205" y="20854"/>
                  <a:pt x="17205" y="20793"/>
                  <a:pt x="17205" y="20762"/>
                </a:cubicBezTo>
                <a:cubicBezTo>
                  <a:pt x="17114" y="20276"/>
                  <a:pt x="17144" y="19790"/>
                  <a:pt x="17114" y="19334"/>
                </a:cubicBezTo>
                <a:cubicBezTo>
                  <a:pt x="17114" y="19273"/>
                  <a:pt x="17114" y="19243"/>
                  <a:pt x="17144" y="19182"/>
                </a:cubicBezTo>
                <a:cubicBezTo>
                  <a:pt x="17144" y="18939"/>
                  <a:pt x="17144" y="18695"/>
                  <a:pt x="17114" y="18483"/>
                </a:cubicBezTo>
                <a:cubicBezTo>
                  <a:pt x="17083" y="18878"/>
                  <a:pt x="17053" y="19273"/>
                  <a:pt x="17053" y="19668"/>
                </a:cubicBezTo>
                <a:cubicBezTo>
                  <a:pt x="17053" y="20215"/>
                  <a:pt x="17083" y="20793"/>
                  <a:pt x="17144" y="21340"/>
                </a:cubicBezTo>
                <a:cubicBezTo>
                  <a:pt x="17205" y="21826"/>
                  <a:pt x="17296" y="22313"/>
                  <a:pt x="17387" y="22799"/>
                </a:cubicBezTo>
                <a:cubicBezTo>
                  <a:pt x="17539" y="23589"/>
                  <a:pt x="17782" y="24349"/>
                  <a:pt x="18086" y="25109"/>
                </a:cubicBezTo>
                <a:cubicBezTo>
                  <a:pt x="18360" y="25717"/>
                  <a:pt x="18694" y="26294"/>
                  <a:pt x="19181" y="26781"/>
                </a:cubicBezTo>
                <a:cubicBezTo>
                  <a:pt x="19181" y="26811"/>
                  <a:pt x="19211" y="26811"/>
                  <a:pt x="19211" y="26841"/>
                </a:cubicBezTo>
                <a:cubicBezTo>
                  <a:pt x="19211" y="26841"/>
                  <a:pt x="19181" y="26872"/>
                  <a:pt x="19181" y="26872"/>
                </a:cubicBezTo>
                <a:cubicBezTo>
                  <a:pt x="18755" y="26811"/>
                  <a:pt x="18360" y="26629"/>
                  <a:pt x="18026" y="26355"/>
                </a:cubicBezTo>
                <a:cubicBezTo>
                  <a:pt x="17478" y="25869"/>
                  <a:pt x="17053" y="25352"/>
                  <a:pt x="16719" y="24683"/>
                </a:cubicBezTo>
                <a:cubicBezTo>
                  <a:pt x="16536" y="24288"/>
                  <a:pt x="16384" y="23893"/>
                  <a:pt x="16293" y="23468"/>
                </a:cubicBezTo>
                <a:cubicBezTo>
                  <a:pt x="16111" y="22799"/>
                  <a:pt x="16019" y="22100"/>
                  <a:pt x="15959" y="21370"/>
                </a:cubicBezTo>
                <a:cubicBezTo>
                  <a:pt x="15928" y="20854"/>
                  <a:pt x="15898" y="20306"/>
                  <a:pt x="15898" y="19759"/>
                </a:cubicBezTo>
                <a:cubicBezTo>
                  <a:pt x="15898" y="19212"/>
                  <a:pt x="15928" y="18665"/>
                  <a:pt x="15928" y="18118"/>
                </a:cubicBezTo>
                <a:cubicBezTo>
                  <a:pt x="15959" y="17540"/>
                  <a:pt x="15959" y="16963"/>
                  <a:pt x="15959" y="16385"/>
                </a:cubicBezTo>
                <a:cubicBezTo>
                  <a:pt x="15959" y="16294"/>
                  <a:pt x="15959" y="16203"/>
                  <a:pt x="15959" y="16112"/>
                </a:cubicBezTo>
                <a:cubicBezTo>
                  <a:pt x="15989" y="15656"/>
                  <a:pt x="16019" y="15170"/>
                  <a:pt x="16019" y="14683"/>
                </a:cubicBezTo>
                <a:cubicBezTo>
                  <a:pt x="16019" y="14531"/>
                  <a:pt x="16050" y="14410"/>
                  <a:pt x="16050" y="14288"/>
                </a:cubicBezTo>
                <a:cubicBezTo>
                  <a:pt x="16050" y="13863"/>
                  <a:pt x="16050" y="13467"/>
                  <a:pt x="15989" y="13072"/>
                </a:cubicBezTo>
                <a:cubicBezTo>
                  <a:pt x="15959" y="12951"/>
                  <a:pt x="15959" y="12829"/>
                  <a:pt x="15989" y="12738"/>
                </a:cubicBezTo>
                <a:cubicBezTo>
                  <a:pt x="16019" y="12708"/>
                  <a:pt x="16019" y="12708"/>
                  <a:pt x="16050" y="12708"/>
                </a:cubicBezTo>
                <a:cubicBezTo>
                  <a:pt x="16384" y="12647"/>
                  <a:pt x="16719" y="12586"/>
                  <a:pt x="17083" y="12586"/>
                </a:cubicBezTo>
                <a:close/>
                <a:moveTo>
                  <a:pt x="21886" y="26963"/>
                </a:moveTo>
                <a:cubicBezTo>
                  <a:pt x="21916" y="27024"/>
                  <a:pt x="21977" y="27054"/>
                  <a:pt x="21977" y="27085"/>
                </a:cubicBezTo>
                <a:cubicBezTo>
                  <a:pt x="22129" y="27662"/>
                  <a:pt x="22159" y="28270"/>
                  <a:pt x="22190" y="28878"/>
                </a:cubicBezTo>
                <a:cubicBezTo>
                  <a:pt x="22190" y="28908"/>
                  <a:pt x="22220" y="28969"/>
                  <a:pt x="22129" y="29030"/>
                </a:cubicBezTo>
                <a:cubicBezTo>
                  <a:pt x="22129" y="29000"/>
                  <a:pt x="22099" y="28969"/>
                  <a:pt x="22099" y="28939"/>
                </a:cubicBezTo>
                <a:cubicBezTo>
                  <a:pt x="22068" y="28878"/>
                  <a:pt x="22068" y="28787"/>
                  <a:pt x="22068" y="28726"/>
                </a:cubicBezTo>
                <a:cubicBezTo>
                  <a:pt x="22038" y="28179"/>
                  <a:pt x="21977" y="27662"/>
                  <a:pt x="21886" y="27115"/>
                </a:cubicBezTo>
                <a:cubicBezTo>
                  <a:pt x="21886" y="27085"/>
                  <a:pt x="21886" y="27054"/>
                  <a:pt x="21886" y="26963"/>
                </a:cubicBezTo>
                <a:close/>
                <a:moveTo>
                  <a:pt x="23829" y="27353"/>
                </a:moveTo>
                <a:cubicBezTo>
                  <a:pt x="23846" y="27353"/>
                  <a:pt x="23866" y="27363"/>
                  <a:pt x="23892" y="27389"/>
                </a:cubicBezTo>
                <a:cubicBezTo>
                  <a:pt x="23527" y="27753"/>
                  <a:pt x="23284" y="28179"/>
                  <a:pt x="23132" y="28635"/>
                </a:cubicBezTo>
                <a:cubicBezTo>
                  <a:pt x="23071" y="28817"/>
                  <a:pt x="23010" y="29030"/>
                  <a:pt x="22950" y="29212"/>
                </a:cubicBezTo>
                <a:cubicBezTo>
                  <a:pt x="22828" y="29759"/>
                  <a:pt x="22676" y="30307"/>
                  <a:pt x="22555" y="30854"/>
                </a:cubicBezTo>
                <a:cubicBezTo>
                  <a:pt x="22463" y="31218"/>
                  <a:pt x="22403" y="31614"/>
                  <a:pt x="22372" y="32009"/>
                </a:cubicBezTo>
                <a:cubicBezTo>
                  <a:pt x="22342" y="32191"/>
                  <a:pt x="22342" y="32404"/>
                  <a:pt x="22251" y="32617"/>
                </a:cubicBezTo>
                <a:cubicBezTo>
                  <a:pt x="22220" y="32525"/>
                  <a:pt x="22220" y="32465"/>
                  <a:pt x="22220" y="32434"/>
                </a:cubicBezTo>
                <a:cubicBezTo>
                  <a:pt x="22220" y="32252"/>
                  <a:pt x="22251" y="32069"/>
                  <a:pt x="22251" y="31887"/>
                </a:cubicBezTo>
                <a:cubicBezTo>
                  <a:pt x="22281" y="31370"/>
                  <a:pt x="22281" y="30854"/>
                  <a:pt x="22311" y="30337"/>
                </a:cubicBezTo>
                <a:cubicBezTo>
                  <a:pt x="22342" y="29759"/>
                  <a:pt x="22433" y="29212"/>
                  <a:pt x="22555" y="28665"/>
                </a:cubicBezTo>
                <a:cubicBezTo>
                  <a:pt x="22646" y="28331"/>
                  <a:pt x="22737" y="27996"/>
                  <a:pt x="22858" y="27662"/>
                </a:cubicBezTo>
                <a:cubicBezTo>
                  <a:pt x="22889" y="27632"/>
                  <a:pt x="22889" y="27601"/>
                  <a:pt x="22919" y="27571"/>
                </a:cubicBezTo>
                <a:cubicBezTo>
                  <a:pt x="22919" y="27571"/>
                  <a:pt x="22919" y="27532"/>
                  <a:pt x="22935" y="27532"/>
                </a:cubicBezTo>
                <a:cubicBezTo>
                  <a:pt x="22939" y="27532"/>
                  <a:pt x="22944" y="27534"/>
                  <a:pt x="22950" y="27541"/>
                </a:cubicBezTo>
                <a:cubicBezTo>
                  <a:pt x="22950" y="27571"/>
                  <a:pt x="22950" y="27601"/>
                  <a:pt x="22950" y="27601"/>
                </a:cubicBezTo>
                <a:cubicBezTo>
                  <a:pt x="22706" y="28422"/>
                  <a:pt x="22555" y="29243"/>
                  <a:pt x="22463" y="30063"/>
                </a:cubicBezTo>
                <a:cubicBezTo>
                  <a:pt x="22433" y="30246"/>
                  <a:pt x="22433" y="30398"/>
                  <a:pt x="22494" y="30550"/>
                </a:cubicBezTo>
                <a:cubicBezTo>
                  <a:pt x="22494" y="30459"/>
                  <a:pt x="22524" y="30367"/>
                  <a:pt x="22555" y="30276"/>
                </a:cubicBezTo>
                <a:cubicBezTo>
                  <a:pt x="22646" y="29942"/>
                  <a:pt x="22706" y="29607"/>
                  <a:pt x="22798" y="29243"/>
                </a:cubicBezTo>
                <a:cubicBezTo>
                  <a:pt x="22919" y="28848"/>
                  <a:pt x="23041" y="28422"/>
                  <a:pt x="23254" y="28057"/>
                </a:cubicBezTo>
                <a:cubicBezTo>
                  <a:pt x="23375" y="27814"/>
                  <a:pt x="23558" y="27571"/>
                  <a:pt x="23770" y="27389"/>
                </a:cubicBezTo>
                <a:cubicBezTo>
                  <a:pt x="23788" y="27371"/>
                  <a:pt x="23805" y="27353"/>
                  <a:pt x="23829" y="27353"/>
                </a:cubicBezTo>
                <a:close/>
                <a:moveTo>
                  <a:pt x="10816" y="1"/>
                </a:moveTo>
                <a:cubicBezTo>
                  <a:pt x="10631" y="1"/>
                  <a:pt x="10441" y="22"/>
                  <a:pt x="10244" y="63"/>
                </a:cubicBezTo>
                <a:cubicBezTo>
                  <a:pt x="10062" y="124"/>
                  <a:pt x="9880" y="154"/>
                  <a:pt x="9728" y="245"/>
                </a:cubicBezTo>
                <a:cubicBezTo>
                  <a:pt x="9241" y="458"/>
                  <a:pt x="8937" y="823"/>
                  <a:pt x="8876" y="1370"/>
                </a:cubicBezTo>
                <a:cubicBezTo>
                  <a:pt x="8816" y="1704"/>
                  <a:pt x="8846" y="2039"/>
                  <a:pt x="8937" y="2373"/>
                </a:cubicBezTo>
                <a:cubicBezTo>
                  <a:pt x="9028" y="2677"/>
                  <a:pt x="9120" y="2981"/>
                  <a:pt x="9272" y="3254"/>
                </a:cubicBezTo>
                <a:cubicBezTo>
                  <a:pt x="9302" y="3346"/>
                  <a:pt x="9363" y="3406"/>
                  <a:pt x="9393" y="3498"/>
                </a:cubicBezTo>
                <a:cubicBezTo>
                  <a:pt x="9367" y="3523"/>
                  <a:pt x="9347" y="3533"/>
                  <a:pt x="9330" y="3533"/>
                </a:cubicBezTo>
                <a:cubicBezTo>
                  <a:pt x="9307" y="3533"/>
                  <a:pt x="9289" y="3515"/>
                  <a:pt x="9272" y="3498"/>
                </a:cubicBezTo>
                <a:cubicBezTo>
                  <a:pt x="8968" y="3346"/>
                  <a:pt x="8694" y="3194"/>
                  <a:pt x="8421" y="3042"/>
                </a:cubicBezTo>
                <a:cubicBezTo>
                  <a:pt x="7813" y="2738"/>
                  <a:pt x="7174" y="2495"/>
                  <a:pt x="6475" y="2312"/>
                </a:cubicBezTo>
                <a:cubicBezTo>
                  <a:pt x="6050" y="2221"/>
                  <a:pt x="5594" y="2191"/>
                  <a:pt x="5168" y="2191"/>
                </a:cubicBezTo>
                <a:cubicBezTo>
                  <a:pt x="4712" y="2191"/>
                  <a:pt x="4256" y="2251"/>
                  <a:pt x="3861" y="2434"/>
                </a:cubicBezTo>
                <a:cubicBezTo>
                  <a:pt x="3436" y="2586"/>
                  <a:pt x="3162" y="2859"/>
                  <a:pt x="2949" y="3224"/>
                </a:cubicBezTo>
                <a:cubicBezTo>
                  <a:pt x="2767" y="3619"/>
                  <a:pt x="2645" y="4014"/>
                  <a:pt x="2645" y="4440"/>
                </a:cubicBezTo>
                <a:cubicBezTo>
                  <a:pt x="2615" y="4744"/>
                  <a:pt x="2645" y="5048"/>
                  <a:pt x="2767" y="5321"/>
                </a:cubicBezTo>
                <a:cubicBezTo>
                  <a:pt x="2828" y="5534"/>
                  <a:pt x="2919" y="5777"/>
                  <a:pt x="3010" y="5990"/>
                </a:cubicBezTo>
                <a:cubicBezTo>
                  <a:pt x="3040" y="6081"/>
                  <a:pt x="3101" y="6203"/>
                  <a:pt x="3162" y="6294"/>
                </a:cubicBezTo>
                <a:cubicBezTo>
                  <a:pt x="3071" y="6416"/>
                  <a:pt x="2980" y="6476"/>
                  <a:pt x="2888" y="6537"/>
                </a:cubicBezTo>
                <a:cubicBezTo>
                  <a:pt x="2615" y="6750"/>
                  <a:pt x="2311" y="6932"/>
                  <a:pt x="2037" y="7115"/>
                </a:cubicBezTo>
                <a:cubicBezTo>
                  <a:pt x="1642" y="7358"/>
                  <a:pt x="1308" y="7662"/>
                  <a:pt x="974" y="7996"/>
                </a:cubicBezTo>
                <a:cubicBezTo>
                  <a:pt x="609" y="8422"/>
                  <a:pt x="335" y="8878"/>
                  <a:pt x="153" y="9394"/>
                </a:cubicBezTo>
                <a:cubicBezTo>
                  <a:pt x="31" y="9698"/>
                  <a:pt x="1" y="10033"/>
                  <a:pt x="31" y="10367"/>
                </a:cubicBezTo>
                <a:cubicBezTo>
                  <a:pt x="62" y="10823"/>
                  <a:pt x="244" y="11218"/>
                  <a:pt x="609" y="11492"/>
                </a:cubicBezTo>
                <a:cubicBezTo>
                  <a:pt x="1278" y="11978"/>
                  <a:pt x="2007" y="12312"/>
                  <a:pt x="2858" y="12434"/>
                </a:cubicBezTo>
                <a:cubicBezTo>
                  <a:pt x="3040" y="12434"/>
                  <a:pt x="3223" y="12495"/>
                  <a:pt x="3405" y="12525"/>
                </a:cubicBezTo>
                <a:cubicBezTo>
                  <a:pt x="3648" y="12586"/>
                  <a:pt x="3861" y="12708"/>
                  <a:pt x="4044" y="12859"/>
                </a:cubicBezTo>
                <a:cubicBezTo>
                  <a:pt x="4104" y="12920"/>
                  <a:pt x="4196" y="12981"/>
                  <a:pt x="4256" y="13072"/>
                </a:cubicBezTo>
                <a:cubicBezTo>
                  <a:pt x="4560" y="13315"/>
                  <a:pt x="4895" y="13498"/>
                  <a:pt x="5259" y="13650"/>
                </a:cubicBezTo>
                <a:cubicBezTo>
                  <a:pt x="5806" y="13863"/>
                  <a:pt x="6414" y="13984"/>
                  <a:pt x="6992" y="14075"/>
                </a:cubicBezTo>
                <a:cubicBezTo>
                  <a:pt x="7569" y="14197"/>
                  <a:pt x="8147" y="14227"/>
                  <a:pt x="8694" y="14258"/>
                </a:cubicBezTo>
                <a:cubicBezTo>
                  <a:pt x="8968" y="14258"/>
                  <a:pt x="9241" y="14227"/>
                  <a:pt x="9484" y="14197"/>
                </a:cubicBezTo>
                <a:cubicBezTo>
                  <a:pt x="10244" y="14136"/>
                  <a:pt x="10943" y="13954"/>
                  <a:pt x="11673" y="13741"/>
                </a:cubicBezTo>
                <a:cubicBezTo>
                  <a:pt x="11794" y="13711"/>
                  <a:pt x="11916" y="13680"/>
                  <a:pt x="12038" y="13680"/>
                </a:cubicBezTo>
                <a:cubicBezTo>
                  <a:pt x="12068" y="13741"/>
                  <a:pt x="12098" y="13771"/>
                  <a:pt x="12098" y="13832"/>
                </a:cubicBezTo>
                <a:cubicBezTo>
                  <a:pt x="12250" y="14349"/>
                  <a:pt x="12402" y="14866"/>
                  <a:pt x="12463" y="15413"/>
                </a:cubicBezTo>
                <a:cubicBezTo>
                  <a:pt x="12524" y="15869"/>
                  <a:pt x="12554" y="16325"/>
                  <a:pt x="12585" y="16781"/>
                </a:cubicBezTo>
                <a:cubicBezTo>
                  <a:pt x="12646" y="17692"/>
                  <a:pt x="12676" y="18574"/>
                  <a:pt x="12737" y="19486"/>
                </a:cubicBezTo>
                <a:cubicBezTo>
                  <a:pt x="12828" y="20580"/>
                  <a:pt x="13010" y="21705"/>
                  <a:pt x="13436" y="22738"/>
                </a:cubicBezTo>
                <a:cubicBezTo>
                  <a:pt x="13740" y="23559"/>
                  <a:pt x="14196" y="24258"/>
                  <a:pt x="14834" y="24866"/>
                </a:cubicBezTo>
                <a:cubicBezTo>
                  <a:pt x="15624" y="25656"/>
                  <a:pt x="16567" y="26234"/>
                  <a:pt x="17630" y="26659"/>
                </a:cubicBezTo>
                <a:cubicBezTo>
                  <a:pt x="18208" y="26902"/>
                  <a:pt x="18816" y="27085"/>
                  <a:pt x="19454" y="27176"/>
                </a:cubicBezTo>
                <a:cubicBezTo>
                  <a:pt x="19515" y="27176"/>
                  <a:pt x="19576" y="27176"/>
                  <a:pt x="19606" y="27206"/>
                </a:cubicBezTo>
                <a:cubicBezTo>
                  <a:pt x="19971" y="27297"/>
                  <a:pt x="20305" y="27389"/>
                  <a:pt x="20640" y="27480"/>
                </a:cubicBezTo>
                <a:cubicBezTo>
                  <a:pt x="21065" y="27601"/>
                  <a:pt x="21399" y="27875"/>
                  <a:pt x="21551" y="28300"/>
                </a:cubicBezTo>
                <a:cubicBezTo>
                  <a:pt x="21703" y="28726"/>
                  <a:pt x="21825" y="29152"/>
                  <a:pt x="21886" y="29577"/>
                </a:cubicBezTo>
                <a:cubicBezTo>
                  <a:pt x="22007" y="30276"/>
                  <a:pt x="22007" y="30945"/>
                  <a:pt x="22007" y="31644"/>
                </a:cubicBezTo>
                <a:cubicBezTo>
                  <a:pt x="22038" y="32343"/>
                  <a:pt x="22038" y="33042"/>
                  <a:pt x="22007" y="33711"/>
                </a:cubicBezTo>
                <a:cubicBezTo>
                  <a:pt x="22007" y="34228"/>
                  <a:pt x="21977" y="34744"/>
                  <a:pt x="21916" y="35261"/>
                </a:cubicBezTo>
                <a:cubicBezTo>
                  <a:pt x="21855" y="35656"/>
                  <a:pt x="21825" y="36082"/>
                  <a:pt x="21795" y="36507"/>
                </a:cubicBezTo>
                <a:cubicBezTo>
                  <a:pt x="21764" y="37328"/>
                  <a:pt x="21734" y="38118"/>
                  <a:pt x="21764" y="38939"/>
                </a:cubicBezTo>
                <a:cubicBezTo>
                  <a:pt x="21764" y="39182"/>
                  <a:pt x="21764" y="39425"/>
                  <a:pt x="21764" y="39668"/>
                </a:cubicBezTo>
                <a:cubicBezTo>
                  <a:pt x="21764" y="40216"/>
                  <a:pt x="21825" y="40732"/>
                  <a:pt x="21886" y="41279"/>
                </a:cubicBezTo>
                <a:cubicBezTo>
                  <a:pt x="21947" y="41735"/>
                  <a:pt x="22007" y="42191"/>
                  <a:pt x="22068" y="42678"/>
                </a:cubicBezTo>
                <a:cubicBezTo>
                  <a:pt x="22129" y="43164"/>
                  <a:pt x="22190" y="43620"/>
                  <a:pt x="22251" y="44106"/>
                </a:cubicBezTo>
                <a:cubicBezTo>
                  <a:pt x="22281" y="44380"/>
                  <a:pt x="22311" y="44623"/>
                  <a:pt x="22342" y="44896"/>
                </a:cubicBezTo>
                <a:cubicBezTo>
                  <a:pt x="22403" y="45474"/>
                  <a:pt x="22463" y="46051"/>
                  <a:pt x="22524" y="46629"/>
                </a:cubicBezTo>
                <a:cubicBezTo>
                  <a:pt x="22767" y="48544"/>
                  <a:pt x="22798" y="50489"/>
                  <a:pt x="22858" y="52404"/>
                </a:cubicBezTo>
                <a:cubicBezTo>
                  <a:pt x="22858" y="52921"/>
                  <a:pt x="22858" y="53438"/>
                  <a:pt x="22828" y="53954"/>
                </a:cubicBezTo>
                <a:cubicBezTo>
                  <a:pt x="22828" y="54532"/>
                  <a:pt x="22798" y="55109"/>
                  <a:pt x="22767" y="55687"/>
                </a:cubicBezTo>
                <a:cubicBezTo>
                  <a:pt x="22737" y="56021"/>
                  <a:pt x="22737" y="56325"/>
                  <a:pt x="22737" y="56660"/>
                </a:cubicBezTo>
                <a:cubicBezTo>
                  <a:pt x="22706" y="57146"/>
                  <a:pt x="22706" y="57632"/>
                  <a:pt x="22706" y="58119"/>
                </a:cubicBezTo>
                <a:cubicBezTo>
                  <a:pt x="22676" y="58848"/>
                  <a:pt x="22646" y="59608"/>
                  <a:pt x="22585" y="60337"/>
                </a:cubicBezTo>
                <a:cubicBezTo>
                  <a:pt x="22555" y="61006"/>
                  <a:pt x="22494" y="61705"/>
                  <a:pt x="22463" y="62374"/>
                </a:cubicBezTo>
                <a:cubicBezTo>
                  <a:pt x="22433" y="62739"/>
                  <a:pt x="22433" y="63134"/>
                  <a:pt x="22433" y="63499"/>
                </a:cubicBezTo>
                <a:cubicBezTo>
                  <a:pt x="22403" y="64046"/>
                  <a:pt x="22403" y="64593"/>
                  <a:pt x="22372" y="65140"/>
                </a:cubicBezTo>
                <a:cubicBezTo>
                  <a:pt x="22372" y="65292"/>
                  <a:pt x="22372" y="65444"/>
                  <a:pt x="22372" y="65626"/>
                </a:cubicBezTo>
                <a:cubicBezTo>
                  <a:pt x="22372" y="66234"/>
                  <a:pt x="22372" y="66842"/>
                  <a:pt x="22372" y="67450"/>
                </a:cubicBezTo>
                <a:cubicBezTo>
                  <a:pt x="22342" y="68058"/>
                  <a:pt x="22372" y="68635"/>
                  <a:pt x="22342" y="69213"/>
                </a:cubicBezTo>
                <a:cubicBezTo>
                  <a:pt x="22342" y="70520"/>
                  <a:pt x="22403" y="71827"/>
                  <a:pt x="22433" y="73134"/>
                </a:cubicBezTo>
                <a:cubicBezTo>
                  <a:pt x="22433" y="73651"/>
                  <a:pt x="22433" y="74167"/>
                  <a:pt x="22433" y="74684"/>
                </a:cubicBezTo>
                <a:cubicBezTo>
                  <a:pt x="22433" y="75930"/>
                  <a:pt x="22463" y="77177"/>
                  <a:pt x="22463" y="78392"/>
                </a:cubicBezTo>
                <a:cubicBezTo>
                  <a:pt x="22463" y="79669"/>
                  <a:pt x="22524" y="80976"/>
                  <a:pt x="22524" y="82253"/>
                </a:cubicBezTo>
                <a:cubicBezTo>
                  <a:pt x="22555" y="82465"/>
                  <a:pt x="22524" y="82709"/>
                  <a:pt x="22524" y="82952"/>
                </a:cubicBezTo>
                <a:cubicBezTo>
                  <a:pt x="22524" y="83012"/>
                  <a:pt x="22524" y="83104"/>
                  <a:pt x="22615" y="83195"/>
                </a:cubicBezTo>
                <a:cubicBezTo>
                  <a:pt x="22646" y="83195"/>
                  <a:pt x="22676" y="83195"/>
                  <a:pt x="22706" y="83164"/>
                </a:cubicBezTo>
                <a:cubicBezTo>
                  <a:pt x="22737" y="83134"/>
                  <a:pt x="22737" y="83104"/>
                  <a:pt x="22737" y="83073"/>
                </a:cubicBezTo>
                <a:cubicBezTo>
                  <a:pt x="22767" y="82769"/>
                  <a:pt x="22767" y="82465"/>
                  <a:pt x="22767" y="82161"/>
                </a:cubicBezTo>
                <a:cubicBezTo>
                  <a:pt x="22767" y="81432"/>
                  <a:pt x="22737" y="80702"/>
                  <a:pt x="22706" y="79943"/>
                </a:cubicBezTo>
                <a:cubicBezTo>
                  <a:pt x="22706" y="78787"/>
                  <a:pt x="22676" y="77632"/>
                  <a:pt x="22676" y="76477"/>
                </a:cubicBezTo>
                <a:cubicBezTo>
                  <a:pt x="22676" y="75809"/>
                  <a:pt x="22646" y="75170"/>
                  <a:pt x="22676" y="74502"/>
                </a:cubicBezTo>
                <a:cubicBezTo>
                  <a:pt x="22676" y="73286"/>
                  <a:pt x="22615" y="72070"/>
                  <a:pt x="22615" y="70854"/>
                </a:cubicBezTo>
                <a:cubicBezTo>
                  <a:pt x="22585" y="69973"/>
                  <a:pt x="22585" y="69061"/>
                  <a:pt x="22585" y="68179"/>
                </a:cubicBezTo>
                <a:cubicBezTo>
                  <a:pt x="22585" y="67237"/>
                  <a:pt x="22585" y="66295"/>
                  <a:pt x="22615" y="65383"/>
                </a:cubicBezTo>
                <a:cubicBezTo>
                  <a:pt x="22615" y="64684"/>
                  <a:pt x="22646" y="64015"/>
                  <a:pt x="22646" y="63316"/>
                </a:cubicBezTo>
                <a:cubicBezTo>
                  <a:pt x="22676" y="62769"/>
                  <a:pt x="22706" y="62192"/>
                  <a:pt x="22737" y="61614"/>
                </a:cubicBezTo>
                <a:cubicBezTo>
                  <a:pt x="22798" y="60915"/>
                  <a:pt x="22828" y="60216"/>
                  <a:pt x="22858" y="59517"/>
                </a:cubicBezTo>
                <a:cubicBezTo>
                  <a:pt x="22889" y="58970"/>
                  <a:pt x="22919" y="58422"/>
                  <a:pt x="22950" y="57875"/>
                </a:cubicBezTo>
                <a:cubicBezTo>
                  <a:pt x="22950" y="57267"/>
                  <a:pt x="22980" y="56629"/>
                  <a:pt x="22980" y="56021"/>
                </a:cubicBezTo>
                <a:cubicBezTo>
                  <a:pt x="23010" y="55656"/>
                  <a:pt x="23041" y="55322"/>
                  <a:pt x="23041" y="54988"/>
                </a:cubicBezTo>
                <a:cubicBezTo>
                  <a:pt x="23071" y="54471"/>
                  <a:pt x="23071" y="53954"/>
                  <a:pt x="23071" y="53468"/>
                </a:cubicBezTo>
                <a:cubicBezTo>
                  <a:pt x="23102" y="52009"/>
                  <a:pt x="23041" y="50550"/>
                  <a:pt x="22980" y="49091"/>
                </a:cubicBezTo>
                <a:cubicBezTo>
                  <a:pt x="22950" y="48483"/>
                  <a:pt x="22889" y="47875"/>
                  <a:pt x="22828" y="47298"/>
                </a:cubicBezTo>
                <a:cubicBezTo>
                  <a:pt x="22767" y="46599"/>
                  <a:pt x="22676" y="45899"/>
                  <a:pt x="22615" y="45200"/>
                </a:cubicBezTo>
                <a:cubicBezTo>
                  <a:pt x="22585" y="44866"/>
                  <a:pt x="22555" y="44501"/>
                  <a:pt x="22494" y="44167"/>
                </a:cubicBezTo>
                <a:cubicBezTo>
                  <a:pt x="22433" y="43681"/>
                  <a:pt x="22372" y="43194"/>
                  <a:pt x="22311" y="42708"/>
                </a:cubicBezTo>
                <a:cubicBezTo>
                  <a:pt x="22281" y="42343"/>
                  <a:pt x="22251" y="41978"/>
                  <a:pt x="22190" y="41644"/>
                </a:cubicBezTo>
                <a:cubicBezTo>
                  <a:pt x="22129" y="41036"/>
                  <a:pt x="22129" y="40428"/>
                  <a:pt x="22068" y="39820"/>
                </a:cubicBezTo>
                <a:cubicBezTo>
                  <a:pt x="22068" y="39729"/>
                  <a:pt x="22068" y="39608"/>
                  <a:pt x="22068" y="39486"/>
                </a:cubicBezTo>
                <a:cubicBezTo>
                  <a:pt x="22068" y="38817"/>
                  <a:pt x="22068" y="38118"/>
                  <a:pt x="22099" y="37450"/>
                </a:cubicBezTo>
                <a:cubicBezTo>
                  <a:pt x="22099" y="37115"/>
                  <a:pt x="22129" y="36811"/>
                  <a:pt x="22129" y="36477"/>
                </a:cubicBezTo>
                <a:cubicBezTo>
                  <a:pt x="22159" y="36234"/>
                  <a:pt x="22159" y="36021"/>
                  <a:pt x="22190" y="35778"/>
                </a:cubicBezTo>
                <a:cubicBezTo>
                  <a:pt x="22220" y="35139"/>
                  <a:pt x="22281" y="34501"/>
                  <a:pt x="22342" y="33893"/>
                </a:cubicBezTo>
                <a:cubicBezTo>
                  <a:pt x="22403" y="33285"/>
                  <a:pt x="22463" y="32677"/>
                  <a:pt x="22585" y="32069"/>
                </a:cubicBezTo>
                <a:cubicBezTo>
                  <a:pt x="22737" y="31249"/>
                  <a:pt x="22889" y="30398"/>
                  <a:pt x="23162" y="29577"/>
                </a:cubicBezTo>
                <a:cubicBezTo>
                  <a:pt x="23223" y="29364"/>
                  <a:pt x="23254" y="29152"/>
                  <a:pt x="23314" y="28969"/>
                </a:cubicBezTo>
                <a:cubicBezTo>
                  <a:pt x="23406" y="28726"/>
                  <a:pt x="23497" y="28483"/>
                  <a:pt x="23588" y="28270"/>
                </a:cubicBezTo>
                <a:cubicBezTo>
                  <a:pt x="23770" y="27875"/>
                  <a:pt x="24074" y="27601"/>
                  <a:pt x="24469" y="27419"/>
                </a:cubicBezTo>
                <a:cubicBezTo>
                  <a:pt x="24773" y="27267"/>
                  <a:pt x="25108" y="27176"/>
                  <a:pt x="25472" y="27145"/>
                </a:cubicBezTo>
                <a:cubicBezTo>
                  <a:pt x="26293" y="27054"/>
                  <a:pt x="27144" y="26872"/>
                  <a:pt x="27935" y="26568"/>
                </a:cubicBezTo>
                <a:cubicBezTo>
                  <a:pt x="28846" y="26203"/>
                  <a:pt x="29606" y="25686"/>
                  <a:pt x="30275" y="24987"/>
                </a:cubicBezTo>
                <a:cubicBezTo>
                  <a:pt x="30853" y="24349"/>
                  <a:pt x="31491" y="23863"/>
                  <a:pt x="32220" y="23437"/>
                </a:cubicBezTo>
                <a:cubicBezTo>
                  <a:pt x="32676" y="23164"/>
                  <a:pt x="33163" y="22920"/>
                  <a:pt x="33649" y="22647"/>
                </a:cubicBezTo>
                <a:cubicBezTo>
                  <a:pt x="34500" y="22161"/>
                  <a:pt x="35381" y="21674"/>
                  <a:pt x="36263" y="21188"/>
                </a:cubicBezTo>
                <a:cubicBezTo>
                  <a:pt x="36810" y="20884"/>
                  <a:pt x="37327" y="20519"/>
                  <a:pt x="37813" y="20094"/>
                </a:cubicBezTo>
                <a:cubicBezTo>
                  <a:pt x="38056" y="19850"/>
                  <a:pt x="38330" y="19577"/>
                  <a:pt x="38543" y="19273"/>
                </a:cubicBezTo>
                <a:cubicBezTo>
                  <a:pt x="38603" y="19182"/>
                  <a:pt x="38664" y="19060"/>
                  <a:pt x="38725" y="18939"/>
                </a:cubicBezTo>
                <a:cubicBezTo>
                  <a:pt x="38786" y="18787"/>
                  <a:pt x="38847" y="18635"/>
                  <a:pt x="38907" y="18483"/>
                </a:cubicBezTo>
                <a:cubicBezTo>
                  <a:pt x="38999" y="17966"/>
                  <a:pt x="38786" y="17571"/>
                  <a:pt x="38269" y="17419"/>
                </a:cubicBezTo>
                <a:cubicBezTo>
                  <a:pt x="38158" y="17374"/>
                  <a:pt x="38063" y="17346"/>
                  <a:pt x="37960" y="17346"/>
                </a:cubicBezTo>
                <a:cubicBezTo>
                  <a:pt x="37923" y="17346"/>
                  <a:pt x="37884" y="17350"/>
                  <a:pt x="37844" y="17358"/>
                </a:cubicBezTo>
                <a:cubicBezTo>
                  <a:pt x="37600" y="17358"/>
                  <a:pt x="37357" y="17358"/>
                  <a:pt x="37114" y="17388"/>
                </a:cubicBezTo>
                <a:cubicBezTo>
                  <a:pt x="37081" y="17391"/>
                  <a:pt x="37048" y="17392"/>
                  <a:pt x="37016" y="17392"/>
                </a:cubicBezTo>
                <a:cubicBezTo>
                  <a:pt x="36668" y="17392"/>
                  <a:pt x="36395" y="17241"/>
                  <a:pt x="36172" y="16963"/>
                </a:cubicBezTo>
                <a:cubicBezTo>
                  <a:pt x="35929" y="16659"/>
                  <a:pt x="35625" y="16416"/>
                  <a:pt x="35321" y="16173"/>
                </a:cubicBezTo>
                <a:cubicBezTo>
                  <a:pt x="35138" y="16051"/>
                  <a:pt x="34956" y="15960"/>
                  <a:pt x="34743" y="15869"/>
                </a:cubicBezTo>
                <a:cubicBezTo>
                  <a:pt x="34682" y="15869"/>
                  <a:pt x="34622" y="15838"/>
                  <a:pt x="34530" y="15808"/>
                </a:cubicBezTo>
                <a:cubicBezTo>
                  <a:pt x="34652" y="15504"/>
                  <a:pt x="35290" y="14622"/>
                  <a:pt x="35655" y="14318"/>
                </a:cubicBezTo>
                <a:cubicBezTo>
                  <a:pt x="35716" y="14379"/>
                  <a:pt x="35807" y="14410"/>
                  <a:pt x="35868" y="14440"/>
                </a:cubicBezTo>
                <a:cubicBezTo>
                  <a:pt x="36476" y="14744"/>
                  <a:pt x="37114" y="14957"/>
                  <a:pt x="37783" y="15078"/>
                </a:cubicBezTo>
                <a:cubicBezTo>
                  <a:pt x="37969" y="15118"/>
                  <a:pt x="38160" y="15141"/>
                  <a:pt x="38352" y="15141"/>
                </a:cubicBezTo>
                <a:cubicBezTo>
                  <a:pt x="38601" y="15141"/>
                  <a:pt x="38850" y="15103"/>
                  <a:pt x="39090" y="15018"/>
                </a:cubicBezTo>
                <a:cubicBezTo>
                  <a:pt x="39181" y="14987"/>
                  <a:pt x="39303" y="14957"/>
                  <a:pt x="39394" y="14926"/>
                </a:cubicBezTo>
                <a:cubicBezTo>
                  <a:pt x="39910" y="14653"/>
                  <a:pt x="40427" y="14349"/>
                  <a:pt x="40914" y="14045"/>
                </a:cubicBezTo>
                <a:cubicBezTo>
                  <a:pt x="41187" y="13863"/>
                  <a:pt x="41430" y="13650"/>
                  <a:pt x="41673" y="13437"/>
                </a:cubicBezTo>
                <a:cubicBezTo>
                  <a:pt x="41765" y="13346"/>
                  <a:pt x="41825" y="13255"/>
                  <a:pt x="41825" y="13103"/>
                </a:cubicBezTo>
                <a:cubicBezTo>
                  <a:pt x="41795" y="13011"/>
                  <a:pt x="41765" y="12890"/>
                  <a:pt x="41734" y="12768"/>
                </a:cubicBezTo>
                <a:cubicBezTo>
                  <a:pt x="41760" y="12743"/>
                  <a:pt x="41780" y="12733"/>
                  <a:pt x="41800" y="12733"/>
                </a:cubicBezTo>
                <a:cubicBezTo>
                  <a:pt x="41826" y="12733"/>
                  <a:pt x="41851" y="12751"/>
                  <a:pt x="41886" y="12768"/>
                </a:cubicBezTo>
                <a:cubicBezTo>
                  <a:pt x="42190" y="12829"/>
                  <a:pt x="42464" y="12920"/>
                  <a:pt x="42768" y="13011"/>
                </a:cubicBezTo>
                <a:cubicBezTo>
                  <a:pt x="42920" y="13042"/>
                  <a:pt x="43041" y="13103"/>
                  <a:pt x="43163" y="13133"/>
                </a:cubicBezTo>
                <a:cubicBezTo>
                  <a:pt x="43341" y="13183"/>
                  <a:pt x="43513" y="13206"/>
                  <a:pt x="43679" y="13206"/>
                </a:cubicBezTo>
                <a:cubicBezTo>
                  <a:pt x="44024" y="13206"/>
                  <a:pt x="44345" y="13105"/>
                  <a:pt x="44652" y="12920"/>
                </a:cubicBezTo>
                <a:cubicBezTo>
                  <a:pt x="44895" y="12768"/>
                  <a:pt x="45108" y="12586"/>
                  <a:pt x="45260" y="12343"/>
                </a:cubicBezTo>
                <a:cubicBezTo>
                  <a:pt x="45473" y="12069"/>
                  <a:pt x="45503" y="11704"/>
                  <a:pt x="45290" y="11370"/>
                </a:cubicBezTo>
                <a:cubicBezTo>
                  <a:pt x="45230" y="11279"/>
                  <a:pt x="45169" y="11188"/>
                  <a:pt x="45078" y="11097"/>
                </a:cubicBezTo>
                <a:cubicBezTo>
                  <a:pt x="44987" y="11005"/>
                  <a:pt x="44865" y="10884"/>
                  <a:pt x="44743" y="10793"/>
                </a:cubicBezTo>
                <a:cubicBezTo>
                  <a:pt x="44166" y="10337"/>
                  <a:pt x="43619" y="9820"/>
                  <a:pt x="43072" y="9334"/>
                </a:cubicBezTo>
                <a:cubicBezTo>
                  <a:pt x="42828" y="9121"/>
                  <a:pt x="42585" y="8908"/>
                  <a:pt x="42312" y="8665"/>
                </a:cubicBezTo>
                <a:cubicBezTo>
                  <a:pt x="41856" y="8270"/>
                  <a:pt x="41369" y="7875"/>
                  <a:pt x="40853" y="7571"/>
                </a:cubicBezTo>
                <a:cubicBezTo>
                  <a:pt x="40306" y="7206"/>
                  <a:pt x="39698" y="6932"/>
                  <a:pt x="39059" y="6750"/>
                </a:cubicBezTo>
                <a:cubicBezTo>
                  <a:pt x="38819" y="6693"/>
                  <a:pt x="38586" y="6670"/>
                  <a:pt x="38355" y="6670"/>
                </a:cubicBezTo>
                <a:cubicBezTo>
                  <a:pt x="38091" y="6670"/>
                  <a:pt x="37830" y="6701"/>
                  <a:pt x="37570" y="6750"/>
                </a:cubicBezTo>
                <a:cubicBezTo>
                  <a:pt x="37479" y="6750"/>
                  <a:pt x="37388" y="6780"/>
                  <a:pt x="37296" y="6780"/>
                </a:cubicBezTo>
                <a:cubicBezTo>
                  <a:pt x="37266" y="6689"/>
                  <a:pt x="37236" y="6568"/>
                  <a:pt x="37205" y="6476"/>
                </a:cubicBezTo>
                <a:cubicBezTo>
                  <a:pt x="37144" y="5929"/>
                  <a:pt x="36871" y="5473"/>
                  <a:pt x="36506" y="5078"/>
                </a:cubicBezTo>
                <a:cubicBezTo>
                  <a:pt x="35868" y="4349"/>
                  <a:pt x="35047" y="3923"/>
                  <a:pt x="34105" y="3802"/>
                </a:cubicBezTo>
                <a:cubicBezTo>
                  <a:pt x="33837" y="3751"/>
                  <a:pt x="33579" y="3729"/>
                  <a:pt x="33324" y="3729"/>
                </a:cubicBezTo>
                <a:cubicBezTo>
                  <a:pt x="33117" y="3729"/>
                  <a:pt x="32912" y="3744"/>
                  <a:pt x="32707" y="3771"/>
                </a:cubicBezTo>
                <a:cubicBezTo>
                  <a:pt x="32494" y="3771"/>
                  <a:pt x="32251" y="3802"/>
                  <a:pt x="32038" y="3802"/>
                </a:cubicBezTo>
                <a:lnTo>
                  <a:pt x="31886" y="3802"/>
                </a:lnTo>
                <a:cubicBezTo>
                  <a:pt x="31856" y="3710"/>
                  <a:pt x="31856" y="3589"/>
                  <a:pt x="31856" y="3498"/>
                </a:cubicBezTo>
                <a:cubicBezTo>
                  <a:pt x="31856" y="3254"/>
                  <a:pt x="31825" y="3042"/>
                  <a:pt x="31764" y="2799"/>
                </a:cubicBezTo>
                <a:cubicBezTo>
                  <a:pt x="31673" y="2403"/>
                  <a:pt x="31491" y="2069"/>
                  <a:pt x="31187" y="1826"/>
                </a:cubicBezTo>
                <a:cubicBezTo>
                  <a:pt x="30701" y="1370"/>
                  <a:pt x="30123" y="1036"/>
                  <a:pt x="29454" y="884"/>
                </a:cubicBezTo>
                <a:cubicBezTo>
                  <a:pt x="29242" y="838"/>
                  <a:pt x="29021" y="815"/>
                  <a:pt x="28797" y="815"/>
                </a:cubicBezTo>
                <a:cubicBezTo>
                  <a:pt x="28573" y="815"/>
                  <a:pt x="28345" y="838"/>
                  <a:pt x="28117" y="884"/>
                </a:cubicBezTo>
                <a:cubicBezTo>
                  <a:pt x="27722" y="914"/>
                  <a:pt x="27357" y="1005"/>
                  <a:pt x="26992" y="1066"/>
                </a:cubicBezTo>
                <a:cubicBezTo>
                  <a:pt x="26780" y="1112"/>
                  <a:pt x="26567" y="1134"/>
                  <a:pt x="26354" y="1134"/>
                </a:cubicBezTo>
                <a:cubicBezTo>
                  <a:pt x="26141" y="1134"/>
                  <a:pt x="25928" y="1112"/>
                  <a:pt x="25716" y="1066"/>
                </a:cubicBezTo>
                <a:cubicBezTo>
                  <a:pt x="25412" y="1005"/>
                  <a:pt x="25138" y="944"/>
                  <a:pt x="24834" y="884"/>
                </a:cubicBezTo>
                <a:cubicBezTo>
                  <a:pt x="24638" y="851"/>
                  <a:pt x="24441" y="834"/>
                  <a:pt x="24247" y="834"/>
                </a:cubicBezTo>
                <a:cubicBezTo>
                  <a:pt x="23898" y="834"/>
                  <a:pt x="23554" y="888"/>
                  <a:pt x="23223" y="1005"/>
                </a:cubicBezTo>
                <a:cubicBezTo>
                  <a:pt x="22737" y="1127"/>
                  <a:pt x="22311" y="1340"/>
                  <a:pt x="21886" y="1583"/>
                </a:cubicBezTo>
                <a:cubicBezTo>
                  <a:pt x="21491" y="1856"/>
                  <a:pt x="21156" y="2160"/>
                  <a:pt x="20852" y="2555"/>
                </a:cubicBezTo>
                <a:cubicBezTo>
                  <a:pt x="20822" y="2586"/>
                  <a:pt x="20822" y="2647"/>
                  <a:pt x="20792" y="2677"/>
                </a:cubicBezTo>
                <a:cubicBezTo>
                  <a:pt x="20700" y="2677"/>
                  <a:pt x="20670" y="2586"/>
                  <a:pt x="20640" y="2555"/>
                </a:cubicBezTo>
                <a:cubicBezTo>
                  <a:pt x="20366" y="2221"/>
                  <a:pt x="20092" y="1917"/>
                  <a:pt x="19758" y="1674"/>
                </a:cubicBezTo>
                <a:cubicBezTo>
                  <a:pt x="19272" y="1340"/>
                  <a:pt x="18694" y="1157"/>
                  <a:pt x="18086" y="1096"/>
                </a:cubicBezTo>
                <a:cubicBezTo>
                  <a:pt x="17691" y="1066"/>
                  <a:pt x="17266" y="1066"/>
                  <a:pt x="16871" y="975"/>
                </a:cubicBezTo>
                <a:cubicBezTo>
                  <a:pt x="16506" y="914"/>
                  <a:pt x="16141" y="823"/>
                  <a:pt x="15776" y="701"/>
                </a:cubicBezTo>
                <a:cubicBezTo>
                  <a:pt x="15594" y="640"/>
                  <a:pt x="15381" y="580"/>
                  <a:pt x="15199" y="549"/>
                </a:cubicBezTo>
                <a:cubicBezTo>
                  <a:pt x="15168" y="547"/>
                  <a:pt x="15138" y="546"/>
                  <a:pt x="15109" y="546"/>
                </a:cubicBezTo>
                <a:cubicBezTo>
                  <a:pt x="14730" y="546"/>
                  <a:pt x="14454" y="727"/>
                  <a:pt x="14256" y="1066"/>
                </a:cubicBezTo>
                <a:cubicBezTo>
                  <a:pt x="14105" y="1309"/>
                  <a:pt x="14044" y="1583"/>
                  <a:pt x="14044" y="1856"/>
                </a:cubicBezTo>
                <a:cubicBezTo>
                  <a:pt x="14044" y="2099"/>
                  <a:pt x="14074" y="2373"/>
                  <a:pt x="14074" y="2647"/>
                </a:cubicBezTo>
                <a:cubicBezTo>
                  <a:pt x="14074" y="2738"/>
                  <a:pt x="14105" y="2829"/>
                  <a:pt x="14074" y="2920"/>
                </a:cubicBezTo>
                <a:cubicBezTo>
                  <a:pt x="13983" y="2859"/>
                  <a:pt x="13953" y="2768"/>
                  <a:pt x="13922" y="2707"/>
                </a:cubicBezTo>
                <a:cubicBezTo>
                  <a:pt x="13679" y="2282"/>
                  <a:pt x="13436" y="1856"/>
                  <a:pt x="13162" y="1492"/>
                </a:cubicBezTo>
                <a:cubicBezTo>
                  <a:pt x="12889" y="1127"/>
                  <a:pt x="12585" y="762"/>
                  <a:pt x="12220" y="488"/>
                </a:cubicBezTo>
                <a:cubicBezTo>
                  <a:pt x="11776" y="156"/>
                  <a:pt x="11316" y="1"/>
                  <a:pt x="10816"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3">
    <p:spTree>
      <p:nvGrpSpPr>
        <p:cNvPr id="188" name="Shape 188"/>
        <p:cNvGrpSpPr/>
        <p:nvPr/>
      </p:nvGrpSpPr>
      <p:grpSpPr>
        <a:xfrm>
          <a:off x="0" y="0"/>
          <a:ext cx="0" cy="0"/>
          <a:chOff x="0" y="0"/>
          <a:chExt cx="0" cy="0"/>
        </a:xfrm>
      </p:grpSpPr>
      <p:sp>
        <p:nvSpPr>
          <p:cNvPr id="189" name="Google Shape;189;p19"/>
          <p:cNvSpPr txBox="1"/>
          <p:nvPr>
            <p:ph hasCustomPrompt="1" type="title"/>
          </p:nvPr>
        </p:nvSpPr>
        <p:spPr>
          <a:xfrm>
            <a:off x="789225" y="2963956"/>
            <a:ext cx="2094900" cy="40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190" name="Google Shape;190;p19"/>
          <p:cNvSpPr txBox="1"/>
          <p:nvPr>
            <p:ph idx="1" type="subTitle"/>
          </p:nvPr>
        </p:nvSpPr>
        <p:spPr>
          <a:xfrm flipH="1">
            <a:off x="859425" y="3368069"/>
            <a:ext cx="2094000" cy="623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1" name="Google Shape;191;p19"/>
          <p:cNvSpPr txBox="1"/>
          <p:nvPr>
            <p:ph hasCustomPrompt="1" idx="2" type="title"/>
          </p:nvPr>
        </p:nvSpPr>
        <p:spPr>
          <a:xfrm>
            <a:off x="3524500" y="2963956"/>
            <a:ext cx="2094900" cy="40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192" name="Google Shape;192;p19"/>
          <p:cNvSpPr txBox="1"/>
          <p:nvPr>
            <p:ph idx="3" type="subTitle"/>
          </p:nvPr>
        </p:nvSpPr>
        <p:spPr>
          <a:xfrm flipH="1">
            <a:off x="3524500" y="3368075"/>
            <a:ext cx="2094900" cy="623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3" name="Google Shape;193;p19"/>
          <p:cNvSpPr txBox="1"/>
          <p:nvPr>
            <p:ph hasCustomPrompt="1" idx="4" type="title"/>
          </p:nvPr>
        </p:nvSpPr>
        <p:spPr>
          <a:xfrm>
            <a:off x="6329000" y="2963956"/>
            <a:ext cx="2094900" cy="40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194" name="Google Shape;194;p19"/>
          <p:cNvSpPr txBox="1"/>
          <p:nvPr>
            <p:ph idx="5" type="subTitle"/>
          </p:nvPr>
        </p:nvSpPr>
        <p:spPr>
          <a:xfrm flipH="1">
            <a:off x="6329000" y="3368075"/>
            <a:ext cx="2094900" cy="623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 name="Google Shape;195;p19"/>
          <p:cNvSpPr txBox="1"/>
          <p:nvPr>
            <p:ph idx="6" type="title"/>
          </p:nvPr>
        </p:nvSpPr>
        <p:spPr>
          <a:xfrm>
            <a:off x="717750" y="553073"/>
            <a:ext cx="7708500" cy="576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96" name="Google Shape;196;p19"/>
          <p:cNvSpPr/>
          <p:nvPr/>
        </p:nvSpPr>
        <p:spPr>
          <a:xfrm flipH="1">
            <a:off x="-87500" y="4441775"/>
            <a:ext cx="2560875" cy="579725"/>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rot="-1126789">
            <a:off x="8079007" y="233234"/>
            <a:ext cx="982499" cy="1480449"/>
          </a:xfrm>
          <a:custGeom>
            <a:rect b="b" l="l" r="r" t="t"/>
            <a:pathLst>
              <a:path extrusionOk="0" h="31485" w="20895">
                <a:moveTo>
                  <a:pt x="11760" y="5785"/>
                </a:moveTo>
                <a:cubicBezTo>
                  <a:pt x="11813" y="5856"/>
                  <a:pt x="11849" y="5944"/>
                  <a:pt x="11867" y="6015"/>
                </a:cubicBezTo>
                <a:cubicBezTo>
                  <a:pt x="11831" y="6033"/>
                  <a:pt x="11813" y="6051"/>
                  <a:pt x="11778" y="6068"/>
                </a:cubicBezTo>
                <a:cubicBezTo>
                  <a:pt x="11742" y="6033"/>
                  <a:pt x="11725" y="5997"/>
                  <a:pt x="11689" y="5962"/>
                </a:cubicBezTo>
                <a:cubicBezTo>
                  <a:pt x="11707" y="5909"/>
                  <a:pt x="11707" y="5856"/>
                  <a:pt x="11725" y="5820"/>
                </a:cubicBezTo>
                <a:cubicBezTo>
                  <a:pt x="11742" y="5802"/>
                  <a:pt x="11760" y="5785"/>
                  <a:pt x="11760" y="5785"/>
                </a:cubicBezTo>
                <a:close/>
                <a:moveTo>
                  <a:pt x="10408" y="72"/>
                </a:moveTo>
                <a:cubicBezTo>
                  <a:pt x="10433" y="72"/>
                  <a:pt x="10458" y="72"/>
                  <a:pt x="10483" y="73"/>
                </a:cubicBezTo>
                <a:cubicBezTo>
                  <a:pt x="10749" y="91"/>
                  <a:pt x="11015" y="144"/>
                  <a:pt x="11246" y="251"/>
                </a:cubicBezTo>
                <a:cubicBezTo>
                  <a:pt x="11530" y="375"/>
                  <a:pt x="11778" y="517"/>
                  <a:pt x="12008" y="712"/>
                </a:cubicBezTo>
                <a:cubicBezTo>
                  <a:pt x="12079" y="765"/>
                  <a:pt x="12150" y="818"/>
                  <a:pt x="12221" y="889"/>
                </a:cubicBezTo>
                <a:cubicBezTo>
                  <a:pt x="12345" y="996"/>
                  <a:pt x="12487" y="1084"/>
                  <a:pt x="12629" y="1155"/>
                </a:cubicBezTo>
                <a:cubicBezTo>
                  <a:pt x="12753" y="1226"/>
                  <a:pt x="12878" y="1297"/>
                  <a:pt x="13002" y="1368"/>
                </a:cubicBezTo>
                <a:cubicBezTo>
                  <a:pt x="13090" y="1421"/>
                  <a:pt x="13161" y="1474"/>
                  <a:pt x="13250" y="1528"/>
                </a:cubicBezTo>
                <a:cubicBezTo>
                  <a:pt x="13463" y="1723"/>
                  <a:pt x="13587" y="1953"/>
                  <a:pt x="13623" y="2237"/>
                </a:cubicBezTo>
                <a:cubicBezTo>
                  <a:pt x="13640" y="2432"/>
                  <a:pt x="13623" y="2627"/>
                  <a:pt x="13587" y="2805"/>
                </a:cubicBezTo>
                <a:cubicBezTo>
                  <a:pt x="13552" y="3000"/>
                  <a:pt x="13498" y="3195"/>
                  <a:pt x="13427" y="3390"/>
                </a:cubicBezTo>
                <a:cubicBezTo>
                  <a:pt x="13250" y="3887"/>
                  <a:pt x="13037" y="4383"/>
                  <a:pt x="12771" y="4845"/>
                </a:cubicBezTo>
                <a:cubicBezTo>
                  <a:pt x="12576" y="5146"/>
                  <a:pt x="12363" y="5430"/>
                  <a:pt x="12168" y="5731"/>
                </a:cubicBezTo>
                <a:cubicBezTo>
                  <a:pt x="12097" y="5820"/>
                  <a:pt x="12044" y="5891"/>
                  <a:pt x="11973" y="5980"/>
                </a:cubicBezTo>
                <a:cubicBezTo>
                  <a:pt x="11973" y="5997"/>
                  <a:pt x="11955" y="5997"/>
                  <a:pt x="11938" y="6015"/>
                </a:cubicBezTo>
                <a:cubicBezTo>
                  <a:pt x="11920" y="5962"/>
                  <a:pt x="11902" y="5909"/>
                  <a:pt x="11867" y="5856"/>
                </a:cubicBezTo>
                <a:cubicBezTo>
                  <a:pt x="11867" y="5820"/>
                  <a:pt x="11849" y="5785"/>
                  <a:pt x="11831" y="5749"/>
                </a:cubicBezTo>
                <a:cubicBezTo>
                  <a:pt x="11809" y="5727"/>
                  <a:pt x="11787" y="5712"/>
                  <a:pt x="11765" y="5712"/>
                </a:cubicBezTo>
                <a:cubicBezTo>
                  <a:pt x="11752" y="5712"/>
                  <a:pt x="11738" y="5718"/>
                  <a:pt x="11725" y="5731"/>
                </a:cubicBezTo>
                <a:cubicBezTo>
                  <a:pt x="11689" y="5749"/>
                  <a:pt x="11689" y="5785"/>
                  <a:pt x="11671" y="5820"/>
                </a:cubicBezTo>
                <a:cubicBezTo>
                  <a:pt x="11654" y="5856"/>
                  <a:pt x="11636" y="5891"/>
                  <a:pt x="11636" y="5927"/>
                </a:cubicBezTo>
                <a:cubicBezTo>
                  <a:pt x="11601" y="5944"/>
                  <a:pt x="11583" y="5944"/>
                  <a:pt x="11565" y="5962"/>
                </a:cubicBezTo>
                <a:cubicBezTo>
                  <a:pt x="11547" y="5980"/>
                  <a:pt x="11547" y="6015"/>
                  <a:pt x="11530" y="6033"/>
                </a:cubicBezTo>
                <a:cubicBezTo>
                  <a:pt x="11530" y="6051"/>
                  <a:pt x="11530" y="6086"/>
                  <a:pt x="11512" y="6104"/>
                </a:cubicBezTo>
                <a:cubicBezTo>
                  <a:pt x="11459" y="6015"/>
                  <a:pt x="11423" y="5927"/>
                  <a:pt x="11334" y="5909"/>
                </a:cubicBezTo>
                <a:cubicBezTo>
                  <a:pt x="11299" y="5909"/>
                  <a:pt x="11281" y="5927"/>
                  <a:pt x="11264" y="5927"/>
                </a:cubicBezTo>
                <a:cubicBezTo>
                  <a:pt x="11246" y="5873"/>
                  <a:pt x="11281" y="5856"/>
                  <a:pt x="11281" y="5820"/>
                </a:cubicBezTo>
                <a:cubicBezTo>
                  <a:pt x="11423" y="5448"/>
                  <a:pt x="11565" y="5057"/>
                  <a:pt x="11671" y="4685"/>
                </a:cubicBezTo>
                <a:cubicBezTo>
                  <a:pt x="11742" y="4383"/>
                  <a:pt x="11813" y="4100"/>
                  <a:pt x="11849" y="3798"/>
                </a:cubicBezTo>
                <a:cubicBezTo>
                  <a:pt x="11849" y="3727"/>
                  <a:pt x="11849" y="3656"/>
                  <a:pt x="11867" y="3603"/>
                </a:cubicBezTo>
                <a:cubicBezTo>
                  <a:pt x="11884" y="3532"/>
                  <a:pt x="11867" y="3461"/>
                  <a:pt x="11867" y="3390"/>
                </a:cubicBezTo>
                <a:cubicBezTo>
                  <a:pt x="11867" y="3461"/>
                  <a:pt x="11849" y="3550"/>
                  <a:pt x="11849" y="3621"/>
                </a:cubicBezTo>
                <a:cubicBezTo>
                  <a:pt x="11831" y="3833"/>
                  <a:pt x="11796" y="4046"/>
                  <a:pt x="11742" y="4277"/>
                </a:cubicBezTo>
                <a:cubicBezTo>
                  <a:pt x="11618" y="4791"/>
                  <a:pt x="11459" y="5288"/>
                  <a:pt x="11264" y="5802"/>
                </a:cubicBezTo>
                <a:cubicBezTo>
                  <a:pt x="11264" y="5802"/>
                  <a:pt x="11246" y="5820"/>
                  <a:pt x="11246" y="5838"/>
                </a:cubicBezTo>
                <a:cubicBezTo>
                  <a:pt x="11193" y="5785"/>
                  <a:pt x="11157" y="5731"/>
                  <a:pt x="11122" y="5696"/>
                </a:cubicBezTo>
                <a:cubicBezTo>
                  <a:pt x="11122" y="5696"/>
                  <a:pt x="11122" y="5678"/>
                  <a:pt x="11122" y="5678"/>
                </a:cubicBezTo>
                <a:cubicBezTo>
                  <a:pt x="11157" y="5430"/>
                  <a:pt x="11210" y="5182"/>
                  <a:pt x="11246" y="4933"/>
                </a:cubicBezTo>
                <a:cubicBezTo>
                  <a:pt x="11264" y="4774"/>
                  <a:pt x="11281" y="4596"/>
                  <a:pt x="11299" y="4437"/>
                </a:cubicBezTo>
                <a:cubicBezTo>
                  <a:pt x="11317" y="4224"/>
                  <a:pt x="11334" y="4011"/>
                  <a:pt x="11352" y="3798"/>
                </a:cubicBezTo>
                <a:cubicBezTo>
                  <a:pt x="11370" y="3479"/>
                  <a:pt x="11370" y="3159"/>
                  <a:pt x="11334" y="2840"/>
                </a:cubicBezTo>
                <a:cubicBezTo>
                  <a:pt x="11334" y="2716"/>
                  <a:pt x="11317" y="2592"/>
                  <a:pt x="11317" y="2485"/>
                </a:cubicBezTo>
                <a:cubicBezTo>
                  <a:pt x="11317" y="2432"/>
                  <a:pt x="11299" y="2379"/>
                  <a:pt x="11281" y="2326"/>
                </a:cubicBezTo>
                <a:cubicBezTo>
                  <a:pt x="11281" y="2344"/>
                  <a:pt x="11281" y="2379"/>
                  <a:pt x="11281" y="2414"/>
                </a:cubicBezTo>
                <a:cubicBezTo>
                  <a:pt x="11281" y="2485"/>
                  <a:pt x="11299" y="2574"/>
                  <a:pt x="11299" y="2645"/>
                </a:cubicBezTo>
                <a:cubicBezTo>
                  <a:pt x="11317" y="2858"/>
                  <a:pt x="11334" y="3071"/>
                  <a:pt x="11334" y="3284"/>
                </a:cubicBezTo>
                <a:cubicBezTo>
                  <a:pt x="11334" y="3461"/>
                  <a:pt x="11334" y="3638"/>
                  <a:pt x="11317" y="3798"/>
                </a:cubicBezTo>
                <a:cubicBezTo>
                  <a:pt x="11317" y="3958"/>
                  <a:pt x="11299" y="4117"/>
                  <a:pt x="11299" y="4259"/>
                </a:cubicBezTo>
                <a:cubicBezTo>
                  <a:pt x="11264" y="4596"/>
                  <a:pt x="11228" y="4933"/>
                  <a:pt x="11157" y="5270"/>
                </a:cubicBezTo>
                <a:cubicBezTo>
                  <a:pt x="11139" y="5412"/>
                  <a:pt x="11104" y="5554"/>
                  <a:pt x="11086" y="5696"/>
                </a:cubicBezTo>
                <a:cubicBezTo>
                  <a:pt x="11015" y="5731"/>
                  <a:pt x="10997" y="5785"/>
                  <a:pt x="10980" y="5856"/>
                </a:cubicBezTo>
                <a:cubicBezTo>
                  <a:pt x="10962" y="5891"/>
                  <a:pt x="10962" y="5927"/>
                  <a:pt x="10962" y="5962"/>
                </a:cubicBezTo>
                <a:cubicBezTo>
                  <a:pt x="10944" y="5997"/>
                  <a:pt x="10944" y="6033"/>
                  <a:pt x="10926" y="6068"/>
                </a:cubicBezTo>
                <a:cubicBezTo>
                  <a:pt x="10926" y="6068"/>
                  <a:pt x="10909" y="6068"/>
                  <a:pt x="10909" y="6051"/>
                </a:cubicBezTo>
                <a:cubicBezTo>
                  <a:pt x="10879" y="6021"/>
                  <a:pt x="10856" y="6008"/>
                  <a:pt x="10831" y="6008"/>
                </a:cubicBezTo>
                <a:cubicBezTo>
                  <a:pt x="10811" y="6008"/>
                  <a:pt x="10791" y="6017"/>
                  <a:pt x="10767" y="6033"/>
                </a:cubicBezTo>
                <a:cubicBezTo>
                  <a:pt x="10749" y="6051"/>
                  <a:pt x="10731" y="6051"/>
                  <a:pt x="10731" y="6051"/>
                </a:cubicBezTo>
                <a:cubicBezTo>
                  <a:pt x="10714" y="5997"/>
                  <a:pt x="10696" y="5944"/>
                  <a:pt x="10696" y="5891"/>
                </a:cubicBezTo>
                <a:cubicBezTo>
                  <a:pt x="10678" y="5856"/>
                  <a:pt x="10660" y="5820"/>
                  <a:pt x="10607" y="5802"/>
                </a:cubicBezTo>
                <a:cubicBezTo>
                  <a:pt x="10536" y="5820"/>
                  <a:pt x="10536" y="5873"/>
                  <a:pt x="10501" y="5927"/>
                </a:cubicBezTo>
                <a:cubicBezTo>
                  <a:pt x="10483" y="5891"/>
                  <a:pt x="10483" y="5856"/>
                  <a:pt x="10465" y="5820"/>
                </a:cubicBezTo>
                <a:cubicBezTo>
                  <a:pt x="10465" y="5767"/>
                  <a:pt x="10448" y="5714"/>
                  <a:pt x="10448" y="5660"/>
                </a:cubicBezTo>
                <a:cubicBezTo>
                  <a:pt x="10359" y="5288"/>
                  <a:pt x="10235" y="4915"/>
                  <a:pt x="10093" y="4561"/>
                </a:cubicBezTo>
                <a:cubicBezTo>
                  <a:pt x="9986" y="4312"/>
                  <a:pt x="9845" y="4064"/>
                  <a:pt x="9667" y="3833"/>
                </a:cubicBezTo>
                <a:cubicBezTo>
                  <a:pt x="9525" y="3638"/>
                  <a:pt x="9348" y="3426"/>
                  <a:pt x="9170" y="3248"/>
                </a:cubicBezTo>
                <a:cubicBezTo>
                  <a:pt x="9029" y="3089"/>
                  <a:pt x="8887" y="2929"/>
                  <a:pt x="8745" y="2769"/>
                </a:cubicBezTo>
                <a:cubicBezTo>
                  <a:pt x="8514" y="2485"/>
                  <a:pt x="8337" y="2166"/>
                  <a:pt x="8213" y="1829"/>
                </a:cubicBezTo>
                <a:cubicBezTo>
                  <a:pt x="8142" y="1634"/>
                  <a:pt x="8124" y="1439"/>
                  <a:pt x="8124" y="1244"/>
                </a:cubicBezTo>
                <a:cubicBezTo>
                  <a:pt x="8124" y="1173"/>
                  <a:pt x="8142" y="1120"/>
                  <a:pt x="8159" y="1066"/>
                </a:cubicBezTo>
                <a:cubicBezTo>
                  <a:pt x="8177" y="1013"/>
                  <a:pt x="8230" y="960"/>
                  <a:pt x="8284" y="942"/>
                </a:cubicBezTo>
                <a:cubicBezTo>
                  <a:pt x="8319" y="925"/>
                  <a:pt x="8355" y="907"/>
                  <a:pt x="8390" y="907"/>
                </a:cubicBezTo>
                <a:cubicBezTo>
                  <a:pt x="8479" y="871"/>
                  <a:pt x="8567" y="836"/>
                  <a:pt x="8656" y="818"/>
                </a:cubicBezTo>
                <a:cubicBezTo>
                  <a:pt x="8798" y="765"/>
                  <a:pt x="8904" y="694"/>
                  <a:pt x="9029" y="605"/>
                </a:cubicBezTo>
                <a:cubicBezTo>
                  <a:pt x="9418" y="250"/>
                  <a:pt x="9888" y="72"/>
                  <a:pt x="10408" y="72"/>
                </a:cubicBezTo>
                <a:close/>
                <a:moveTo>
                  <a:pt x="10607" y="5873"/>
                </a:moveTo>
                <a:cubicBezTo>
                  <a:pt x="10660" y="5962"/>
                  <a:pt x="10660" y="6051"/>
                  <a:pt x="10678" y="6139"/>
                </a:cubicBezTo>
                <a:cubicBezTo>
                  <a:pt x="10678" y="6175"/>
                  <a:pt x="10678" y="6210"/>
                  <a:pt x="10660" y="6246"/>
                </a:cubicBezTo>
                <a:cubicBezTo>
                  <a:pt x="10643" y="6228"/>
                  <a:pt x="10607" y="6210"/>
                  <a:pt x="10589" y="6193"/>
                </a:cubicBezTo>
                <a:lnTo>
                  <a:pt x="10519" y="6193"/>
                </a:lnTo>
                <a:cubicBezTo>
                  <a:pt x="10519" y="6051"/>
                  <a:pt x="10554" y="5962"/>
                  <a:pt x="10607" y="5873"/>
                </a:cubicBezTo>
                <a:close/>
                <a:moveTo>
                  <a:pt x="11086" y="5767"/>
                </a:moveTo>
                <a:cubicBezTo>
                  <a:pt x="11139" y="5785"/>
                  <a:pt x="11139" y="5802"/>
                  <a:pt x="11157" y="5838"/>
                </a:cubicBezTo>
                <a:cubicBezTo>
                  <a:pt x="11228" y="5980"/>
                  <a:pt x="11228" y="6122"/>
                  <a:pt x="11210" y="6281"/>
                </a:cubicBezTo>
                <a:cubicBezTo>
                  <a:pt x="11163" y="6250"/>
                  <a:pt x="11144" y="6190"/>
                  <a:pt x="11090" y="6190"/>
                </a:cubicBezTo>
                <a:cubicBezTo>
                  <a:pt x="11083" y="6190"/>
                  <a:pt x="11076" y="6191"/>
                  <a:pt x="11068" y="6193"/>
                </a:cubicBezTo>
                <a:cubicBezTo>
                  <a:pt x="11051" y="6210"/>
                  <a:pt x="11015" y="6228"/>
                  <a:pt x="10980" y="6246"/>
                </a:cubicBezTo>
                <a:cubicBezTo>
                  <a:pt x="10997" y="6104"/>
                  <a:pt x="11015" y="5962"/>
                  <a:pt x="11051" y="5820"/>
                </a:cubicBezTo>
                <a:cubicBezTo>
                  <a:pt x="11051" y="5802"/>
                  <a:pt x="11086" y="5785"/>
                  <a:pt x="11086" y="5767"/>
                </a:cubicBezTo>
                <a:close/>
                <a:moveTo>
                  <a:pt x="12186" y="6210"/>
                </a:moveTo>
                <a:cubicBezTo>
                  <a:pt x="12204" y="6228"/>
                  <a:pt x="12204" y="6264"/>
                  <a:pt x="12186" y="6281"/>
                </a:cubicBezTo>
                <a:cubicBezTo>
                  <a:pt x="12168" y="6264"/>
                  <a:pt x="12168" y="6246"/>
                  <a:pt x="12150" y="6228"/>
                </a:cubicBezTo>
                <a:cubicBezTo>
                  <a:pt x="12168" y="6228"/>
                  <a:pt x="12168" y="6210"/>
                  <a:pt x="12186" y="6210"/>
                </a:cubicBezTo>
                <a:close/>
                <a:moveTo>
                  <a:pt x="11867" y="6086"/>
                </a:moveTo>
                <a:cubicBezTo>
                  <a:pt x="11938" y="6104"/>
                  <a:pt x="11991" y="6139"/>
                  <a:pt x="12026" y="6175"/>
                </a:cubicBezTo>
                <a:cubicBezTo>
                  <a:pt x="12097" y="6264"/>
                  <a:pt x="12150" y="6334"/>
                  <a:pt x="12168" y="6405"/>
                </a:cubicBezTo>
                <a:cubicBezTo>
                  <a:pt x="12133" y="6388"/>
                  <a:pt x="12097" y="6370"/>
                  <a:pt x="12062" y="6352"/>
                </a:cubicBezTo>
                <a:lnTo>
                  <a:pt x="11955" y="6352"/>
                </a:lnTo>
                <a:cubicBezTo>
                  <a:pt x="11849" y="6193"/>
                  <a:pt x="11849" y="6175"/>
                  <a:pt x="11867" y="6086"/>
                </a:cubicBezTo>
                <a:close/>
                <a:moveTo>
                  <a:pt x="12434" y="6193"/>
                </a:moveTo>
                <a:lnTo>
                  <a:pt x="12434" y="6193"/>
                </a:lnTo>
                <a:cubicBezTo>
                  <a:pt x="12487" y="6281"/>
                  <a:pt x="12505" y="6370"/>
                  <a:pt x="12523" y="6459"/>
                </a:cubicBezTo>
                <a:cubicBezTo>
                  <a:pt x="12452" y="6388"/>
                  <a:pt x="12399" y="6317"/>
                  <a:pt x="12434" y="6193"/>
                </a:cubicBezTo>
                <a:close/>
                <a:moveTo>
                  <a:pt x="8355" y="2344"/>
                </a:moveTo>
                <a:lnTo>
                  <a:pt x="8355" y="2344"/>
                </a:lnTo>
                <a:cubicBezTo>
                  <a:pt x="8372" y="2361"/>
                  <a:pt x="8390" y="2379"/>
                  <a:pt x="8408" y="2397"/>
                </a:cubicBezTo>
                <a:cubicBezTo>
                  <a:pt x="8496" y="2556"/>
                  <a:pt x="8603" y="2716"/>
                  <a:pt x="8727" y="2858"/>
                </a:cubicBezTo>
                <a:cubicBezTo>
                  <a:pt x="8833" y="2982"/>
                  <a:pt x="8940" y="3089"/>
                  <a:pt x="9046" y="3213"/>
                </a:cubicBezTo>
                <a:cubicBezTo>
                  <a:pt x="9188" y="3372"/>
                  <a:pt x="9330" y="3514"/>
                  <a:pt x="9454" y="3692"/>
                </a:cubicBezTo>
                <a:cubicBezTo>
                  <a:pt x="9738" y="4011"/>
                  <a:pt x="9951" y="4383"/>
                  <a:pt x="10093" y="4774"/>
                </a:cubicBezTo>
                <a:cubicBezTo>
                  <a:pt x="10146" y="4915"/>
                  <a:pt x="10182" y="5057"/>
                  <a:pt x="10235" y="5199"/>
                </a:cubicBezTo>
                <a:cubicBezTo>
                  <a:pt x="10359" y="5572"/>
                  <a:pt x="10412" y="5962"/>
                  <a:pt x="10394" y="6352"/>
                </a:cubicBezTo>
                <a:cubicBezTo>
                  <a:pt x="10394" y="6388"/>
                  <a:pt x="10394" y="6423"/>
                  <a:pt x="10377" y="6459"/>
                </a:cubicBezTo>
                <a:cubicBezTo>
                  <a:pt x="10359" y="6476"/>
                  <a:pt x="10323" y="6494"/>
                  <a:pt x="10270" y="6512"/>
                </a:cubicBezTo>
                <a:cubicBezTo>
                  <a:pt x="10270" y="6459"/>
                  <a:pt x="10270" y="6423"/>
                  <a:pt x="10270" y="6388"/>
                </a:cubicBezTo>
                <a:cubicBezTo>
                  <a:pt x="10252" y="6352"/>
                  <a:pt x="10252" y="6299"/>
                  <a:pt x="10235" y="6264"/>
                </a:cubicBezTo>
                <a:cubicBezTo>
                  <a:pt x="10199" y="6228"/>
                  <a:pt x="10182" y="6175"/>
                  <a:pt x="10146" y="6122"/>
                </a:cubicBezTo>
                <a:cubicBezTo>
                  <a:pt x="10111" y="6015"/>
                  <a:pt x="10075" y="5909"/>
                  <a:pt x="10022" y="5820"/>
                </a:cubicBezTo>
                <a:cubicBezTo>
                  <a:pt x="9738" y="5164"/>
                  <a:pt x="9419" y="4508"/>
                  <a:pt x="9100" y="3869"/>
                </a:cubicBezTo>
                <a:cubicBezTo>
                  <a:pt x="8922" y="3514"/>
                  <a:pt x="8727" y="3159"/>
                  <a:pt x="8550" y="2805"/>
                </a:cubicBezTo>
                <a:cubicBezTo>
                  <a:pt x="8479" y="2663"/>
                  <a:pt x="8426" y="2521"/>
                  <a:pt x="8372" y="2379"/>
                </a:cubicBezTo>
                <a:cubicBezTo>
                  <a:pt x="8355" y="2361"/>
                  <a:pt x="8355" y="2361"/>
                  <a:pt x="8355" y="2344"/>
                </a:cubicBezTo>
                <a:close/>
                <a:moveTo>
                  <a:pt x="11920" y="6530"/>
                </a:moveTo>
                <a:cubicBezTo>
                  <a:pt x="11938" y="6565"/>
                  <a:pt x="11955" y="6601"/>
                  <a:pt x="11991" y="6636"/>
                </a:cubicBezTo>
                <a:cubicBezTo>
                  <a:pt x="11938" y="6654"/>
                  <a:pt x="11902" y="6671"/>
                  <a:pt x="11849" y="6689"/>
                </a:cubicBezTo>
                <a:cubicBezTo>
                  <a:pt x="11849" y="6618"/>
                  <a:pt x="11867" y="6583"/>
                  <a:pt x="11920" y="6530"/>
                </a:cubicBezTo>
                <a:close/>
                <a:moveTo>
                  <a:pt x="11654" y="6015"/>
                </a:moveTo>
                <a:cubicBezTo>
                  <a:pt x="11725" y="6104"/>
                  <a:pt x="11796" y="6175"/>
                  <a:pt x="11796" y="6281"/>
                </a:cubicBezTo>
                <a:cubicBezTo>
                  <a:pt x="11796" y="6388"/>
                  <a:pt x="11796" y="6476"/>
                  <a:pt x="11796" y="6583"/>
                </a:cubicBezTo>
                <a:cubicBezTo>
                  <a:pt x="11796" y="6601"/>
                  <a:pt x="11796" y="6618"/>
                  <a:pt x="11796" y="6654"/>
                </a:cubicBezTo>
                <a:cubicBezTo>
                  <a:pt x="11707" y="6671"/>
                  <a:pt x="11707" y="6671"/>
                  <a:pt x="11636" y="6725"/>
                </a:cubicBezTo>
                <a:cubicBezTo>
                  <a:pt x="11601" y="6707"/>
                  <a:pt x="11618" y="6689"/>
                  <a:pt x="11618" y="6654"/>
                </a:cubicBezTo>
                <a:cubicBezTo>
                  <a:pt x="11636" y="6494"/>
                  <a:pt x="11618" y="6352"/>
                  <a:pt x="11601" y="6193"/>
                </a:cubicBezTo>
                <a:cubicBezTo>
                  <a:pt x="11601" y="6157"/>
                  <a:pt x="11583" y="6104"/>
                  <a:pt x="11601" y="6068"/>
                </a:cubicBezTo>
                <a:cubicBezTo>
                  <a:pt x="11601" y="6051"/>
                  <a:pt x="11601" y="6033"/>
                  <a:pt x="11618" y="6015"/>
                </a:cubicBezTo>
                <a:close/>
                <a:moveTo>
                  <a:pt x="10164" y="6299"/>
                </a:moveTo>
                <a:cubicBezTo>
                  <a:pt x="10199" y="6334"/>
                  <a:pt x="10199" y="6388"/>
                  <a:pt x="10199" y="6423"/>
                </a:cubicBezTo>
                <a:cubicBezTo>
                  <a:pt x="10217" y="6565"/>
                  <a:pt x="10199" y="6689"/>
                  <a:pt x="10128" y="6813"/>
                </a:cubicBezTo>
                <a:cubicBezTo>
                  <a:pt x="10128" y="6813"/>
                  <a:pt x="10111" y="6831"/>
                  <a:pt x="10093" y="6831"/>
                </a:cubicBezTo>
                <a:cubicBezTo>
                  <a:pt x="10093" y="6849"/>
                  <a:pt x="10075" y="6849"/>
                  <a:pt x="10057" y="6849"/>
                </a:cubicBezTo>
                <a:cubicBezTo>
                  <a:pt x="10040" y="6618"/>
                  <a:pt x="10075" y="6388"/>
                  <a:pt x="10164" y="6299"/>
                </a:cubicBezTo>
                <a:close/>
                <a:moveTo>
                  <a:pt x="15234" y="6849"/>
                </a:moveTo>
                <a:lnTo>
                  <a:pt x="15234" y="6849"/>
                </a:lnTo>
                <a:cubicBezTo>
                  <a:pt x="15235" y="6849"/>
                  <a:pt x="15236" y="6849"/>
                  <a:pt x="15237" y="6849"/>
                </a:cubicBezTo>
                <a:cubicBezTo>
                  <a:pt x="15236" y="6849"/>
                  <a:pt x="15235" y="6849"/>
                  <a:pt x="15234" y="6849"/>
                </a:cubicBezTo>
                <a:close/>
                <a:moveTo>
                  <a:pt x="12275" y="6015"/>
                </a:moveTo>
                <a:cubicBezTo>
                  <a:pt x="12328" y="6033"/>
                  <a:pt x="12345" y="6068"/>
                  <a:pt x="12363" y="6104"/>
                </a:cubicBezTo>
                <a:cubicBezTo>
                  <a:pt x="12363" y="6157"/>
                  <a:pt x="12363" y="6193"/>
                  <a:pt x="12363" y="6246"/>
                </a:cubicBezTo>
                <a:cubicBezTo>
                  <a:pt x="12363" y="6299"/>
                  <a:pt x="12381" y="6352"/>
                  <a:pt x="12416" y="6423"/>
                </a:cubicBezTo>
                <a:cubicBezTo>
                  <a:pt x="12434" y="6459"/>
                  <a:pt x="12470" y="6512"/>
                  <a:pt x="12487" y="6547"/>
                </a:cubicBezTo>
                <a:cubicBezTo>
                  <a:pt x="12523" y="6583"/>
                  <a:pt x="12541" y="6618"/>
                  <a:pt x="12541" y="6671"/>
                </a:cubicBezTo>
                <a:cubicBezTo>
                  <a:pt x="12576" y="6742"/>
                  <a:pt x="12541" y="6813"/>
                  <a:pt x="12487" y="6867"/>
                </a:cubicBezTo>
                <a:cubicBezTo>
                  <a:pt x="12434" y="6707"/>
                  <a:pt x="12434" y="6707"/>
                  <a:pt x="12292" y="6530"/>
                </a:cubicBezTo>
                <a:cubicBezTo>
                  <a:pt x="12292" y="6441"/>
                  <a:pt x="12275" y="6370"/>
                  <a:pt x="12275" y="6281"/>
                </a:cubicBezTo>
                <a:cubicBezTo>
                  <a:pt x="12275" y="6228"/>
                  <a:pt x="12257" y="6175"/>
                  <a:pt x="12257" y="6104"/>
                </a:cubicBezTo>
                <a:cubicBezTo>
                  <a:pt x="12257" y="6068"/>
                  <a:pt x="12239" y="6033"/>
                  <a:pt x="12275" y="6015"/>
                </a:cubicBezTo>
                <a:close/>
                <a:moveTo>
                  <a:pt x="10572" y="6264"/>
                </a:moveTo>
                <a:cubicBezTo>
                  <a:pt x="10625" y="6441"/>
                  <a:pt x="10589" y="6618"/>
                  <a:pt x="10607" y="6778"/>
                </a:cubicBezTo>
                <a:cubicBezTo>
                  <a:pt x="10589" y="6796"/>
                  <a:pt x="10572" y="6813"/>
                  <a:pt x="10554" y="6831"/>
                </a:cubicBezTo>
                <a:cubicBezTo>
                  <a:pt x="10536" y="6849"/>
                  <a:pt x="10519" y="6867"/>
                  <a:pt x="10501" y="6884"/>
                </a:cubicBezTo>
                <a:cubicBezTo>
                  <a:pt x="10465" y="6884"/>
                  <a:pt x="10448" y="6884"/>
                  <a:pt x="10412" y="6867"/>
                </a:cubicBezTo>
                <a:cubicBezTo>
                  <a:pt x="10430" y="6796"/>
                  <a:pt x="10448" y="6742"/>
                  <a:pt x="10465" y="6671"/>
                </a:cubicBezTo>
                <a:cubicBezTo>
                  <a:pt x="10483" y="6601"/>
                  <a:pt x="10501" y="6530"/>
                  <a:pt x="10465" y="6476"/>
                </a:cubicBezTo>
                <a:cubicBezTo>
                  <a:pt x="10465" y="6405"/>
                  <a:pt x="10483" y="6334"/>
                  <a:pt x="10519" y="6281"/>
                </a:cubicBezTo>
                <a:cubicBezTo>
                  <a:pt x="10536" y="6281"/>
                  <a:pt x="10554" y="6264"/>
                  <a:pt x="10572" y="6264"/>
                </a:cubicBezTo>
                <a:close/>
                <a:moveTo>
                  <a:pt x="11317" y="5962"/>
                </a:moveTo>
                <a:cubicBezTo>
                  <a:pt x="11370" y="5980"/>
                  <a:pt x="11405" y="6033"/>
                  <a:pt x="11423" y="6068"/>
                </a:cubicBezTo>
                <a:cubicBezTo>
                  <a:pt x="11459" y="6139"/>
                  <a:pt x="11476" y="6210"/>
                  <a:pt x="11512" y="6281"/>
                </a:cubicBezTo>
                <a:cubicBezTo>
                  <a:pt x="11547" y="6405"/>
                  <a:pt x="11565" y="6530"/>
                  <a:pt x="11547" y="6654"/>
                </a:cubicBezTo>
                <a:cubicBezTo>
                  <a:pt x="11476" y="6689"/>
                  <a:pt x="11459" y="6742"/>
                  <a:pt x="11441" y="6796"/>
                </a:cubicBezTo>
                <a:cubicBezTo>
                  <a:pt x="11441" y="6849"/>
                  <a:pt x="11441" y="6902"/>
                  <a:pt x="11423" y="6955"/>
                </a:cubicBezTo>
                <a:cubicBezTo>
                  <a:pt x="11423" y="6973"/>
                  <a:pt x="11423" y="6991"/>
                  <a:pt x="11405" y="6991"/>
                </a:cubicBezTo>
                <a:cubicBezTo>
                  <a:pt x="11370" y="6955"/>
                  <a:pt x="11334" y="6920"/>
                  <a:pt x="11299" y="6867"/>
                </a:cubicBezTo>
                <a:cubicBezTo>
                  <a:pt x="11264" y="6618"/>
                  <a:pt x="11264" y="6352"/>
                  <a:pt x="11299" y="6068"/>
                </a:cubicBezTo>
                <a:cubicBezTo>
                  <a:pt x="11299" y="6033"/>
                  <a:pt x="11299" y="5997"/>
                  <a:pt x="11317" y="5962"/>
                </a:cubicBezTo>
                <a:close/>
                <a:moveTo>
                  <a:pt x="12026" y="6405"/>
                </a:moveTo>
                <a:cubicBezTo>
                  <a:pt x="12044" y="6423"/>
                  <a:pt x="12062" y="6423"/>
                  <a:pt x="12062" y="6441"/>
                </a:cubicBezTo>
                <a:cubicBezTo>
                  <a:pt x="12186" y="6512"/>
                  <a:pt x="12275" y="6601"/>
                  <a:pt x="12363" y="6725"/>
                </a:cubicBezTo>
                <a:cubicBezTo>
                  <a:pt x="12416" y="6796"/>
                  <a:pt x="12416" y="6920"/>
                  <a:pt x="12381" y="7026"/>
                </a:cubicBezTo>
                <a:cubicBezTo>
                  <a:pt x="12363" y="7008"/>
                  <a:pt x="12345" y="6991"/>
                  <a:pt x="12345" y="6973"/>
                </a:cubicBezTo>
                <a:cubicBezTo>
                  <a:pt x="12292" y="6884"/>
                  <a:pt x="12221" y="6813"/>
                  <a:pt x="12150" y="6742"/>
                </a:cubicBezTo>
                <a:cubicBezTo>
                  <a:pt x="12079" y="6689"/>
                  <a:pt x="12044" y="6618"/>
                  <a:pt x="12008" y="6547"/>
                </a:cubicBezTo>
                <a:cubicBezTo>
                  <a:pt x="11991" y="6494"/>
                  <a:pt x="11991" y="6459"/>
                  <a:pt x="12026" y="6405"/>
                </a:cubicBezTo>
                <a:close/>
                <a:moveTo>
                  <a:pt x="10820" y="6086"/>
                </a:moveTo>
                <a:cubicBezTo>
                  <a:pt x="10856" y="6122"/>
                  <a:pt x="10856" y="6157"/>
                  <a:pt x="10856" y="6210"/>
                </a:cubicBezTo>
                <a:lnTo>
                  <a:pt x="10909" y="6601"/>
                </a:lnTo>
                <a:cubicBezTo>
                  <a:pt x="10909" y="6636"/>
                  <a:pt x="10909" y="6654"/>
                  <a:pt x="10909" y="6671"/>
                </a:cubicBezTo>
                <a:cubicBezTo>
                  <a:pt x="10909" y="6725"/>
                  <a:pt x="10909" y="6760"/>
                  <a:pt x="10891" y="6813"/>
                </a:cubicBezTo>
                <a:cubicBezTo>
                  <a:pt x="10802" y="6867"/>
                  <a:pt x="10785" y="6973"/>
                  <a:pt x="10731" y="7062"/>
                </a:cubicBezTo>
                <a:cubicBezTo>
                  <a:pt x="10731" y="7008"/>
                  <a:pt x="10714" y="6973"/>
                  <a:pt x="10714" y="6938"/>
                </a:cubicBezTo>
                <a:cubicBezTo>
                  <a:pt x="10714" y="6902"/>
                  <a:pt x="10696" y="6867"/>
                  <a:pt x="10696" y="6813"/>
                </a:cubicBezTo>
                <a:cubicBezTo>
                  <a:pt x="10660" y="6618"/>
                  <a:pt x="10678" y="6441"/>
                  <a:pt x="10731" y="6246"/>
                </a:cubicBezTo>
                <a:cubicBezTo>
                  <a:pt x="10749" y="6193"/>
                  <a:pt x="10767" y="6157"/>
                  <a:pt x="10785" y="6104"/>
                </a:cubicBezTo>
                <a:cubicBezTo>
                  <a:pt x="10802" y="6104"/>
                  <a:pt x="10802" y="6086"/>
                  <a:pt x="10820" y="6086"/>
                </a:cubicBezTo>
                <a:close/>
                <a:moveTo>
                  <a:pt x="10004" y="6565"/>
                </a:moveTo>
                <a:cubicBezTo>
                  <a:pt x="10004" y="6707"/>
                  <a:pt x="9986" y="6831"/>
                  <a:pt x="9986" y="6955"/>
                </a:cubicBezTo>
                <a:cubicBezTo>
                  <a:pt x="9969" y="7008"/>
                  <a:pt x="9951" y="7062"/>
                  <a:pt x="9915" y="7150"/>
                </a:cubicBezTo>
                <a:cubicBezTo>
                  <a:pt x="9898" y="7115"/>
                  <a:pt x="9880" y="7097"/>
                  <a:pt x="9880" y="7079"/>
                </a:cubicBezTo>
                <a:cubicBezTo>
                  <a:pt x="9880" y="7026"/>
                  <a:pt x="9880" y="6973"/>
                  <a:pt x="9898" y="6920"/>
                </a:cubicBezTo>
                <a:cubicBezTo>
                  <a:pt x="9915" y="6813"/>
                  <a:pt x="9951" y="6707"/>
                  <a:pt x="9969" y="6618"/>
                </a:cubicBezTo>
                <a:cubicBezTo>
                  <a:pt x="9986" y="6601"/>
                  <a:pt x="9986" y="6601"/>
                  <a:pt x="10004" y="6565"/>
                </a:cubicBezTo>
                <a:close/>
                <a:moveTo>
                  <a:pt x="12558" y="6920"/>
                </a:moveTo>
                <a:cubicBezTo>
                  <a:pt x="12594" y="6955"/>
                  <a:pt x="12594" y="6991"/>
                  <a:pt x="12576" y="7044"/>
                </a:cubicBezTo>
                <a:cubicBezTo>
                  <a:pt x="12558" y="7097"/>
                  <a:pt x="12523" y="7150"/>
                  <a:pt x="12505" y="7204"/>
                </a:cubicBezTo>
                <a:lnTo>
                  <a:pt x="12487" y="7204"/>
                </a:lnTo>
                <a:cubicBezTo>
                  <a:pt x="12470" y="7186"/>
                  <a:pt x="12470" y="7168"/>
                  <a:pt x="12452" y="7150"/>
                </a:cubicBezTo>
                <a:cubicBezTo>
                  <a:pt x="12470" y="7097"/>
                  <a:pt x="12470" y="7026"/>
                  <a:pt x="12470" y="6973"/>
                </a:cubicBezTo>
                <a:cubicBezTo>
                  <a:pt x="12505" y="6955"/>
                  <a:pt x="12523" y="6920"/>
                  <a:pt x="12558" y="6920"/>
                </a:cubicBezTo>
                <a:close/>
                <a:moveTo>
                  <a:pt x="10412" y="6530"/>
                </a:moveTo>
                <a:cubicBezTo>
                  <a:pt x="10412" y="6565"/>
                  <a:pt x="10412" y="6583"/>
                  <a:pt x="10412" y="6601"/>
                </a:cubicBezTo>
                <a:cubicBezTo>
                  <a:pt x="10394" y="6707"/>
                  <a:pt x="10359" y="6813"/>
                  <a:pt x="10341" y="6938"/>
                </a:cubicBezTo>
                <a:cubicBezTo>
                  <a:pt x="10341" y="6955"/>
                  <a:pt x="10341" y="6973"/>
                  <a:pt x="10323" y="6991"/>
                </a:cubicBezTo>
                <a:cubicBezTo>
                  <a:pt x="10288" y="7062"/>
                  <a:pt x="10252" y="7115"/>
                  <a:pt x="10235" y="7204"/>
                </a:cubicBezTo>
                <a:cubicBezTo>
                  <a:pt x="10235" y="7204"/>
                  <a:pt x="10217" y="7204"/>
                  <a:pt x="10217" y="7221"/>
                </a:cubicBezTo>
                <a:cubicBezTo>
                  <a:pt x="10199" y="7204"/>
                  <a:pt x="10182" y="7186"/>
                  <a:pt x="10164" y="7186"/>
                </a:cubicBezTo>
                <a:cubicBezTo>
                  <a:pt x="10182" y="7097"/>
                  <a:pt x="10199" y="7026"/>
                  <a:pt x="10199" y="6955"/>
                </a:cubicBezTo>
                <a:cubicBezTo>
                  <a:pt x="10199" y="6831"/>
                  <a:pt x="10235" y="6725"/>
                  <a:pt x="10288" y="6636"/>
                </a:cubicBezTo>
                <a:cubicBezTo>
                  <a:pt x="10306" y="6601"/>
                  <a:pt x="10323" y="6583"/>
                  <a:pt x="10359" y="6547"/>
                </a:cubicBezTo>
                <a:cubicBezTo>
                  <a:pt x="10359" y="6547"/>
                  <a:pt x="10377" y="6547"/>
                  <a:pt x="10412" y="6530"/>
                </a:cubicBezTo>
                <a:close/>
                <a:moveTo>
                  <a:pt x="11547" y="6742"/>
                </a:moveTo>
                <a:cubicBezTo>
                  <a:pt x="11618" y="6813"/>
                  <a:pt x="11654" y="6884"/>
                  <a:pt x="11671" y="6973"/>
                </a:cubicBezTo>
                <a:cubicBezTo>
                  <a:pt x="11689" y="7026"/>
                  <a:pt x="11725" y="7079"/>
                  <a:pt x="11707" y="7150"/>
                </a:cubicBezTo>
                <a:cubicBezTo>
                  <a:pt x="11671" y="7150"/>
                  <a:pt x="11644" y="7135"/>
                  <a:pt x="11619" y="7135"/>
                </a:cubicBezTo>
                <a:cubicBezTo>
                  <a:pt x="11606" y="7135"/>
                  <a:pt x="11595" y="7139"/>
                  <a:pt x="11583" y="7150"/>
                </a:cubicBezTo>
                <a:cubicBezTo>
                  <a:pt x="11530" y="7186"/>
                  <a:pt x="11547" y="7239"/>
                  <a:pt x="11530" y="7292"/>
                </a:cubicBezTo>
                <a:lnTo>
                  <a:pt x="11459" y="7292"/>
                </a:lnTo>
                <a:cubicBezTo>
                  <a:pt x="11459" y="7275"/>
                  <a:pt x="11459" y="7257"/>
                  <a:pt x="11459" y="7239"/>
                </a:cubicBezTo>
                <a:cubicBezTo>
                  <a:pt x="11476" y="7168"/>
                  <a:pt x="11476" y="7097"/>
                  <a:pt x="11494" y="7044"/>
                </a:cubicBezTo>
                <a:cubicBezTo>
                  <a:pt x="11494" y="6955"/>
                  <a:pt x="11512" y="6884"/>
                  <a:pt x="11512" y="6796"/>
                </a:cubicBezTo>
                <a:cubicBezTo>
                  <a:pt x="11530" y="6778"/>
                  <a:pt x="11530" y="6760"/>
                  <a:pt x="11547" y="6742"/>
                </a:cubicBezTo>
                <a:close/>
                <a:moveTo>
                  <a:pt x="12629" y="7079"/>
                </a:moveTo>
                <a:cubicBezTo>
                  <a:pt x="12647" y="7168"/>
                  <a:pt x="12647" y="7221"/>
                  <a:pt x="12594" y="7292"/>
                </a:cubicBezTo>
                <a:cubicBezTo>
                  <a:pt x="12594" y="7292"/>
                  <a:pt x="12576" y="7292"/>
                  <a:pt x="12558" y="7310"/>
                </a:cubicBezTo>
                <a:cubicBezTo>
                  <a:pt x="12558" y="7221"/>
                  <a:pt x="12594" y="7150"/>
                  <a:pt x="12629" y="7079"/>
                </a:cubicBezTo>
                <a:close/>
                <a:moveTo>
                  <a:pt x="10909" y="6902"/>
                </a:moveTo>
                <a:cubicBezTo>
                  <a:pt x="10980" y="7026"/>
                  <a:pt x="10980" y="7150"/>
                  <a:pt x="10980" y="7275"/>
                </a:cubicBezTo>
                <a:cubicBezTo>
                  <a:pt x="10962" y="7292"/>
                  <a:pt x="10926" y="7310"/>
                  <a:pt x="10891" y="7345"/>
                </a:cubicBezTo>
                <a:cubicBezTo>
                  <a:pt x="10891" y="7239"/>
                  <a:pt x="10962" y="7150"/>
                  <a:pt x="10909" y="7044"/>
                </a:cubicBezTo>
                <a:cubicBezTo>
                  <a:pt x="10891" y="7044"/>
                  <a:pt x="10856" y="7026"/>
                  <a:pt x="10820" y="7026"/>
                </a:cubicBezTo>
                <a:cubicBezTo>
                  <a:pt x="10838" y="6991"/>
                  <a:pt x="10856" y="6955"/>
                  <a:pt x="10873" y="6938"/>
                </a:cubicBezTo>
                <a:cubicBezTo>
                  <a:pt x="10873" y="6920"/>
                  <a:pt x="10891" y="6920"/>
                  <a:pt x="10909" y="6902"/>
                </a:cubicBezTo>
                <a:close/>
                <a:moveTo>
                  <a:pt x="11742" y="6725"/>
                </a:moveTo>
                <a:cubicBezTo>
                  <a:pt x="11778" y="6725"/>
                  <a:pt x="11813" y="6742"/>
                  <a:pt x="11849" y="6760"/>
                </a:cubicBezTo>
                <a:cubicBezTo>
                  <a:pt x="11849" y="6813"/>
                  <a:pt x="11867" y="6849"/>
                  <a:pt x="11884" y="6884"/>
                </a:cubicBezTo>
                <a:cubicBezTo>
                  <a:pt x="11884" y="6938"/>
                  <a:pt x="11920" y="6973"/>
                  <a:pt x="11938" y="7008"/>
                </a:cubicBezTo>
                <a:cubicBezTo>
                  <a:pt x="11884" y="7079"/>
                  <a:pt x="11902" y="7150"/>
                  <a:pt x="11920" y="7221"/>
                </a:cubicBezTo>
                <a:cubicBezTo>
                  <a:pt x="11938" y="7257"/>
                  <a:pt x="11938" y="7275"/>
                  <a:pt x="11955" y="7310"/>
                </a:cubicBezTo>
                <a:cubicBezTo>
                  <a:pt x="11955" y="7328"/>
                  <a:pt x="11955" y="7328"/>
                  <a:pt x="11955" y="7345"/>
                </a:cubicBezTo>
                <a:cubicBezTo>
                  <a:pt x="11902" y="7292"/>
                  <a:pt x="11867" y="7257"/>
                  <a:pt x="11796" y="7186"/>
                </a:cubicBezTo>
                <a:cubicBezTo>
                  <a:pt x="11796" y="7186"/>
                  <a:pt x="11796" y="7150"/>
                  <a:pt x="11796" y="7133"/>
                </a:cubicBezTo>
                <a:cubicBezTo>
                  <a:pt x="11778" y="7044"/>
                  <a:pt x="11742" y="6955"/>
                  <a:pt x="11725" y="6867"/>
                </a:cubicBezTo>
                <a:cubicBezTo>
                  <a:pt x="11725" y="6831"/>
                  <a:pt x="11707" y="6778"/>
                  <a:pt x="11742" y="6725"/>
                </a:cubicBezTo>
                <a:close/>
                <a:moveTo>
                  <a:pt x="11299" y="6973"/>
                </a:moveTo>
                <a:cubicBezTo>
                  <a:pt x="11352" y="7026"/>
                  <a:pt x="11370" y="7097"/>
                  <a:pt x="11405" y="7168"/>
                </a:cubicBezTo>
                <a:cubicBezTo>
                  <a:pt x="11388" y="7221"/>
                  <a:pt x="11388" y="7292"/>
                  <a:pt x="11370" y="7345"/>
                </a:cubicBezTo>
                <a:cubicBezTo>
                  <a:pt x="11370" y="7363"/>
                  <a:pt x="11352" y="7381"/>
                  <a:pt x="11352" y="7399"/>
                </a:cubicBezTo>
                <a:cubicBezTo>
                  <a:pt x="11299" y="7381"/>
                  <a:pt x="11281" y="7363"/>
                  <a:pt x="11228" y="7363"/>
                </a:cubicBezTo>
                <a:cubicBezTo>
                  <a:pt x="11246" y="7239"/>
                  <a:pt x="11246" y="7133"/>
                  <a:pt x="11281" y="7026"/>
                </a:cubicBezTo>
                <a:cubicBezTo>
                  <a:pt x="11281" y="7008"/>
                  <a:pt x="11281" y="6991"/>
                  <a:pt x="11299" y="6973"/>
                </a:cubicBezTo>
                <a:close/>
                <a:moveTo>
                  <a:pt x="11086" y="6264"/>
                </a:moveTo>
                <a:cubicBezTo>
                  <a:pt x="11139" y="6334"/>
                  <a:pt x="11175" y="6405"/>
                  <a:pt x="11193" y="6494"/>
                </a:cubicBezTo>
                <a:cubicBezTo>
                  <a:pt x="11193" y="6618"/>
                  <a:pt x="11210" y="6742"/>
                  <a:pt x="11210" y="6867"/>
                </a:cubicBezTo>
                <a:cubicBezTo>
                  <a:pt x="11210" y="6920"/>
                  <a:pt x="11210" y="6991"/>
                  <a:pt x="11193" y="7044"/>
                </a:cubicBezTo>
                <a:cubicBezTo>
                  <a:pt x="11193" y="7079"/>
                  <a:pt x="11175" y="7115"/>
                  <a:pt x="11175" y="7168"/>
                </a:cubicBezTo>
                <a:cubicBezTo>
                  <a:pt x="11157" y="7257"/>
                  <a:pt x="11157" y="7345"/>
                  <a:pt x="11139" y="7434"/>
                </a:cubicBezTo>
                <a:cubicBezTo>
                  <a:pt x="11139" y="7434"/>
                  <a:pt x="11122" y="7452"/>
                  <a:pt x="11122" y="7452"/>
                </a:cubicBezTo>
                <a:cubicBezTo>
                  <a:pt x="11122" y="7381"/>
                  <a:pt x="11104" y="7328"/>
                  <a:pt x="11068" y="7292"/>
                </a:cubicBezTo>
                <a:cubicBezTo>
                  <a:pt x="11051" y="7204"/>
                  <a:pt x="11051" y="7133"/>
                  <a:pt x="11033" y="7062"/>
                </a:cubicBezTo>
                <a:cubicBezTo>
                  <a:pt x="11033" y="6991"/>
                  <a:pt x="10997" y="6920"/>
                  <a:pt x="10980" y="6849"/>
                </a:cubicBezTo>
                <a:cubicBezTo>
                  <a:pt x="10997" y="6565"/>
                  <a:pt x="11033" y="6352"/>
                  <a:pt x="11086" y="6264"/>
                </a:cubicBezTo>
                <a:close/>
                <a:moveTo>
                  <a:pt x="4823" y="2341"/>
                </a:moveTo>
                <a:cubicBezTo>
                  <a:pt x="4894" y="2341"/>
                  <a:pt x="4966" y="2351"/>
                  <a:pt x="5038" y="2361"/>
                </a:cubicBezTo>
                <a:cubicBezTo>
                  <a:pt x="5268" y="2379"/>
                  <a:pt x="5481" y="2450"/>
                  <a:pt x="5694" y="2539"/>
                </a:cubicBezTo>
                <a:cubicBezTo>
                  <a:pt x="6013" y="2681"/>
                  <a:pt x="6297" y="2858"/>
                  <a:pt x="6563" y="3071"/>
                </a:cubicBezTo>
                <a:cubicBezTo>
                  <a:pt x="6847" y="3284"/>
                  <a:pt x="7148" y="3479"/>
                  <a:pt x="7485" y="3603"/>
                </a:cubicBezTo>
                <a:cubicBezTo>
                  <a:pt x="7734" y="3709"/>
                  <a:pt x="7947" y="3851"/>
                  <a:pt x="8142" y="4029"/>
                </a:cubicBezTo>
                <a:cubicBezTo>
                  <a:pt x="8372" y="4224"/>
                  <a:pt x="8567" y="4437"/>
                  <a:pt x="8745" y="4667"/>
                </a:cubicBezTo>
                <a:cubicBezTo>
                  <a:pt x="9117" y="5128"/>
                  <a:pt x="9437" y="5607"/>
                  <a:pt x="9720" y="6104"/>
                </a:cubicBezTo>
                <a:cubicBezTo>
                  <a:pt x="9791" y="6228"/>
                  <a:pt x="9845" y="6334"/>
                  <a:pt x="9898" y="6441"/>
                </a:cubicBezTo>
                <a:cubicBezTo>
                  <a:pt x="9915" y="6459"/>
                  <a:pt x="9915" y="6494"/>
                  <a:pt x="9933" y="6512"/>
                </a:cubicBezTo>
                <a:cubicBezTo>
                  <a:pt x="9915" y="6583"/>
                  <a:pt x="9898" y="6636"/>
                  <a:pt x="9862" y="6707"/>
                </a:cubicBezTo>
                <a:cubicBezTo>
                  <a:pt x="9862" y="6707"/>
                  <a:pt x="9862" y="6707"/>
                  <a:pt x="9862" y="6725"/>
                </a:cubicBezTo>
                <a:cubicBezTo>
                  <a:pt x="9845" y="6707"/>
                  <a:pt x="9809" y="6671"/>
                  <a:pt x="9791" y="6654"/>
                </a:cubicBezTo>
                <a:cubicBezTo>
                  <a:pt x="9685" y="6530"/>
                  <a:pt x="9578" y="6405"/>
                  <a:pt x="9472" y="6299"/>
                </a:cubicBezTo>
                <a:cubicBezTo>
                  <a:pt x="9046" y="5838"/>
                  <a:pt x="8550" y="5448"/>
                  <a:pt x="7982" y="5146"/>
                </a:cubicBezTo>
                <a:cubicBezTo>
                  <a:pt x="7947" y="5128"/>
                  <a:pt x="7911" y="5128"/>
                  <a:pt x="7876" y="5111"/>
                </a:cubicBezTo>
                <a:lnTo>
                  <a:pt x="7876" y="5111"/>
                </a:lnTo>
                <a:cubicBezTo>
                  <a:pt x="7911" y="5128"/>
                  <a:pt x="7929" y="5146"/>
                  <a:pt x="7947" y="5164"/>
                </a:cubicBezTo>
                <a:cubicBezTo>
                  <a:pt x="8674" y="5554"/>
                  <a:pt x="9277" y="6086"/>
                  <a:pt x="9809" y="6725"/>
                </a:cubicBezTo>
                <a:cubicBezTo>
                  <a:pt x="9827" y="6742"/>
                  <a:pt x="9827" y="6760"/>
                  <a:pt x="9845" y="6778"/>
                </a:cubicBezTo>
                <a:cubicBezTo>
                  <a:pt x="9845" y="6831"/>
                  <a:pt x="9827" y="6884"/>
                  <a:pt x="9809" y="6920"/>
                </a:cubicBezTo>
                <a:cubicBezTo>
                  <a:pt x="9809" y="6920"/>
                  <a:pt x="9809" y="6938"/>
                  <a:pt x="9809" y="6938"/>
                </a:cubicBezTo>
                <a:lnTo>
                  <a:pt x="9791" y="6938"/>
                </a:lnTo>
                <a:cubicBezTo>
                  <a:pt x="9774" y="6920"/>
                  <a:pt x="9756" y="6902"/>
                  <a:pt x="9720" y="6884"/>
                </a:cubicBezTo>
                <a:cubicBezTo>
                  <a:pt x="9082" y="6352"/>
                  <a:pt x="8372" y="5909"/>
                  <a:pt x="7592" y="5572"/>
                </a:cubicBezTo>
                <a:cubicBezTo>
                  <a:pt x="7202" y="5412"/>
                  <a:pt x="6811" y="5270"/>
                  <a:pt x="6386" y="5217"/>
                </a:cubicBezTo>
                <a:cubicBezTo>
                  <a:pt x="6362" y="5217"/>
                  <a:pt x="6338" y="5209"/>
                  <a:pt x="6304" y="5209"/>
                </a:cubicBezTo>
                <a:cubicBezTo>
                  <a:pt x="6287" y="5209"/>
                  <a:pt x="6267" y="5211"/>
                  <a:pt x="6244" y="5217"/>
                </a:cubicBezTo>
                <a:cubicBezTo>
                  <a:pt x="6332" y="5235"/>
                  <a:pt x="6421" y="5235"/>
                  <a:pt x="6492" y="5252"/>
                </a:cubicBezTo>
                <a:cubicBezTo>
                  <a:pt x="6794" y="5306"/>
                  <a:pt x="7095" y="5394"/>
                  <a:pt x="7379" y="5519"/>
                </a:cubicBezTo>
                <a:cubicBezTo>
                  <a:pt x="8248" y="5873"/>
                  <a:pt x="9029" y="6352"/>
                  <a:pt x="9756" y="6955"/>
                </a:cubicBezTo>
                <a:cubicBezTo>
                  <a:pt x="9774" y="6955"/>
                  <a:pt x="9791" y="6973"/>
                  <a:pt x="9809" y="6991"/>
                </a:cubicBezTo>
                <a:cubicBezTo>
                  <a:pt x="9809" y="7026"/>
                  <a:pt x="9809" y="7062"/>
                  <a:pt x="9809" y="7097"/>
                </a:cubicBezTo>
                <a:lnTo>
                  <a:pt x="9791" y="7097"/>
                </a:lnTo>
                <a:cubicBezTo>
                  <a:pt x="9756" y="7097"/>
                  <a:pt x="9738" y="7079"/>
                  <a:pt x="9720" y="7062"/>
                </a:cubicBezTo>
                <a:cubicBezTo>
                  <a:pt x="9437" y="6902"/>
                  <a:pt x="9135" y="6760"/>
                  <a:pt x="8833" y="6636"/>
                </a:cubicBezTo>
                <a:cubicBezTo>
                  <a:pt x="8496" y="6512"/>
                  <a:pt x="8159" y="6388"/>
                  <a:pt x="7805" y="6317"/>
                </a:cubicBezTo>
                <a:lnTo>
                  <a:pt x="7716" y="6317"/>
                </a:lnTo>
                <a:cubicBezTo>
                  <a:pt x="7840" y="6352"/>
                  <a:pt x="7964" y="6388"/>
                  <a:pt x="8089" y="6423"/>
                </a:cubicBezTo>
                <a:cubicBezTo>
                  <a:pt x="8674" y="6583"/>
                  <a:pt x="9206" y="6813"/>
                  <a:pt x="9720" y="7115"/>
                </a:cubicBezTo>
                <a:cubicBezTo>
                  <a:pt x="9791" y="7150"/>
                  <a:pt x="9845" y="7186"/>
                  <a:pt x="9898" y="7239"/>
                </a:cubicBezTo>
                <a:cubicBezTo>
                  <a:pt x="9898" y="7239"/>
                  <a:pt x="9898" y="7257"/>
                  <a:pt x="9880" y="7257"/>
                </a:cubicBezTo>
                <a:cubicBezTo>
                  <a:pt x="9862" y="7257"/>
                  <a:pt x="9845" y="7239"/>
                  <a:pt x="9845" y="7239"/>
                </a:cubicBezTo>
                <a:cubicBezTo>
                  <a:pt x="9756" y="7204"/>
                  <a:pt x="9685" y="7150"/>
                  <a:pt x="9596" y="7115"/>
                </a:cubicBezTo>
                <a:cubicBezTo>
                  <a:pt x="9100" y="6884"/>
                  <a:pt x="8585" y="6707"/>
                  <a:pt x="8035" y="6601"/>
                </a:cubicBezTo>
                <a:cubicBezTo>
                  <a:pt x="7805" y="6547"/>
                  <a:pt x="7592" y="6512"/>
                  <a:pt x="7361" y="6494"/>
                </a:cubicBezTo>
                <a:cubicBezTo>
                  <a:pt x="7326" y="6485"/>
                  <a:pt x="7295" y="6481"/>
                  <a:pt x="7261" y="6481"/>
                </a:cubicBezTo>
                <a:cubicBezTo>
                  <a:pt x="7228" y="6481"/>
                  <a:pt x="7193" y="6485"/>
                  <a:pt x="7148" y="6494"/>
                </a:cubicBezTo>
                <a:cubicBezTo>
                  <a:pt x="8124" y="6583"/>
                  <a:pt x="9046" y="6849"/>
                  <a:pt x="9880" y="7292"/>
                </a:cubicBezTo>
                <a:cubicBezTo>
                  <a:pt x="9898" y="7345"/>
                  <a:pt x="9898" y="7399"/>
                  <a:pt x="9880" y="7434"/>
                </a:cubicBezTo>
                <a:lnTo>
                  <a:pt x="9827" y="7434"/>
                </a:lnTo>
                <a:cubicBezTo>
                  <a:pt x="9561" y="7363"/>
                  <a:pt x="9277" y="7310"/>
                  <a:pt x="8993" y="7275"/>
                </a:cubicBezTo>
                <a:cubicBezTo>
                  <a:pt x="8819" y="7264"/>
                  <a:pt x="8651" y="7254"/>
                  <a:pt x="8482" y="7254"/>
                </a:cubicBezTo>
                <a:cubicBezTo>
                  <a:pt x="8358" y="7254"/>
                  <a:pt x="8234" y="7260"/>
                  <a:pt x="8106" y="7275"/>
                </a:cubicBezTo>
                <a:cubicBezTo>
                  <a:pt x="7858" y="7310"/>
                  <a:pt x="7627" y="7345"/>
                  <a:pt x="7379" y="7381"/>
                </a:cubicBezTo>
                <a:cubicBezTo>
                  <a:pt x="7202" y="7399"/>
                  <a:pt x="7007" y="7416"/>
                  <a:pt x="6829" y="7434"/>
                </a:cubicBezTo>
                <a:cubicBezTo>
                  <a:pt x="6510" y="7470"/>
                  <a:pt x="6191" y="7470"/>
                  <a:pt x="5889" y="7470"/>
                </a:cubicBezTo>
                <a:cubicBezTo>
                  <a:pt x="5729" y="7470"/>
                  <a:pt x="5588" y="7452"/>
                  <a:pt x="5428" y="7434"/>
                </a:cubicBezTo>
                <a:cubicBezTo>
                  <a:pt x="5144" y="7416"/>
                  <a:pt x="4931" y="7275"/>
                  <a:pt x="4754" y="7044"/>
                </a:cubicBezTo>
                <a:cubicBezTo>
                  <a:pt x="4683" y="6955"/>
                  <a:pt x="4630" y="6849"/>
                  <a:pt x="4594" y="6742"/>
                </a:cubicBezTo>
                <a:cubicBezTo>
                  <a:pt x="4541" y="6601"/>
                  <a:pt x="4488" y="6459"/>
                  <a:pt x="4452" y="6317"/>
                </a:cubicBezTo>
                <a:cubicBezTo>
                  <a:pt x="4435" y="6264"/>
                  <a:pt x="4435" y="6210"/>
                  <a:pt x="4417" y="6157"/>
                </a:cubicBezTo>
                <a:cubicBezTo>
                  <a:pt x="4399" y="5962"/>
                  <a:pt x="4399" y="5767"/>
                  <a:pt x="4435" y="5572"/>
                </a:cubicBezTo>
                <a:cubicBezTo>
                  <a:pt x="4435" y="5501"/>
                  <a:pt x="4452" y="5430"/>
                  <a:pt x="4470" y="5377"/>
                </a:cubicBezTo>
                <a:cubicBezTo>
                  <a:pt x="4506" y="5270"/>
                  <a:pt x="4576" y="5199"/>
                  <a:pt x="4683" y="5182"/>
                </a:cubicBezTo>
                <a:cubicBezTo>
                  <a:pt x="4712" y="5176"/>
                  <a:pt x="4740" y="5174"/>
                  <a:pt x="4766" y="5174"/>
                </a:cubicBezTo>
                <a:cubicBezTo>
                  <a:pt x="4819" y="5174"/>
                  <a:pt x="4866" y="5182"/>
                  <a:pt x="4914" y="5182"/>
                </a:cubicBezTo>
                <a:lnTo>
                  <a:pt x="5020" y="5182"/>
                </a:lnTo>
                <a:cubicBezTo>
                  <a:pt x="5055" y="5182"/>
                  <a:pt x="5073" y="5182"/>
                  <a:pt x="5091" y="5164"/>
                </a:cubicBezTo>
                <a:cubicBezTo>
                  <a:pt x="5109" y="5128"/>
                  <a:pt x="5091" y="5111"/>
                  <a:pt x="5073" y="5093"/>
                </a:cubicBezTo>
                <a:cubicBezTo>
                  <a:pt x="5038" y="5057"/>
                  <a:pt x="5002" y="5022"/>
                  <a:pt x="4967" y="4986"/>
                </a:cubicBezTo>
                <a:cubicBezTo>
                  <a:pt x="4736" y="4774"/>
                  <a:pt x="4559" y="4543"/>
                  <a:pt x="4399" y="4277"/>
                </a:cubicBezTo>
                <a:cubicBezTo>
                  <a:pt x="4169" y="3904"/>
                  <a:pt x="4080" y="3496"/>
                  <a:pt x="4133" y="3053"/>
                </a:cubicBezTo>
                <a:cubicBezTo>
                  <a:pt x="4169" y="2876"/>
                  <a:pt x="4222" y="2734"/>
                  <a:pt x="4328" y="2592"/>
                </a:cubicBezTo>
                <a:cubicBezTo>
                  <a:pt x="4399" y="2468"/>
                  <a:pt x="4523" y="2379"/>
                  <a:pt x="4665" y="2361"/>
                </a:cubicBezTo>
                <a:cubicBezTo>
                  <a:pt x="4718" y="2346"/>
                  <a:pt x="4770" y="2341"/>
                  <a:pt x="4823" y="2341"/>
                </a:cubicBezTo>
                <a:close/>
                <a:moveTo>
                  <a:pt x="10625" y="6867"/>
                </a:moveTo>
                <a:cubicBezTo>
                  <a:pt x="10625" y="6884"/>
                  <a:pt x="10643" y="6902"/>
                  <a:pt x="10643" y="6920"/>
                </a:cubicBezTo>
                <a:cubicBezTo>
                  <a:pt x="10660" y="7044"/>
                  <a:pt x="10660" y="7186"/>
                  <a:pt x="10589" y="7310"/>
                </a:cubicBezTo>
                <a:cubicBezTo>
                  <a:pt x="10554" y="7363"/>
                  <a:pt x="10536" y="7416"/>
                  <a:pt x="10501" y="7470"/>
                </a:cubicBezTo>
                <a:cubicBezTo>
                  <a:pt x="10501" y="7487"/>
                  <a:pt x="10483" y="7505"/>
                  <a:pt x="10483" y="7523"/>
                </a:cubicBezTo>
                <a:cubicBezTo>
                  <a:pt x="10465" y="7470"/>
                  <a:pt x="10465" y="7434"/>
                  <a:pt x="10483" y="7399"/>
                </a:cubicBezTo>
                <a:cubicBezTo>
                  <a:pt x="10501" y="7257"/>
                  <a:pt x="10519" y="7133"/>
                  <a:pt x="10536" y="7008"/>
                </a:cubicBezTo>
                <a:cubicBezTo>
                  <a:pt x="10536" y="6955"/>
                  <a:pt x="10554" y="6920"/>
                  <a:pt x="10589" y="6884"/>
                </a:cubicBezTo>
                <a:cubicBezTo>
                  <a:pt x="10589" y="6884"/>
                  <a:pt x="10607" y="6867"/>
                  <a:pt x="10625" y="6867"/>
                </a:cubicBezTo>
                <a:close/>
                <a:moveTo>
                  <a:pt x="10465" y="6955"/>
                </a:moveTo>
                <a:cubicBezTo>
                  <a:pt x="10465" y="7008"/>
                  <a:pt x="10465" y="7044"/>
                  <a:pt x="10465" y="7079"/>
                </a:cubicBezTo>
                <a:cubicBezTo>
                  <a:pt x="10430" y="7239"/>
                  <a:pt x="10412" y="7381"/>
                  <a:pt x="10394" y="7541"/>
                </a:cubicBezTo>
                <a:cubicBezTo>
                  <a:pt x="10394" y="7541"/>
                  <a:pt x="10394" y="7558"/>
                  <a:pt x="10377" y="7576"/>
                </a:cubicBezTo>
                <a:cubicBezTo>
                  <a:pt x="10341" y="7470"/>
                  <a:pt x="10306" y="7381"/>
                  <a:pt x="10288" y="7292"/>
                </a:cubicBezTo>
                <a:cubicBezTo>
                  <a:pt x="10306" y="7186"/>
                  <a:pt x="10323" y="7079"/>
                  <a:pt x="10394" y="6991"/>
                </a:cubicBezTo>
                <a:cubicBezTo>
                  <a:pt x="10412" y="6973"/>
                  <a:pt x="10430" y="6955"/>
                  <a:pt x="10465" y="6955"/>
                </a:cubicBezTo>
                <a:close/>
                <a:moveTo>
                  <a:pt x="11955" y="6725"/>
                </a:moveTo>
                <a:cubicBezTo>
                  <a:pt x="12026" y="6725"/>
                  <a:pt x="12062" y="6760"/>
                  <a:pt x="12115" y="6796"/>
                </a:cubicBezTo>
                <a:cubicBezTo>
                  <a:pt x="12239" y="6920"/>
                  <a:pt x="12345" y="7062"/>
                  <a:pt x="12416" y="7221"/>
                </a:cubicBezTo>
                <a:cubicBezTo>
                  <a:pt x="12434" y="7275"/>
                  <a:pt x="12452" y="7328"/>
                  <a:pt x="12452" y="7399"/>
                </a:cubicBezTo>
                <a:cubicBezTo>
                  <a:pt x="12434" y="7505"/>
                  <a:pt x="12399" y="7612"/>
                  <a:pt x="12310" y="7700"/>
                </a:cubicBezTo>
                <a:lnTo>
                  <a:pt x="12310" y="7629"/>
                </a:lnTo>
                <a:cubicBezTo>
                  <a:pt x="12292" y="7452"/>
                  <a:pt x="12257" y="7310"/>
                  <a:pt x="12168" y="7168"/>
                </a:cubicBezTo>
                <a:cubicBezTo>
                  <a:pt x="12133" y="7115"/>
                  <a:pt x="12097" y="7062"/>
                  <a:pt x="12044" y="7026"/>
                </a:cubicBezTo>
                <a:cubicBezTo>
                  <a:pt x="11991" y="6973"/>
                  <a:pt x="11955" y="6902"/>
                  <a:pt x="11920" y="6831"/>
                </a:cubicBezTo>
                <a:cubicBezTo>
                  <a:pt x="11920" y="6796"/>
                  <a:pt x="11920" y="6760"/>
                  <a:pt x="11955" y="6725"/>
                </a:cubicBezTo>
                <a:close/>
                <a:moveTo>
                  <a:pt x="10128" y="6920"/>
                </a:moveTo>
                <a:cubicBezTo>
                  <a:pt x="10111" y="7026"/>
                  <a:pt x="10111" y="7115"/>
                  <a:pt x="10093" y="7204"/>
                </a:cubicBezTo>
                <a:cubicBezTo>
                  <a:pt x="10022" y="7275"/>
                  <a:pt x="10022" y="7345"/>
                  <a:pt x="10022" y="7434"/>
                </a:cubicBezTo>
                <a:cubicBezTo>
                  <a:pt x="10040" y="7523"/>
                  <a:pt x="10057" y="7629"/>
                  <a:pt x="10075" y="7718"/>
                </a:cubicBezTo>
                <a:cubicBezTo>
                  <a:pt x="10075" y="7753"/>
                  <a:pt x="10075" y="7771"/>
                  <a:pt x="10093" y="7807"/>
                </a:cubicBezTo>
                <a:cubicBezTo>
                  <a:pt x="10022" y="7753"/>
                  <a:pt x="9986" y="7700"/>
                  <a:pt x="9986" y="7629"/>
                </a:cubicBezTo>
                <a:cubicBezTo>
                  <a:pt x="9951" y="7452"/>
                  <a:pt x="9951" y="7292"/>
                  <a:pt x="10004" y="7115"/>
                </a:cubicBezTo>
                <a:cubicBezTo>
                  <a:pt x="10022" y="7044"/>
                  <a:pt x="10040" y="6991"/>
                  <a:pt x="10093" y="6938"/>
                </a:cubicBezTo>
                <a:cubicBezTo>
                  <a:pt x="10093" y="6920"/>
                  <a:pt x="10111" y="6920"/>
                  <a:pt x="10128" y="6920"/>
                </a:cubicBezTo>
                <a:close/>
                <a:moveTo>
                  <a:pt x="12606" y="7572"/>
                </a:moveTo>
                <a:cubicBezTo>
                  <a:pt x="12614" y="7572"/>
                  <a:pt x="12622" y="7574"/>
                  <a:pt x="12629" y="7576"/>
                </a:cubicBezTo>
                <a:cubicBezTo>
                  <a:pt x="12647" y="7612"/>
                  <a:pt x="12647" y="7629"/>
                  <a:pt x="12629" y="7665"/>
                </a:cubicBezTo>
                <a:cubicBezTo>
                  <a:pt x="12594" y="7700"/>
                  <a:pt x="12558" y="7718"/>
                  <a:pt x="12523" y="7753"/>
                </a:cubicBezTo>
                <a:cubicBezTo>
                  <a:pt x="12452" y="7771"/>
                  <a:pt x="12381" y="7807"/>
                  <a:pt x="12310" y="7842"/>
                </a:cubicBezTo>
                <a:cubicBezTo>
                  <a:pt x="12310" y="7842"/>
                  <a:pt x="12292" y="7824"/>
                  <a:pt x="12292" y="7824"/>
                </a:cubicBezTo>
                <a:cubicBezTo>
                  <a:pt x="12292" y="7807"/>
                  <a:pt x="12310" y="7789"/>
                  <a:pt x="12310" y="7789"/>
                </a:cubicBezTo>
                <a:cubicBezTo>
                  <a:pt x="12363" y="7753"/>
                  <a:pt x="12399" y="7718"/>
                  <a:pt x="12416" y="7665"/>
                </a:cubicBezTo>
                <a:cubicBezTo>
                  <a:pt x="12434" y="7647"/>
                  <a:pt x="12452" y="7629"/>
                  <a:pt x="12452" y="7612"/>
                </a:cubicBezTo>
                <a:cubicBezTo>
                  <a:pt x="12513" y="7612"/>
                  <a:pt x="12561" y="7572"/>
                  <a:pt x="12606" y="7572"/>
                </a:cubicBezTo>
                <a:close/>
                <a:moveTo>
                  <a:pt x="10359" y="7718"/>
                </a:moveTo>
                <a:lnTo>
                  <a:pt x="10359" y="7718"/>
                </a:lnTo>
                <a:cubicBezTo>
                  <a:pt x="10377" y="7753"/>
                  <a:pt x="10377" y="7789"/>
                  <a:pt x="10394" y="7824"/>
                </a:cubicBezTo>
                <a:cubicBezTo>
                  <a:pt x="10412" y="7860"/>
                  <a:pt x="10448" y="7895"/>
                  <a:pt x="10465" y="7931"/>
                </a:cubicBezTo>
                <a:cubicBezTo>
                  <a:pt x="10412" y="7931"/>
                  <a:pt x="10377" y="7931"/>
                  <a:pt x="10377" y="7878"/>
                </a:cubicBezTo>
                <a:cubicBezTo>
                  <a:pt x="10359" y="7824"/>
                  <a:pt x="10341" y="7771"/>
                  <a:pt x="10359" y="7718"/>
                </a:cubicBezTo>
                <a:close/>
                <a:moveTo>
                  <a:pt x="12576" y="7789"/>
                </a:moveTo>
                <a:cubicBezTo>
                  <a:pt x="12541" y="7860"/>
                  <a:pt x="12505" y="7895"/>
                  <a:pt x="12452" y="7913"/>
                </a:cubicBezTo>
                <a:cubicBezTo>
                  <a:pt x="12431" y="7923"/>
                  <a:pt x="12405" y="7934"/>
                  <a:pt x="12373" y="7934"/>
                </a:cubicBezTo>
                <a:cubicBezTo>
                  <a:pt x="12349" y="7934"/>
                  <a:pt x="12322" y="7928"/>
                  <a:pt x="12292" y="7913"/>
                </a:cubicBezTo>
                <a:cubicBezTo>
                  <a:pt x="12363" y="7895"/>
                  <a:pt x="12399" y="7878"/>
                  <a:pt x="12452" y="7860"/>
                </a:cubicBezTo>
                <a:cubicBezTo>
                  <a:pt x="12487" y="7842"/>
                  <a:pt x="12523" y="7807"/>
                  <a:pt x="12576" y="7789"/>
                </a:cubicBezTo>
                <a:close/>
                <a:moveTo>
                  <a:pt x="10843" y="7108"/>
                </a:moveTo>
                <a:cubicBezTo>
                  <a:pt x="10853" y="7108"/>
                  <a:pt x="10863" y="7110"/>
                  <a:pt x="10873" y="7115"/>
                </a:cubicBezTo>
                <a:cubicBezTo>
                  <a:pt x="10873" y="7133"/>
                  <a:pt x="10873" y="7150"/>
                  <a:pt x="10856" y="7168"/>
                </a:cubicBezTo>
                <a:cubicBezTo>
                  <a:pt x="10838" y="7257"/>
                  <a:pt x="10820" y="7345"/>
                  <a:pt x="10802" y="7434"/>
                </a:cubicBezTo>
                <a:cubicBezTo>
                  <a:pt x="10785" y="7452"/>
                  <a:pt x="10785" y="7487"/>
                  <a:pt x="10767" y="7505"/>
                </a:cubicBezTo>
                <a:cubicBezTo>
                  <a:pt x="10714" y="7612"/>
                  <a:pt x="10678" y="7700"/>
                  <a:pt x="10660" y="7807"/>
                </a:cubicBezTo>
                <a:cubicBezTo>
                  <a:pt x="10643" y="7842"/>
                  <a:pt x="10643" y="7878"/>
                  <a:pt x="10625" y="7949"/>
                </a:cubicBezTo>
                <a:cubicBezTo>
                  <a:pt x="10536" y="7860"/>
                  <a:pt x="10483" y="7789"/>
                  <a:pt x="10519" y="7683"/>
                </a:cubicBezTo>
                <a:cubicBezTo>
                  <a:pt x="10519" y="7629"/>
                  <a:pt x="10536" y="7576"/>
                  <a:pt x="10554" y="7541"/>
                </a:cubicBezTo>
                <a:cubicBezTo>
                  <a:pt x="10607" y="7416"/>
                  <a:pt x="10660" y="7310"/>
                  <a:pt x="10731" y="7204"/>
                </a:cubicBezTo>
                <a:cubicBezTo>
                  <a:pt x="10749" y="7168"/>
                  <a:pt x="10767" y="7150"/>
                  <a:pt x="10785" y="7133"/>
                </a:cubicBezTo>
                <a:cubicBezTo>
                  <a:pt x="10797" y="7120"/>
                  <a:pt x="10819" y="7108"/>
                  <a:pt x="10843" y="7108"/>
                </a:cubicBezTo>
                <a:close/>
                <a:moveTo>
                  <a:pt x="11991" y="7079"/>
                </a:moveTo>
                <a:cubicBezTo>
                  <a:pt x="12079" y="7133"/>
                  <a:pt x="12133" y="7221"/>
                  <a:pt x="12186" y="7381"/>
                </a:cubicBezTo>
                <a:cubicBezTo>
                  <a:pt x="12257" y="7576"/>
                  <a:pt x="12239" y="7807"/>
                  <a:pt x="12186" y="7949"/>
                </a:cubicBezTo>
                <a:cubicBezTo>
                  <a:pt x="12168" y="7913"/>
                  <a:pt x="12168" y="7913"/>
                  <a:pt x="12168" y="7895"/>
                </a:cubicBezTo>
                <a:cubicBezTo>
                  <a:pt x="12150" y="7771"/>
                  <a:pt x="12115" y="7665"/>
                  <a:pt x="12062" y="7558"/>
                </a:cubicBezTo>
                <a:cubicBezTo>
                  <a:pt x="12062" y="7541"/>
                  <a:pt x="12062" y="7523"/>
                  <a:pt x="12062" y="7505"/>
                </a:cubicBezTo>
                <a:cubicBezTo>
                  <a:pt x="12062" y="7399"/>
                  <a:pt x="12026" y="7310"/>
                  <a:pt x="11991" y="7204"/>
                </a:cubicBezTo>
                <a:cubicBezTo>
                  <a:pt x="11991" y="7186"/>
                  <a:pt x="11973" y="7168"/>
                  <a:pt x="11973" y="7133"/>
                </a:cubicBezTo>
                <a:cubicBezTo>
                  <a:pt x="11973" y="7115"/>
                  <a:pt x="11991" y="7097"/>
                  <a:pt x="11991" y="7079"/>
                </a:cubicBezTo>
                <a:close/>
                <a:moveTo>
                  <a:pt x="11647" y="7217"/>
                </a:moveTo>
                <a:cubicBezTo>
                  <a:pt x="11685" y="7217"/>
                  <a:pt x="11714" y="7242"/>
                  <a:pt x="11742" y="7257"/>
                </a:cubicBezTo>
                <a:cubicBezTo>
                  <a:pt x="11831" y="7310"/>
                  <a:pt x="11902" y="7399"/>
                  <a:pt x="11955" y="7487"/>
                </a:cubicBezTo>
                <a:cubicBezTo>
                  <a:pt x="12026" y="7629"/>
                  <a:pt x="12079" y="7771"/>
                  <a:pt x="12097" y="7931"/>
                </a:cubicBezTo>
                <a:cubicBezTo>
                  <a:pt x="12097" y="7984"/>
                  <a:pt x="12097" y="8055"/>
                  <a:pt x="12097" y="8108"/>
                </a:cubicBezTo>
                <a:cubicBezTo>
                  <a:pt x="12079" y="8144"/>
                  <a:pt x="12079" y="8179"/>
                  <a:pt x="12026" y="8197"/>
                </a:cubicBezTo>
                <a:cubicBezTo>
                  <a:pt x="12017" y="8202"/>
                  <a:pt x="12008" y="8204"/>
                  <a:pt x="12001" y="8204"/>
                </a:cubicBezTo>
                <a:cubicBezTo>
                  <a:pt x="11980" y="8204"/>
                  <a:pt x="11963" y="8187"/>
                  <a:pt x="11938" y="8161"/>
                </a:cubicBezTo>
                <a:cubicBezTo>
                  <a:pt x="11955" y="8144"/>
                  <a:pt x="11955" y="8108"/>
                  <a:pt x="11955" y="8090"/>
                </a:cubicBezTo>
                <a:cubicBezTo>
                  <a:pt x="11973" y="7984"/>
                  <a:pt x="11991" y="7878"/>
                  <a:pt x="11973" y="7771"/>
                </a:cubicBezTo>
                <a:cubicBezTo>
                  <a:pt x="11920" y="7558"/>
                  <a:pt x="11849" y="7399"/>
                  <a:pt x="11636" y="7310"/>
                </a:cubicBezTo>
                <a:cubicBezTo>
                  <a:pt x="11636" y="7310"/>
                  <a:pt x="11636" y="7292"/>
                  <a:pt x="11636" y="7292"/>
                </a:cubicBezTo>
                <a:cubicBezTo>
                  <a:pt x="11618" y="7275"/>
                  <a:pt x="11601" y="7239"/>
                  <a:pt x="11618" y="7221"/>
                </a:cubicBezTo>
                <a:cubicBezTo>
                  <a:pt x="11628" y="7218"/>
                  <a:pt x="11638" y="7217"/>
                  <a:pt x="11647" y="7217"/>
                </a:cubicBezTo>
                <a:close/>
                <a:moveTo>
                  <a:pt x="10164" y="7257"/>
                </a:moveTo>
                <a:cubicBezTo>
                  <a:pt x="10164" y="7275"/>
                  <a:pt x="10182" y="7292"/>
                  <a:pt x="10199" y="7292"/>
                </a:cubicBezTo>
                <a:cubicBezTo>
                  <a:pt x="10217" y="7328"/>
                  <a:pt x="10235" y="7363"/>
                  <a:pt x="10252" y="7399"/>
                </a:cubicBezTo>
                <a:cubicBezTo>
                  <a:pt x="10270" y="7470"/>
                  <a:pt x="10288" y="7558"/>
                  <a:pt x="10288" y="7629"/>
                </a:cubicBezTo>
                <a:cubicBezTo>
                  <a:pt x="10288" y="7718"/>
                  <a:pt x="10288" y="7789"/>
                  <a:pt x="10306" y="7860"/>
                </a:cubicBezTo>
                <a:cubicBezTo>
                  <a:pt x="10323" y="7949"/>
                  <a:pt x="10377" y="8002"/>
                  <a:pt x="10483" y="8002"/>
                </a:cubicBezTo>
                <a:cubicBezTo>
                  <a:pt x="10489" y="8008"/>
                  <a:pt x="10495" y="8010"/>
                  <a:pt x="10501" y="8010"/>
                </a:cubicBezTo>
                <a:cubicBezTo>
                  <a:pt x="10515" y="8010"/>
                  <a:pt x="10530" y="8002"/>
                  <a:pt x="10554" y="8002"/>
                </a:cubicBezTo>
                <a:cubicBezTo>
                  <a:pt x="10572" y="8002"/>
                  <a:pt x="10607" y="8002"/>
                  <a:pt x="10625" y="8020"/>
                </a:cubicBezTo>
                <a:cubicBezTo>
                  <a:pt x="10625" y="8090"/>
                  <a:pt x="10643" y="8144"/>
                  <a:pt x="10643" y="8197"/>
                </a:cubicBezTo>
                <a:cubicBezTo>
                  <a:pt x="10625" y="8203"/>
                  <a:pt x="10607" y="8205"/>
                  <a:pt x="10589" y="8205"/>
                </a:cubicBezTo>
                <a:cubicBezTo>
                  <a:pt x="10554" y="8205"/>
                  <a:pt x="10519" y="8197"/>
                  <a:pt x="10483" y="8197"/>
                </a:cubicBezTo>
                <a:cubicBezTo>
                  <a:pt x="10412" y="8197"/>
                  <a:pt x="10359" y="8179"/>
                  <a:pt x="10323" y="8126"/>
                </a:cubicBezTo>
                <a:cubicBezTo>
                  <a:pt x="10288" y="8073"/>
                  <a:pt x="10252" y="8020"/>
                  <a:pt x="10217" y="7966"/>
                </a:cubicBezTo>
                <a:cubicBezTo>
                  <a:pt x="10146" y="7807"/>
                  <a:pt x="10111" y="7629"/>
                  <a:pt x="10093" y="7452"/>
                </a:cubicBezTo>
                <a:cubicBezTo>
                  <a:pt x="10093" y="7399"/>
                  <a:pt x="10093" y="7363"/>
                  <a:pt x="10111" y="7310"/>
                </a:cubicBezTo>
                <a:cubicBezTo>
                  <a:pt x="10111" y="7292"/>
                  <a:pt x="10128" y="7275"/>
                  <a:pt x="10164" y="7257"/>
                </a:cubicBezTo>
                <a:close/>
                <a:moveTo>
                  <a:pt x="11033" y="7345"/>
                </a:moveTo>
                <a:cubicBezTo>
                  <a:pt x="11051" y="7381"/>
                  <a:pt x="11051" y="7399"/>
                  <a:pt x="11051" y="7434"/>
                </a:cubicBezTo>
                <a:cubicBezTo>
                  <a:pt x="11033" y="7487"/>
                  <a:pt x="11033" y="7523"/>
                  <a:pt x="10997" y="7576"/>
                </a:cubicBezTo>
                <a:cubicBezTo>
                  <a:pt x="10926" y="7683"/>
                  <a:pt x="10891" y="7807"/>
                  <a:pt x="10856" y="7949"/>
                </a:cubicBezTo>
                <a:cubicBezTo>
                  <a:pt x="10838" y="8020"/>
                  <a:pt x="10820" y="8108"/>
                  <a:pt x="10838" y="8197"/>
                </a:cubicBezTo>
                <a:cubicBezTo>
                  <a:pt x="10838" y="8215"/>
                  <a:pt x="10838" y="8215"/>
                  <a:pt x="10838" y="8232"/>
                </a:cubicBezTo>
                <a:cubicBezTo>
                  <a:pt x="10731" y="8215"/>
                  <a:pt x="10696" y="8179"/>
                  <a:pt x="10696" y="8073"/>
                </a:cubicBezTo>
                <a:cubicBezTo>
                  <a:pt x="10678" y="7860"/>
                  <a:pt x="10731" y="7647"/>
                  <a:pt x="10873" y="7470"/>
                </a:cubicBezTo>
                <a:cubicBezTo>
                  <a:pt x="10909" y="7434"/>
                  <a:pt x="10944" y="7399"/>
                  <a:pt x="10980" y="7363"/>
                </a:cubicBezTo>
                <a:cubicBezTo>
                  <a:pt x="10980" y="7363"/>
                  <a:pt x="11015" y="7363"/>
                  <a:pt x="11033" y="7345"/>
                </a:cubicBezTo>
                <a:close/>
                <a:moveTo>
                  <a:pt x="11654" y="7399"/>
                </a:moveTo>
                <a:lnTo>
                  <a:pt x="11654" y="7399"/>
                </a:lnTo>
                <a:cubicBezTo>
                  <a:pt x="11778" y="7452"/>
                  <a:pt x="11867" y="7612"/>
                  <a:pt x="11902" y="7824"/>
                </a:cubicBezTo>
                <a:cubicBezTo>
                  <a:pt x="11938" y="8020"/>
                  <a:pt x="11867" y="8232"/>
                  <a:pt x="11725" y="8321"/>
                </a:cubicBezTo>
                <a:cubicBezTo>
                  <a:pt x="11813" y="8002"/>
                  <a:pt x="11742" y="7700"/>
                  <a:pt x="11654" y="7399"/>
                </a:cubicBezTo>
                <a:close/>
                <a:moveTo>
                  <a:pt x="11122" y="7541"/>
                </a:moveTo>
                <a:cubicBezTo>
                  <a:pt x="11086" y="7824"/>
                  <a:pt x="11068" y="8108"/>
                  <a:pt x="11086" y="8374"/>
                </a:cubicBezTo>
                <a:cubicBezTo>
                  <a:pt x="11062" y="8378"/>
                  <a:pt x="11041" y="8380"/>
                  <a:pt x="11022" y="8380"/>
                </a:cubicBezTo>
                <a:cubicBezTo>
                  <a:pt x="10958" y="8380"/>
                  <a:pt x="10923" y="8354"/>
                  <a:pt x="10909" y="8286"/>
                </a:cubicBezTo>
                <a:cubicBezTo>
                  <a:pt x="10909" y="8232"/>
                  <a:pt x="10909" y="8197"/>
                  <a:pt x="10909" y="8161"/>
                </a:cubicBezTo>
                <a:cubicBezTo>
                  <a:pt x="10909" y="7949"/>
                  <a:pt x="10962" y="7753"/>
                  <a:pt x="11086" y="7576"/>
                </a:cubicBezTo>
                <a:cubicBezTo>
                  <a:pt x="11086" y="7558"/>
                  <a:pt x="11104" y="7558"/>
                  <a:pt x="11122" y="7541"/>
                </a:cubicBezTo>
                <a:close/>
                <a:moveTo>
                  <a:pt x="11264" y="7416"/>
                </a:moveTo>
                <a:cubicBezTo>
                  <a:pt x="11334" y="7452"/>
                  <a:pt x="11370" y="7487"/>
                  <a:pt x="11370" y="7558"/>
                </a:cubicBezTo>
                <a:cubicBezTo>
                  <a:pt x="11370" y="7842"/>
                  <a:pt x="11370" y="8126"/>
                  <a:pt x="11352" y="8410"/>
                </a:cubicBezTo>
                <a:cubicBezTo>
                  <a:pt x="11352" y="8427"/>
                  <a:pt x="11352" y="8427"/>
                  <a:pt x="11352" y="8445"/>
                </a:cubicBezTo>
                <a:cubicBezTo>
                  <a:pt x="11330" y="8460"/>
                  <a:pt x="11307" y="8466"/>
                  <a:pt x="11285" y="8466"/>
                </a:cubicBezTo>
                <a:cubicBezTo>
                  <a:pt x="11254" y="8466"/>
                  <a:pt x="11223" y="8455"/>
                  <a:pt x="11193" y="8445"/>
                </a:cubicBezTo>
                <a:cubicBezTo>
                  <a:pt x="11193" y="8445"/>
                  <a:pt x="11175" y="8427"/>
                  <a:pt x="11175" y="8427"/>
                </a:cubicBezTo>
                <a:cubicBezTo>
                  <a:pt x="11175" y="8410"/>
                  <a:pt x="11157" y="8392"/>
                  <a:pt x="11157" y="8374"/>
                </a:cubicBezTo>
                <a:cubicBezTo>
                  <a:pt x="11157" y="8303"/>
                  <a:pt x="11139" y="8250"/>
                  <a:pt x="11139" y="8197"/>
                </a:cubicBezTo>
                <a:cubicBezTo>
                  <a:pt x="11139" y="8020"/>
                  <a:pt x="11157" y="7860"/>
                  <a:pt x="11157" y="7683"/>
                </a:cubicBezTo>
                <a:cubicBezTo>
                  <a:pt x="11175" y="7612"/>
                  <a:pt x="11193" y="7558"/>
                  <a:pt x="11193" y="7505"/>
                </a:cubicBezTo>
                <a:cubicBezTo>
                  <a:pt x="11210" y="7470"/>
                  <a:pt x="11228" y="7434"/>
                  <a:pt x="11264" y="7416"/>
                </a:cubicBezTo>
                <a:close/>
                <a:moveTo>
                  <a:pt x="11512" y="7363"/>
                </a:moveTo>
                <a:cubicBezTo>
                  <a:pt x="11565" y="7363"/>
                  <a:pt x="11583" y="7399"/>
                  <a:pt x="11601" y="7452"/>
                </a:cubicBezTo>
                <a:cubicBezTo>
                  <a:pt x="11618" y="7505"/>
                  <a:pt x="11636" y="7558"/>
                  <a:pt x="11636" y="7612"/>
                </a:cubicBezTo>
                <a:cubicBezTo>
                  <a:pt x="11671" y="7771"/>
                  <a:pt x="11689" y="7931"/>
                  <a:pt x="11689" y="8108"/>
                </a:cubicBezTo>
                <a:cubicBezTo>
                  <a:pt x="11689" y="8197"/>
                  <a:pt x="11671" y="8303"/>
                  <a:pt x="11618" y="8392"/>
                </a:cubicBezTo>
                <a:cubicBezTo>
                  <a:pt x="11583" y="8445"/>
                  <a:pt x="11547" y="8498"/>
                  <a:pt x="11476" y="8516"/>
                </a:cubicBezTo>
                <a:cubicBezTo>
                  <a:pt x="11459" y="8498"/>
                  <a:pt x="11441" y="8498"/>
                  <a:pt x="11441" y="8481"/>
                </a:cubicBezTo>
                <a:cubicBezTo>
                  <a:pt x="11441" y="8445"/>
                  <a:pt x="11423" y="8410"/>
                  <a:pt x="11423" y="8357"/>
                </a:cubicBezTo>
                <a:cubicBezTo>
                  <a:pt x="11441" y="8144"/>
                  <a:pt x="11441" y="7931"/>
                  <a:pt x="11441" y="7700"/>
                </a:cubicBezTo>
                <a:cubicBezTo>
                  <a:pt x="11441" y="7629"/>
                  <a:pt x="11441" y="7558"/>
                  <a:pt x="11441" y="7487"/>
                </a:cubicBezTo>
                <a:cubicBezTo>
                  <a:pt x="11441" y="7470"/>
                  <a:pt x="11459" y="7434"/>
                  <a:pt x="11459" y="7399"/>
                </a:cubicBezTo>
                <a:cubicBezTo>
                  <a:pt x="11476" y="7381"/>
                  <a:pt x="11494" y="7363"/>
                  <a:pt x="11512" y="7363"/>
                </a:cubicBezTo>
                <a:close/>
                <a:moveTo>
                  <a:pt x="14635" y="7409"/>
                </a:moveTo>
                <a:cubicBezTo>
                  <a:pt x="14695" y="7409"/>
                  <a:pt x="14754" y="7411"/>
                  <a:pt x="14811" y="7416"/>
                </a:cubicBezTo>
                <a:cubicBezTo>
                  <a:pt x="14971" y="7416"/>
                  <a:pt x="15113" y="7452"/>
                  <a:pt x="15254" y="7523"/>
                </a:cubicBezTo>
                <a:cubicBezTo>
                  <a:pt x="15503" y="7629"/>
                  <a:pt x="15716" y="7789"/>
                  <a:pt x="15893" y="7984"/>
                </a:cubicBezTo>
                <a:cubicBezTo>
                  <a:pt x="15999" y="8090"/>
                  <a:pt x="16088" y="8197"/>
                  <a:pt x="16177" y="8321"/>
                </a:cubicBezTo>
                <a:cubicBezTo>
                  <a:pt x="16319" y="8481"/>
                  <a:pt x="16461" y="8640"/>
                  <a:pt x="16602" y="8782"/>
                </a:cubicBezTo>
                <a:cubicBezTo>
                  <a:pt x="16620" y="8800"/>
                  <a:pt x="16638" y="8800"/>
                  <a:pt x="16656" y="8818"/>
                </a:cubicBezTo>
                <a:cubicBezTo>
                  <a:pt x="16656" y="8835"/>
                  <a:pt x="16656" y="8835"/>
                  <a:pt x="16656" y="8835"/>
                </a:cubicBezTo>
                <a:cubicBezTo>
                  <a:pt x="16620" y="8818"/>
                  <a:pt x="16585" y="8818"/>
                  <a:pt x="16567" y="8800"/>
                </a:cubicBezTo>
                <a:cubicBezTo>
                  <a:pt x="16478" y="8747"/>
                  <a:pt x="16390" y="8694"/>
                  <a:pt x="16301" y="8658"/>
                </a:cubicBezTo>
                <a:cubicBezTo>
                  <a:pt x="16212" y="8605"/>
                  <a:pt x="16124" y="8552"/>
                  <a:pt x="16035" y="8498"/>
                </a:cubicBezTo>
                <a:cubicBezTo>
                  <a:pt x="15804" y="8339"/>
                  <a:pt x="15538" y="8215"/>
                  <a:pt x="15254" y="8108"/>
                </a:cubicBezTo>
                <a:cubicBezTo>
                  <a:pt x="14953" y="8002"/>
                  <a:pt x="14634" y="7913"/>
                  <a:pt x="14314" y="7842"/>
                </a:cubicBezTo>
                <a:cubicBezTo>
                  <a:pt x="13927" y="7749"/>
                  <a:pt x="13527" y="7697"/>
                  <a:pt x="13136" y="7697"/>
                </a:cubicBezTo>
                <a:cubicBezTo>
                  <a:pt x="13079" y="7697"/>
                  <a:pt x="13023" y="7698"/>
                  <a:pt x="12966" y="7700"/>
                </a:cubicBezTo>
                <a:lnTo>
                  <a:pt x="12718" y="7718"/>
                </a:lnTo>
                <a:cubicBezTo>
                  <a:pt x="12718" y="7718"/>
                  <a:pt x="12718" y="7700"/>
                  <a:pt x="12718" y="7700"/>
                </a:cubicBezTo>
                <a:cubicBezTo>
                  <a:pt x="12718" y="7683"/>
                  <a:pt x="12718" y="7683"/>
                  <a:pt x="12718" y="7665"/>
                </a:cubicBezTo>
                <a:cubicBezTo>
                  <a:pt x="12736" y="7665"/>
                  <a:pt x="12753" y="7647"/>
                  <a:pt x="12771" y="7647"/>
                </a:cubicBezTo>
                <a:cubicBezTo>
                  <a:pt x="13037" y="7576"/>
                  <a:pt x="13303" y="7523"/>
                  <a:pt x="13569" y="7487"/>
                </a:cubicBezTo>
                <a:cubicBezTo>
                  <a:pt x="13764" y="7470"/>
                  <a:pt x="13977" y="7452"/>
                  <a:pt x="14190" y="7434"/>
                </a:cubicBezTo>
                <a:cubicBezTo>
                  <a:pt x="14341" y="7422"/>
                  <a:pt x="14491" y="7409"/>
                  <a:pt x="14635" y="7409"/>
                </a:cubicBezTo>
                <a:close/>
                <a:moveTo>
                  <a:pt x="16034" y="3929"/>
                </a:moveTo>
                <a:cubicBezTo>
                  <a:pt x="16111" y="3929"/>
                  <a:pt x="16188" y="3933"/>
                  <a:pt x="16265" y="3940"/>
                </a:cubicBezTo>
                <a:cubicBezTo>
                  <a:pt x="16567" y="3958"/>
                  <a:pt x="16851" y="4064"/>
                  <a:pt x="17081" y="4277"/>
                </a:cubicBezTo>
                <a:cubicBezTo>
                  <a:pt x="17241" y="4401"/>
                  <a:pt x="17347" y="4578"/>
                  <a:pt x="17401" y="4774"/>
                </a:cubicBezTo>
                <a:cubicBezTo>
                  <a:pt x="17401" y="4862"/>
                  <a:pt x="17418" y="4933"/>
                  <a:pt x="17401" y="5004"/>
                </a:cubicBezTo>
                <a:cubicBezTo>
                  <a:pt x="17401" y="5093"/>
                  <a:pt x="17383" y="5182"/>
                  <a:pt x="17365" y="5270"/>
                </a:cubicBezTo>
                <a:cubicBezTo>
                  <a:pt x="17365" y="5306"/>
                  <a:pt x="17347" y="5341"/>
                  <a:pt x="17347" y="5359"/>
                </a:cubicBezTo>
                <a:cubicBezTo>
                  <a:pt x="17347" y="5465"/>
                  <a:pt x="17365" y="5572"/>
                  <a:pt x="17454" y="5643"/>
                </a:cubicBezTo>
                <a:cubicBezTo>
                  <a:pt x="17525" y="5714"/>
                  <a:pt x="17614" y="5785"/>
                  <a:pt x="17684" y="5856"/>
                </a:cubicBezTo>
                <a:cubicBezTo>
                  <a:pt x="17755" y="5909"/>
                  <a:pt x="17809" y="5944"/>
                  <a:pt x="17862" y="5997"/>
                </a:cubicBezTo>
                <a:cubicBezTo>
                  <a:pt x="18004" y="6122"/>
                  <a:pt x="18110" y="6281"/>
                  <a:pt x="18181" y="6459"/>
                </a:cubicBezTo>
                <a:cubicBezTo>
                  <a:pt x="18234" y="6583"/>
                  <a:pt x="18252" y="6689"/>
                  <a:pt x="18288" y="6813"/>
                </a:cubicBezTo>
                <a:cubicBezTo>
                  <a:pt x="18305" y="6991"/>
                  <a:pt x="18341" y="7168"/>
                  <a:pt x="18358" y="7345"/>
                </a:cubicBezTo>
                <a:cubicBezTo>
                  <a:pt x="18394" y="7612"/>
                  <a:pt x="18429" y="7878"/>
                  <a:pt x="18394" y="8161"/>
                </a:cubicBezTo>
                <a:cubicBezTo>
                  <a:pt x="18376" y="8321"/>
                  <a:pt x="18323" y="8481"/>
                  <a:pt x="18217" y="8623"/>
                </a:cubicBezTo>
                <a:cubicBezTo>
                  <a:pt x="18075" y="8782"/>
                  <a:pt x="17915" y="8924"/>
                  <a:pt x="17720" y="9031"/>
                </a:cubicBezTo>
                <a:cubicBezTo>
                  <a:pt x="17618" y="9074"/>
                  <a:pt x="17504" y="9106"/>
                  <a:pt x="17387" y="9106"/>
                </a:cubicBezTo>
                <a:cubicBezTo>
                  <a:pt x="17362" y="9106"/>
                  <a:pt x="17337" y="9105"/>
                  <a:pt x="17312" y="9102"/>
                </a:cubicBezTo>
                <a:cubicBezTo>
                  <a:pt x="17188" y="9084"/>
                  <a:pt x="17064" y="9066"/>
                  <a:pt x="16957" y="8977"/>
                </a:cubicBezTo>
                <a:cubicBezTo>
                  <a:pt x="16904" y="8924"/>
                  <a:pt x="16833" y="8871"/>
                  <a:pt x="16762" y="8818"/>
                </a:cubicBezTo>
                <a:cubicBezTo>
                  <a:pt x="16567" y="8640"/>
                  <a:pt x="16390" y="8445"/>
                  <a:pt x="16230" y="8250"/>
                </a:cubicBezTo>
                <a:cubicBezTo>
                  <a:pt x="16141" y="8161"/>
                  <a:pt x="16070" y="8073"/>
                  <a:pt x="15999" y="7984"/>
                </a:cubicBezTo>
                <a:cubicBezTo>
                  <a:pt x="15840" y="7807"/>
                  <a:pt x="15662" y="7647"/>
                  <a:pt x="15450" y="7541"/>
                </a:cubicBezTo>
                <a:cubicBezTo>
                  <a:pt x="15290" y="7434"/>
                  <a:pt x="15113" y="7363"/>
                  <a:pt x="14917" y="7345"/>
                </a:cubicBezTo>
                <a:cubicBezTo>
                  <a:pt x="14776" y="7328"/>
                  <a:pt x="14634" y="7328"/>
                  <a:pt x="14492" y="7328"/>
                </a:cubicBezTo>
                <a:cubicBezTo>
                  <a:pt x="14279" y="7345"/>
                  <a:pt x="14084" y="7363"/>
                  <a:pt x="13871" y="7381"/>
                </a:cubicBezTo>
                <a:cubicBezTo>
                  <a:pt x="13498" y="7416"/>
                  <a:pt x="13144" y="7470"/>
                  <a:pt x="12789" y="7558"/>
                </a:cubicBezTo>
                <a:cubicBezTo>
                  <a:pt x="12753" y="7576"/>
                  <a:pt x="12736" y="7576"/>
                  <a:pt x="12718" y="7576"/>
                </a:cubicBezTo>
                <a:cubicBezTo>
                  <a:pt x="12718" y="7576"/>
                  <a:pt x="12700" y="7558"/>
                  <a:pt x="12700" y="7558"/>
                </a:cubicBezTo>
                <a:cubicBezTo>
                  <a:pt x="12687" y="7518"/>
                  <a:pt x="12654" y="7498"/>
                  <a:pt x="12615" y="7498"/>
                </a:cubicBezTo>
                <a:cubicBezTo>
                  <a:pt x="12603" y="7498"/>
                  <a:pt x="12589" y="7501"/>
                  <a:pt x="12576" y="7505"/>
                </a:cubicBezTo>
                <a:cubicBezTo>
                  <a:pt x="12541" y="7523"/>
                  <a:pt x="12523" y="7523"/>
                  <a:pt x="12487" y="7541"/>
                </a:cubicBezTo>
                <a:cubicBezTo>
                  <a:pt x="12505" y="7470"/>
                  <a:pt x="12505" y="7416"/>
                  <a:pt x="12523" y="7363"/>
                </a:cubicBezTo>
                <a:cubicBezTo>
                  <a:pt x="12538" y="7366"/>
                  <a:pt x="12552" y="7368"/>
                  <a:pt x="12565" y="7368"/>
                </a:cubicBezTo>
                <a:cubicBezTo>
                  <a:pt x="12629" y="7368"/>
                  <a:pt x="12668" y="7333"/>
                  <a:pt x="12682" y="7275"/>
                </a:cubicBezTo>
                <a:cubicBezTo>
                  <a:pt x="12700" y="7239"/>
                  <a:pt x="12700" y="7204"/>
                  <a:pt x="12718" y="7186"/>
                </a:cubicBezTo>
                <a:cubicBezTo>
                  <a:pt x="12718" y="7168"/>
                  <a:pt x="12718" y="7150"/>
                  <a:pt x="12718" y="7115"/>
                </a:cubicBezTo>
                <a:cubicBezTo>
                  <a:pt x="12789" y="7097"/>
                  <a:pt x="12860" y="7079"/>
                  <a:pt x="12931" y="7062"/>
                </a:cubicBezTo>
                <a:cubicBezTo>
                  <a:pt x="13215" y="6991"/>
                  <a:pt x="13498" y="6938"/>
                  <a:pt x="13782" y="6902"/>
                </a:cubicBezTo>
                <a:cubicBezTo>
                  <a:pt x="13995" y="6867"/>
                  <a:pt x="14190" y="6849"/>
                  <a:pt x="14403" y="6831"/>
                </a:cubicBezTo>
                <a:cubicBezTo>
                  <a:pt x="14686" y="6831"/>
                  <a:pt x="14951" y="6831"/>
                  <a:pt x="15234" y="6849"/>
                </a:cubicBezTo>
                <a:lnTo>
                  <a:pt x="15234" y="6849"/>
                </a:lnTo>
                <a:cubicBezTo>
                  <a:pt x="15219" y="6847"/>
                  <a:pt x="15218" y="6831"/>
                  <a:pt x="15201" y="6831"/>
                </a:cubicBezTo>
                <a:cubicBezTo>
                  <a:pt x="15077" y="6813"/>
                  <a:pt x="14953" y="6813"/>
                  <a:pt x="14811" y="6813"/>
                </a:cubicBezTo>
                <a:cubicBezTo>
                  <a:pt x="14545" y="6813"/>
                  <a:pt x="14279" y="6813"/>
                  <a:pt x="14013" y="6849"/>
                </a:cubicBezTo>
                <a:cubicBezTo>
                  <a:pt x="13605" y="6884"/>
                  <a:pt x="13179" y="6955"/>
                  <a:pt x="12771" y="7079"/>
                </a:cubicBezTo>
                <a:lnTo>
                  <a:pt x="12736" y="7079"/>
                </a:lnTo>
                <a:cubicBezTo>
                  <a:pt x="12753" y="7062"/>
                  <a:pt x="12771" y="7062"/>
                  <a:pt x="12789" y="7044"/>
                </a:cubicBezTo>
                <a:cubicBezTo>
                  <a:pt x="13090" y="6920"/>
                  <a:pt x="13427" y="6813"/>
                  <a:pt x="13764" y="6742"/>
                </a:cubicBezTo>
                <a:cubicBezTo>
                  <a:pt x="13729" y="6742"/>
                  <a:pt x="13729" y="6725"/>
                  <a:pt x="13711" y="6725"/>
                </a:cubicBezTo>
                <a:cubicBezTo>
                  <a:pt x="13374" y="6796"/>
                  <a:pt x="13037" y="6920"/>
                  <a:pt x="12700" y="7044"/>
                </a:cubicBezTo>
                <a:cubicBezTo>
                  <a:pt x="12700" y="7008"/>
                  <a:pt x="12682" y="6991"/>
                  <a:pt x="12665" y="6973"/>
                </a:cubicBezTo>
                <a:cubicBezTo>
                  <a:pt x="12665" y="6938"/>
                  <a:pt x="12647" y="6920"/>
                  <a:pt x="12629" y="6884"/>
                </a:cubicBezTo>
                <a:cubicBezTo>
                  <a:pt x="12647" y="6867"/>
                  <a:pt x="12682" y="6849"/>
                  <a:pt x="12700" y="6831"/>
                </a:cubicBezTo>
                <a:cubicBezTo>
                  <a:pt x="12878" y="6742"/>
                  <a:pt x="13055" y="6636"/>
                  <a:pt x="13232" y="6547"/>
                </a:cubicBezTo>
                <a:cubicBezTo>
                  <a:pt x="13906" y="6228"/>
                  <a:pt x="14616" y="6015"/>
                  <a:pt x="15343" y="5873"/>
                </a:cubicBezTo>
                <a:cubicBezTo>
                  <a:pt x="15556" y="5838"/>
                  <a:pt x="15769" y="5802"/>
                  <a:pt x="15999" y="5785"/>
                </a:cubicBezTo>
                <a:cubicBezTo>
                  <a:pt x="16106" y="5785"/>
                  <a:pt x="16195" y="5785"/>
                  <a:pt x="16301" y="5767"/>
                </a:cubicBezTo>
                <a:lnTo>
                  <a:pt x="16372" y="5767"/>
                </a:lnTo>
                <a:cubicBezTo>
                  <a:pt x="16313" y="5767"/>
                  <a:pt x="16246" y="5759"/>
                  <a:pt x="16176" y="5759"/>
                </a:cubicBezTo>
                <a:cubicBezTo>
                  <a:pt x="16141" y="5759"/>
                  <a:pt x="16106" y="5761"/>
                  <a:pt x="16070" y="5767"/>
                </a:cubicBezTo>
                <a:cubicBezTo>
                  <a:pt x="15787" y="5767"/>
                  <a:pt x="15485" y="5820"/>
                  <a:pt x="15183" y="5873"/>
                </a:cubicBezTo>
                <a:cubicBezTo>
                  <a:pt x="14297" y="6051"/>
                  <a:pt x="13445" y="6352"/>
                  <a:pt x="12647" y="6813"/>
                </a:cubicBezTo>
                <a:cubicBezTo>
                  <a:pt x="12647" y="6826"/>
                  <a:pt x="12638" y="6838"/>
                  <a:pt x="12627" y="6838"/>
                </a:cubicBezTo>
                <a:cubicBezTo>
                  <a:pt x="12622" y="6838"/>
                  <a:pt x="12617" y="6836"/>
                  <a:pt x="12612" y="6831"/>
                </a:cubicBezTo>
                <a:cubicBezTo>
                  <a:pt x="12612" y="6796"/>
                  <a:pt x="12629" y="6778"/>
                  <a:pt x="12629" y="6760"/>
                </a:cubicBezTo>
                <a:cubicBezTo>
                  <a:pt x="12629" y="6725"/>
                  <a:pt x="12647" y="6707"/>
                  <a:pt x="12647" y="6671"/>
                </a:cubicBezTo>
                <a:cubicBezTo>
                  <a:pt x="12665" y="6654"/>
                  <a:pt x="12700" y="6636"/>
                  <a:pt x="12718" y="6618"/>
                </a:cubicBezTo>
                <a:cubicBezTo>
                  <a:pt x="13215" y="6228"/>
                  <a:pt x="13764" y="5909"/>
                  <a:pt x="14332" y="5625"/>
                </a:cubicBezTo>
                <a:cubicBezTo>
                  <a:pt x="14616" y="5483"/>
                  <a:pt x="14935" y="5359"/>
                  <a:pt x="15254" y="5270"/>
                </a:cubicBezTo>
                <a:cubicBezTo>
                  <a:pt x="15343" y="5252"/>
                  <a:pt x="15432" y="5235"/>
                  <a:pt x="15520" y="5217"/>
                </a:cubicBezTo>
                <a:lnTo>
                  <a:pt x="15432" y="5217"/>
                </a:lnTo>
                <a:cubicBezTo>
                  <a:pt x="15343" y="5235"/>
                  <a:pt x="15254" y="5252"/>
                  <a:pt x="15166" y="5270"/>
                </a:cubicBezTo>
                <a:cubicBezTo>
                  <a:pt x="14829" y="5359"/>
                  <a:pt x="14509" y="5501"/>
                  <a:pt x="14208" y="5643"/>
                </a:cubicBezTo>
                <a:cubicBezTo>
                  <a:pt x="13694" y="5909"/>
                  <a:pt x="13197" y="6210"/>
                  <a:pt x="12718" y="6565"/>
                </a:cubicBezTo>
                <a:cubicBezTo>
                  <a:pt x="12700" y="6583"/>
                  <a:pt x="12665" y="6601"/>
                  <a:pt x="12647" y="6618"/>
                </a:cubicBezTo>
                <a:cubicBezTo>
                  <a:pt x="12612" y="6547"/>
                  <a:pt x="12612" y="6459"/>
                  <a:pt x="12576" y="6388"/>
                </a:cubicBezTo>
                <a:cubicBezTo>
                  <a:pt x="12558" y="6317"/>
                  <a:pt x="12541" y="6246"/>
                  <a:pt x="12505" y="6175"/>
                </a:cubicBezTo>
                <a:cubicBezTo>
                  <a:pt x="12470" y="6104"/>
                  <a:pt x="12434" y="6033"/>
                  <a:pt x="12381" y="5962"/>
                </a:cubicBezTo>
                <a:cubicBezTo>
                  <a:pt x="12416" y="5944"/>
                  <a:pt x="12434" y="5909"/>
                  <a:pt x="12452" y="5891"/>
                </a:cubicBezTo>
                <a:cubicBezTo>
                  <a:pt x="12612" y="5731"/>
                  <a:pt x="12771" y="5572"/>
                  <a:pt x="12931" y="5412"/>
                </a:cubicBezTo>
                <a:cubicBezTo>
                  <a:pt x="13090" y="5252"/>
                  <a:pt x="13250" y="5111"/>
                  <a:pt x="13427" y="4969"/>
                </a:cubicBezTo>
                <a:cubicBezTo>
                  <a:pt x="13960" y="4561"/>
                  <a:pt x="14545" y="4241"/>
                  <a:pt x="15183" y="4064"/>
                </a:cubicBezTo>
                <a:cubicBezTo>
                  <a:pt x="15464" y="3980"/>
                  <a:pt x="15745" y="3929"/>
                  <a:pt x="16034" y="3929"/>
                </a:cubicBezTo>
                <a:close/>
                <a:moveTo>
                  <a:pt x="9915" y="7629"/>
                </a:moveTo>
                <a:cubicBezTo>
                  <a:pt x="9933" y="7771"/>
                  <a:pt x="10004" y="7860"/>
                  <a:pt x="10128" y="7913"/>
                </a:cubicBezTo>
                <a:cubicBezTo>
                  <a:pt x="10146" y="7949"/>
                  <a:pt x="10164" y="7984"/>
                  <a:pt x="10164" y="8020"/>
                </a:cubicBezTo>
                <a:cubicBezTo>
                  <a:pt x="10164" y="8037"/>
                  <a:pt x="10146" y="8037"/>
                  <a:pt x="10146" y="8037"/>
                </a:cubicBezTo>
                <a:cubicBezTo>
                  <a:pt x="10128" y="8037"/>
                  <a:pt x="10128" y="8055"/>
                  <a:pt x="10111" y="8055"/>
                </a:cubicBezTo>
                <a:cubicBezTo>
                  <a:pt x="9525" y="8215"/>
                  <a:pt x="8975" y="8445"/>
                  <a:pt x="8443" y="8711"/>
                </a:cubicBezTo>
                <a:cubicBezTo>
                  <a:pt x="7929" y="8977"/>
                  <a:pt x="7432" y="9297"/>
                  <a:pt x="6989" y="9669"/>
                </a:cubicBezTo>
                <a:cubicBezTo>
                  <a:pt x="6953" y="9722"/>
                  <a:pt x="6918" y="9758"/>
                  <a:pt x="6865" y="9793"/>
                </a:cubicBezTo>
                <a:lnTo>
                  <a:pt x="6882" y="9811"/>
                </a:lnTo>
                <a:cubicBezTo>
                  <a:pt x="6936" y="9776"/>
                  <a:pt x="6971" y="9740"/>
                  <a:pt x="7024" y="9705"/>
                </a:cubicBezTo>
                <a:cubicBezTo>
                  <a:pt x="7627" y="9208"/>
                  <a:pt x="8284" y="8800"/>
                  <a:pt x="9011" y="8498"/>
                </a:cubicBezTo>
                <a:cubicBezTo>
                  <a:pt x="9366" y="8339"/>
                  <a:pt x="9720" y="8197"/>
                  <a:pt x="10111" y="8090"/>
                </a:cubicBezTo>
                <a:cubicBezTo>
                  <a:pt x="10128" y="8090"/>
                  <a:pt x="10164" y="8073"/>
                  <a:pt x="10199" y="8073"/>
                </a:cubicBezTo>
                <a:cubicBezTo>
                  <a:pt x="10217" y="8108"/>
                  <a:pt x="10235" y="8126"/>
                  <a:pt x="10252" y="8144"/>
                </a:cubicBezTo>
                <a:cubicBezTo>
                  <a:pt x="10252" y="8161"/>
                  <a:pt x="10252" y="8161"/>
                  <a:pt x="10270" y="8179"/>
                </a:cubicBezTo>
                <a:cubicBezTo>
                  <a:pt x="10235" y="8197"/>
                  <a:pt x="10199" y="8215"/>
                  <a:pt x="10182" y="8232"/>
                </a:cubicBezTo>
                <a:cubicBezTo>
                  <a:pt x="9667" y="8516"/>
                  <a:pt x="9188" y="8835"/>
                  <a:pt x="8763" y="9208"/>
                </a:cubicBezTo>
                <a:cubicBezTo>
                  <a:pt x="8567" y="9350"/>
                  <a:pt x="8408" y="9509"/>
                  <a:pt x="8230" y="9669"/>
                </a:cubicBezTo>
                <a:cubicBezTo>
                  <a:pt x="8213" y="9705"/>
                  <a:pt x="8195" y="9722"/>
                  <a:pt x="8177" y="9740"/>
                </a:cubicBezTo>
                <a:cubicBezTo>
                  <a:pt x="8496" y="9456"/>
                  <a:pt x="8833" y="9155"/>
                  <a:pt x="9188" y="8906"/>
                </a:cubicBezTo>
                <a:cubicBezTo>
                  <a:pt x="9543" y="8640"/>
                  <a:pt x="9898" y="8410"/>
                  <a:pt x="10288" y="8197"/>
                </a:cubicBezTo>
                <a:cubicBezTo>
                  <a:pt x="10323" y="8232"/>
                  <a:pt x="10341" y="8232"/>
                  <a:pt x="10377" y="8250"/>
                </a:cubicBezTo>
                <a:cubicBezTo>
                  <a:pt x="10341" y="8303"/>
                  <a:pt x="10306" y="8321"/>
                  <a:pt x="10288" y="8357"/>
                </a:cubicBezTo>
                <a:cubicBezTo>
                  <a:pt x="10252" y="8392"/>
                  <a:pt x="10217" y="8427"/>
                  <a:pt x="10182" y="8445"/>
                </a:cubicBezTo>
                <a:lnTo>
                  <a:pt x="10093" y="8552"/>
                </a:lnTo>
                <a:cubicBezTo>
                  <a:pt x="10057" y="8587"/>
                  <a:pt x="10022" y="8623"/>
                  <a:pt x="9986" y="8640"/>
                </a:cubicBezTo>
                <a:cubicBezTo>
                  <a:pt x="9969" y="8676"/>
                  <a:pt x="9933" y="8711"/>
                  <a:pt x="9898" y="8747"/>
                </a:cubicBezTo>
                <a:cubicBezTo>
                  <a:pt x="9862" y="8782"/>
                  <a:pt x="9845" y="8818"/>
                  <a:pt x="9809" y="8853"/>
                </a:cubicBezTo>
                <a:cubicBezTo>
                  <a:pt x="9774" y="8889"/>
                  <a:pt x="9756" y="8906"/>
                  <a:pt x="9720" y="8942"/>
                </a:cubicBezTo>
                <a:cubicBezTo>
                  <a:pt x="9685" y="8977"/>
                  <a:pt x="9667" y="9013"/>
                  <a:pt x="9632" y="9048"/>
                </a:cubicBezTo>
                <a:cubicBezTo>
                  <a:pt x="9614" y="9084"/>
                  <a:pt x="9578" y="9119"/>
                  <a:pt x="9561" y="9155"/>
                </a:cubicBezTo>
                <a:cubicBezTo>
                  <a:pt x="9525" y="9190"/>
                  <a:pt x="9507" y="9243"/>
                  <a:pt x="9472" y="9279"/>
                </a:cubicBezTo>
                <a:cubicBezTo>
                  <a:pt x="9454" y="9314"/>
                  <a:pt x="9419" y="9332"/>
                  <a:pt x="9419" y="9385"/>
                </a:cubicBezTo>
                <a:cubicBezTo>
                  <a:pt x="9490" y="9314"/>
                  <a:pt x="9525" y="9226"/>
                  <a:pt x="9596" y="9155"/>
                </a:cubicBezTo>
                <a:cubicBezTo>
                  <a:pt x="9667" y="9066"/>
                  <a:pt x="9720" y="8995"/>
                  <a:pt x="9791" y="8906"/>
                </a:cubicBezTo>
                <a:cubicBezTo>
                  <a:pt x="9862" y="8835"/>
                  <a:pt x="9915" y="8764"/>
                  <a:pt x="9986" y="8694"/>
                </a:cubicBezTo>
                <a:cubicBezTo>
                  <a:pt x="10057" y="8623"/>
                  <a:pt x="10128" y="8552"/>
                  <a:pt x="10199" y="8463"/>
                </a:cubicBezTo>
                <a:cubicBezTo>
                  <a:pt x="10270" y="8392"/>
                  <a:pt x="10341" y="8321"/>
                  <a:pt x="10412" y="8268"/>
                </a:cubicBezTo>
                <a:cubicBezTo>
                  <a:pt x="10465" y="8268"/>
                  <a:pt x="10501" y="8286"/>
                  <a:pt x="10519" y="8286"/>
                </a:cubicBezTo>
                <a:lnTo>
                  <a:pt x="10625" y="8286"/>
                </a:lnTo>
                <a:cubicBezTo>
                  <a:pt x="10649" y="8286"/>
                  <a:pt x="10664" y="8278"/>
                  <a:pt x="10683" y="8278"/>
                </a:cubicBezTo>
                <a:cubicBezTo>
                  <a:pt x="10692" y="8278"/>
                  <a:pt x="10702" y="8280"/>
                  <a:pt x="10714" y="8286"/>
                </a:cubicBezTo>
                <a:cubicBezTo>
                  <a:pt x="10448" y="8658"/>
                  <a:pt x="10199" y="9048"/>
                  <a:pt x="9986" y="9456"/>
                </a:cubicBezTo>
                <a:cubicBezTo>
                  <a:pt x="9756" y="9900"/>
                  <a:pt x="9454" y="10591"/>
                  <a:pt x="9437" y="10716"/>
                </a:cubicBezTo>
                <a:lnTo>
                  <a:pt x="9454" y="10662"/>
                </a:lnTo>
                <a:cubicBezTo>
                  <a:pt x="9578" y="10396"/>
                  <a:pt x="9703" y="10130"/>
                  <a:pt x="9827" y="9864"/>
                </a:cubicBezTo>
                <a:cubicBezTo>
                  <a:pt x="10075" y="9350"/>
                  <a:pt x="10359" y="8853"/>
                  <a:pt x="10696" y="8374"/>
                </a:cubicBezTo>
                <a:cubicBezTo>
                  <a:pt x="10714" y="8339"/>
                  <a:pt x="10731" y="8321"/>
                  <a:pt x="10767" y="8286"/>
                </a:cubicBezTo>
                <a:cubicBezTo>
                  <a:pt x="10802" y="8303"/>
                  <a:pt x="10838" y="8321"/>
                  <a:pt x="10873" y="8339"/>
                </a:cubicBezTo>
                <a:cubicBezTo>
                  <a:pt x="10856" y="8357"/>
                  <a:pt x="10838" y="8392"/>
                  <a:pt x="10820" y="8410"/>
                </a:cubicBezTo>
                <a:cubicBezTo>
                  <a:pt x="10501" y="8995"/>
                  <a:pt x="10252" y="9598"/>
                  <a:pt x="10057" y="10237"/>
                </a:cubicBezTo>
                <a:cubicBezTo>
                  <a:pt x="9969" y="10520"/>
                  <a:pt x="9880" y="10804"/>
                  <a:pt x="9827" y="11088"/>
                </a:cubicBezTo>
                <a:cubicBezTo>
                  <a:pt x="9827" y="11124"/>
                  <a:pt x="9827" y="11124"/>
                  <a:pt x="9827" y="11159"/>
                </a:cubicBezTo>
                <a:cubicBezTo>
                  <a:pt x="10057" y="10201"/>
                  <a:pt x="10377" y="9261"/>
                  <a:pt x="10873" y="8392"/>
                </a:cubicBezTo>
                <a:cubicBezTo>
                  <a:pt x="10919" y="8426"/>
                  <a:pt x="10965" y="8446"/>
                  <a:pt x="11016" y="8446"/>
                </a:cubicBezTo>
                <a:cubicBezTo>
                  <a:pt x="11043" y="8446"/>
                  <a:pt x="11072" y="8440"/>
                  <a:pt x="11104" y="8427"/>
                </a:cubicBezTo>
                <a:cubicBezTo>
                  <a:pt x="11139" y="8516"/>
                  <a:pt x="11193" y="8534"/>
                  <a:pt x="11281" y="8552"/>
                </a:cubicBezTo>
                <a:cubicBezTo>
                  <a:pt x="11281" y="8587"/>
                  <a:pt x="11299" y="8623"/>
                  <a:pt x="11317" y="8658"/>
                </a:cubicBezTo>
                <a:cubicBezTo>
                  <a:pt x="11264" y="8889"/>
                  <a:pt x="11228" y="9119"/>
                  <a:pt x="11210" y="9332"/>
                </a:cubicBezTo>
                <a:cubicBezTo>
                  <a:pt x="11193" y="9580"/>
                  <a:pt x="11175" y="9829"/>
                  <a:pt x="11157" y="10077"/>
                </a:cubicBezTo>
                <a:cubicBezTo>
                  <a:pt x="11139" y="10237"/>
                  <a:pt x="11139" y="10379"/>
                  <a:pt x="11139" y="10538"/>
                </a:cubicBezTo>
                <a:cubicBezTo>
                  <a:pt x="11139" y="10680"/>
                  <a:pt x="11139" y="10840"/>
                  <a:pt x="11139" y="10999"/>
                </a:cubicBezTo>
                <a:cubicBezTo>
                  <a:pt x="11157" y="11212"/>
                  <a:pt x="11157" y="11425"/>
                  <a:pt x="11157" y="11638"/>
                </a:cubicBezTo>
                <a:cubicBezTo>
                  <a:pt x="11157" y="11762"/>
                  <a:pt x="11157" y="11886"/>
                  <a:pt x="11122" y="12010"/>
                </a:cubicBezTo>
                <a:cubicBezTo>
                  <a:pt x="11086" y="12152"/>
                  <a:pt x="11015" y="12276"/>
                  <a:pt x="10891" y="12365"/>
                </a:cubicBezTo>
                <a:cubicBezTo>
                  <a:pt x="10838" y="12383"/>
                  <a:pt x="10802" y="12418"/>
                  <a:pt x="10749" y="12454"/>
                </a:cubicBezTo>
                <a:cubicBezTo>
                  <a:pt x="10589" y="12596"/>
                  <a:pt x="10412" y="12684"/>
                  <a:pt x="10217" y="12738"/>
                </a:cubicBezTo>
                <a:cubicBezTo>
                  <a:pt x="10143" y="12762"/>
                  <a:pt x="10073" y="12776"/>
                  <a:pt x="10004" y="12776"/>
                </a:cubicBezTo>
                <a:cubicBezTo>
                  <a:pt x="9926" y="12776"/>
                  <a:pt x="9850" y="12758"/>
                  <a:pt x="9774" y="12720"/>
                </a:cubicBezTo>
                <a:cubicBezTo>
                  <a:pt x="9720" y="12702"/>
                  <a:pt x="9667" y="12667"/>
                  <a:pt x="9596" y="12649"/>
                </a:cubicBezTo>
                <a:cubicBezTo>
                  <a:pt x="9454" y="12560"/>
                  <a:pt x="9312" y="12472"/>
                  <a:pt x="9188" y="12365"/>
                </a:cubicBezTo>
                <a:lnTo>
                  <a:pt x="8709" y="11957"/>
                </a:lnTo>
                <a:cubicBezTo>
                  <a:pt x="8567" y="11833"/>
                  <a:pt x="8443" y="11727"/>
                  <a:pt x="8284" y="11638"/>
                </a:cubicBezTo>
                <a:cubicBezTo>
                  <a:pt x="8124" y="11532"/>
                  <a:pt x="7947" y="11461"/>
                  <a:pt x="7751" y="11443"/>
                </a:cubicBezTo>
                <a:cubicBezTo>
                  <a:pt x="7609" y="11417"/>
                  <a:pt x="7456" y="11400"/>
                  <a:pt x="7308" y="11400"/>
                </a:cubicBezTo>
                <a:cubicBezTo>
                  <a:pt x="7254" y="11400"/>
                  <a:pt x="7201" y="11403"/>
                  <a:pt x="7148" y="11407"/>
                </a:cubicBezTo>
                <a:cubicBezTo>
                  <a:pt x="6882" y="11443"/>
                  <a:pt x="6616" y="11461"/>
                  <a:pt x="6368" y="11514"/>
                </a:cubicBezTo>
                <a:cubicBezTo>
                  <a:pt x="6299" y="11523"/>
                  <a:pt x="6231" y="11527"/>
                  <a:pt x="6165" y="11527"/>
                </a:cubicBezTo>
                <a:cubicBezTo>
                  <a:pt x="5840" y="11527"/>
                  <a:pt x="5548" y="11421"/>
                  <a:pt x="5268" y="11230"/>
                </a:cubicBezTo>
                <a:cubicBezTo>
                  <a:pt x="5215" y="11177"/>
                  <a:pt x="5162" y="11141"/>
                  <a:pt x="5126" y="11088"/>
                </a:cubicBezTo>
                <a:cubicBezTo>
                  <a:pt x="5091" y="11053"/>
                  <a:pt x="5073" y="11035"/>
                  <a:pt x="5055" y="10999"/>
                </a:cubicBezTo>
                <a:cubicBezTo>
                  <a:pt x="5020" y="10911"/>
                  <a:pt x="4984" y="10840"/>
                  <a:pt x="4984" y="10751"/>
                </a:cubicBezTo>
                <a:cubicBezTo>
                  <a:pt x="4967" y="10556"/>
                  <a:pt x="5002" y="10379"/>
                  <a:pt x="5091" y="10201"/>
                </a:cubicBezTo>
                <a:cubicBezTo>
                  <a:pt x="5144" y="10077"/>
                  <a:pt x="5215" y="9971"/>
                  <a:pt x="5286" y="9846"/>
                </a:cubicBezTo>
                <a:cubicBezTo>
                  <a:pt x="5605" y="9421"/>
                  <a:pt x="5995" y="9048"/>
                  <a:pt x="6474" y="8764"/>
                </a:cubicBezTo>
                <a:cubicBezTo>
                  <a:pt x="6918" y="8498"/>
                  <a:pt x="7397" y="8286"/>
                  <a:pt x="7893" y="8108"/>
                </a:cubicBezTo>
                <a:cubicBezTo>
                  <a:pt x="8461" y="7913"/>
                  <a:pt x="9064" y="7771"/>
                  <a:pt x="9649" y="7665"/>
                </a:cubicBezTo>
                <a:cubicBezTo>
                  <a:pt x="9738" y="7647"/>
                  <a:pt x="9827" y="7629"/>
                  <a:pt x="9915" y="7629"/>
                </a:cubicBezTo>
                <a:close/>
                <a:moveTo>
                  <a:pt x="5233" y="11283"/>
                </a:moveTo>
                <a:lnTo>
                  <a:pt x="5233" y="11283"/>
                </a:lnTo>
                <a:cubicBezTo>
                  <a:pt x="5268" y="11301"/>
                  <a:pt x="5304" y="11319"/>
                  <a:pt x="5339" y="11336"/>
                </a:cubicBezTo>
                <a:cubicBezTo>
                  <a:pt x="5481" y="11443"/>
                  <a:pt x="5658" y="11532"/>
                  <a:pt x="5836" y="11567"/>
                </a:cubicBezTo>
                <a:cubicBezTo>
                  <a:pt x="5933" y="11594"/>
                  <a:pt x="6031" y="11602"/>
                  <a:pt x="6126" y="11602"/>
                </a:cubicBezTo>
                <a:cubicBezTo>
                  <a:pt x="6222" y="11602"/>
                  <a:pt x="6315" y="11594"/>
                  <a:pt x="6403" y="11585"/>
                </a:cubicBezTo>
                <a:cubicBezTo>
                  <a:pt x="6687" y="11549"/>
                  <a:pt x="6953" y="11496"/>
                  <a:pt x="7237" y="11478"/>
                </a:cubicBezTo>
                <a:cubicBezTo>
                  <a:pt x="7450" y="11478"/>
                  <a:pt x="7645" y="11478"/>
                  <a:pt x="7858" y="11532"/>
                </a:cubicBezTo>
                <a:cubicBezTo>
                  <a:pt x="8053" y="11585"/>
                  <a:pt x="8230" y="11673"/>
                  <a:pt x="8390" y="11798"/>
                </a:cubicBezTo>
                <a:cubicBezTo>
                  <a:pt x="8550" y="11939"/>
                  <a:pt x="8727" y="12081"/>
                  <a:pt x="8887" y="12206"/>
                </a:cubicBezTo>
                <a:cubicBezTo>
                  <a:pt x="9011" y="12312"/>
                  <a:pt x="9117" y="12418"/>
                  <a:pt x="9241" y="12507"/>
                </a:cubicBezTo>
                <a:cubicBezTo>
                  <a:pt x="9419" y="12631"/>
                  <a:pt x="9614" y="12755"/>
                  <a:pt x="9809" y="12826"/>
                </a:cubicBezTo>
                <a:cubicBezTo>
                  <a:pt x="9827" y="12826"/>
                  <a:pt x="9845" y="12826"/>
                  <a:pt x="9862" y="12844"/>
                </a:cubicBezTo>
                <a:cubicBezTo>
                  <a:pt x="9827" y="12844"/>
                  <a:pt x="9827" y="12862"/>
                  <a:pt x="9809" y="12862"/>
                </a:cubicBezTo>
                <a:cubicBezTo>
                  <a:pt x="9562" y="12914"/>
                  <a:pt x="9306" y="12947"/>
                  <a:pt x="9054" y="12947"/>
                </a:cubicBezTo>
                <a:cubicBezTo>
                  <a:pt x="8962" y="12947"/>
                  <a:pt x="8871" y="12942"/>
                  <a:pt x="8780" y="12933"/>
                </a:cubicBezTo>
                <a:cubicBezTo>
                  <a:pt x="8603" y="12915"/>
                  <a:pt x="8443" y="12897"/>
                  <a:pt x="8301" y="12826"/>
                </a:cubicBezTo>
                <a:cubicBezTo>
                  <a:pt x="8124" y="12755"/>
                  <a:pt x="7947" y="12684"/>
                  <a:pt x="7787" y="12596"/>
                </a:cubicBezTo>
                <a:cubicBezTo>
                  <a:pt x="7645" y="12525"/>
                  <a:pt x="7521" y="12454"/>
                  <a:pt x="7414" y="12330"/>
                </a:cubicBezTo>
                <a:cubicBezTo>
                  <a:pt x="7326" y="12259"/>
                  <a:pt x="7237" y="12206"/>
                  <a:pt x="7148" y="12152"/>
                </a:cubicBezTo>
                <a:cubicBezTo>
                  <a:pt x="7060" y="12117"/>
                  <a:pt x="6971" y="12081"/>
                  <a:pt x="6865" y="12046"/>
                </a:cubicBezTo>
                <a:cubicBezTo>
                  <a:pt x="6705" y="11993"/>
                  <a:pt x="6528" y="11922"/>
                  <a:pt x="6350" y="11869"/>
                </a:cubicBezTo>
                <a:cubicBezTo>
                  <a:pt x="6102" y="11798"/>
                  <a:pt x="5871" y="11709"/>
                  <a:pt x="5658" y="11602"/>
                </a:cubicBezTo>
                <a:cubicBezTo>
                  <a:pt x="5552" y="11549"/>
                  <a:pt x="5463" y="11478"/>
                  <a:pt x="5375" y="11425"/>
                </a:cubicBezTo>
                <a:cubicBezTo>
                  <a:pt x="5321" y="11390"/>
                  <a:pt x="5268" y="11354"/>
                  <a:pt x="5233" y="11283"/>
                </a:cubicBezTo>
                <a:close/>
                <a:moveTo>
                  <a:pt x="12736" y="7824"/>
                </a:moveTo>
                <a:cubicBezTo>
                  <a:pt x="12966" y="7895"/>
                  <a:pt x="13179" y="7949"/>
                  <a:pt x="13392" y="8037"/>
                </a:cubicBezTo>
                <a:cubicBezTo>
                  <a:pt x="13516" y="8073"/>
                  <a:pt x="13640" y="8144"/>
                  <a:pt x="13764" y="8197"/>
                </a:cubicBezTo>
                <a:cubicBezTo>
                  <a:pt x="13960" y="8303"/>
                  <a:pt x="14137" y="8463"/>
                  <a:pt x="14297" y="8640"/>
                </a:cubicBezTo>
                <a:cubicBezTo>
                  <a:pt x="14332" y="8676"/>
                  <a:pt x="14368" y="8729"/>
                  <a:pt x="14403" y="8764"/>
                </a:cubicBezTo>
                <a:lnTo>
                  <a:pt x="14669" y="9119"/>
                </a:lnTo>
                <a:cubicBezTo>
                  <a:pt x="14793" y="9279"/>
                  <a:pt x="14935" y="9421"/>
                  <a:pt x="15095" y="9545"/>
                </a:cubicBezTo>
                <a:cubicBezTo>
                  <a:pt x="15183" y="9598"/>
                  <a:pt x="15272" y="9669"/>
                  <a:pt x="15361" y="9722"/>
                </a:cubicBezTo>
                <a:cubicBezTo>
                  <a:pt x="15467" y="9811"/>
                  <a:pt x="15574" y="9882"/>
                  <a:pt x="15680" y="9971"/>
                </a:cubicBezTo>
                <a:cubicBezTo>
                  <a:pt x="16106" y="10343"/>
                  <a:pt x="16283" y="10822"/>
                  <a:pt x="16319" y="11390"/>
                </a:cubicBezTo>
                <a:cubicBezTo>
                  <a:pt x="16336" y="11585"/>
                  <a:pt x="16283" y="11780"/>
                  <a:pt x="16212" y="11957"/>
                </a:cubicBezTo>
                <a:cubicBezTo>
                  <a:pt x="16070" y="12365"/>
                  <a:pt x="15804" y="12614"/>
                  <a:pt x="15379" y="12702"/>
                </a:cubicBezTo>
                <a:cubicBezTo>
                  <a:pt x="15317" y="12716"/>
                  <a:pt x="15252" y="12724"/>
                  <a:pt x="15187" y="12724"/>
                </a:cubicBezTo>
                <a:cubicBezTo>
                  <a:pt x="15084" y="12724"/>
                  <a:pt x="14980" y="12703"/>
                  <a:pt x="14882" y="12649"/>
                </a:cubicBezTo>
                <a:cubicBezTo>
                  <a:pt x="14846" y="12631"/>
                  <a:pt x="14811" y="12614"/>
                  <a:pt x="14776" y="12614"/>
                </a:cubicBezTo>
                <a:cubicBezTo>
                  <a:pt x="14741" y="12593"/>
                  <a:pt x="14708" y="12583"/>
                  <a:pt x="14678" y="12583"/>
                </a:cubicBezTo>
                <a:cubicBezTo>
                  <a:pt x="14631" y="12583"/>
                  <a:pt x="14588" y="12606"/>
                  <a:pt x="14545" y="12649"/>
                </a:cubicBezTo>
                <a:cubicBezTo>
                  <a:pt x="14456" y="12738"/>
                  <a:pt x="14385" y="12826"/>
                  <a:pt x="14314" y="12915"/>
                </a:cubicBezTo>
                <a:cubicBezTo>
                  <a:pt x="14279" y="12986"/>
                  <a:pt x="14208" y="13021"/>
                  <a:pt x="14155" y="13057"/>
                </a:cubicBezTo>
                <a:cubicBezTo>
                  <a:pt x="14101" y="13075"/>
                  <a:pt x="14066" y="13075"/>
                  <a:pt x="14031" y="13092"/>
                </a:cubicBezTo>
                <a:cubicBezTo>
                  <a:pt x="13960" y="13110"/>
                  <a:pt x="13871" y="13128"/>
                  <a:pt x="13800" y="13146"/>
                </a:cubicBezTo>
                <a:cubicBezTo>
                  <a:pt x="13640" y="13181"/>
                  <a:pt x="13463" y="13199"/>
                  <a:pt x="13303" y="13199"/>
                </a:cubicBezTo>
                <a:cubicBezTo>
                  <a:pt x="13179" y="13199"/>
                  <a:pt x="13073" y="13181"/>
                  <a:pt x="12984" y="13110"/>
                </a:cubicBezTo>
                <a:cubicBezTo>
                  <a:pt x="12949" y="13092"/>
                  <a:pt x="12895" y="13057"/>
                  <a:pt x="12860" y="13039"/>
                </a:cubicBezTo>
                <a:cubicBezTo>
                  <a:pt x="12736" y="12951"/>
                  <a:pt x="12612" y="12880"/>
                  <a:pt x="12470" y="12844"/>
                </a:cubicBezTo>
                <a:cubicBezTo>
                  <a:pt x="12310" y="12809"/>
                  <a:pt x="12186" y="12720"/>
                  <a:pt x="12079" y="12596"/>
                </a:cubicBezTo>
                <a:cubicBezTo>
                  <a:pt x="11991" y="12489"/>
                  <a:pt x="11920" y="12365"/>
                  <a:pt x="11849" y="12241"/>
                </a:cubicBezTo>
                <a:cubicBezTo>
                  <a:pt x="11725" y="11957"/>
                  <a:pt x="11654" y="11656"/>
                  <a:pt x="11654" y="11336"/>
                </a:cubicBezTo>
                <a:cubicBezTo>
                  <a:pt x="11636" y="11141"/>
                  <a:pt x="11636" y="10946"/>
                  <a:pt x="11636" y="10769"/>
                </a:cubicBezTo>
                <a:cubicBezTo>
                  <a:pt x="11618" y="10396"/>
                  <a:pt x="11618" y="10042"/>
                  <a:pt x="11601" y="9669"/>
                </a:cubicBezTo>
                <a:cubicBezTo>
                  <a:pt x="11583" y="9439"/>
                  <a:pt x="11547" y="9208"/>
                  <a:pt x="11476" y="8977"/>
                </a:cubicBezTo>
                <a:cubicBezTo>
                  <a:pt x="11441" y="8835"/>
                  <a:pt x="11405" y="8694"/>
                  <a:pt x="11370" y="8569"/>
                </a:cubicBezTo>
                <a:cubicBezTo>
                  <a:pt x="11352" y="8552"/>
                  <a:pt x="11352" y="8534"/>
                  <a:pt x="11370" y="8534"/>
                </a:cubicBezTo>
                <a:lnTo>
                  <a:pt x="11388" y="8534"/>
                </a:lnTo>
                <a:cubicBezTo>
                  <a:pt x="11426" y="8572"/>
                  <a:pt x="11454" y="8590"/>
                  <a:pt x="11482" y="8590"/>
                </a:cubicBezTo>
                <a:cubicBezTo>
                  <a:pt x="11507" y="8590"/>
                  <a:pt x="11532" y="8576"/>
                  <a:pt x="11565" y="8552"/>
                </a:cubicBezTo>
                <a:cubicBezTo>
                  <a:pt x="11601" y="8534"/>
                  <a:pt x="11618" y="8498"/>
                  <a:pt x="11654" y="8481"/>
                </a:cubicBezTo>
                <a:cubicBezTo>
                  <a:pt x="11671" y="8463"/>
                  <a:pt x="11671" y="8427"/>
                  <a:pt x="11689" y="8410"/>
                </a:cubicBezTo>
                <a:cubicBezTo>
                  <a:pt x="11725" y="8410"/>
                  <a:pt x="11760" y="8392"/>
                  <a:pt x="11778" y="8392"/>
                </a:cubicBezTo>
                <a:cubicBezTo>
                  <a:pt x="11813" y="8410"/>
                  <a:pt x="11831" y="8445"/>
                  <a:pt x="11831" y="8463"/>
                </a:cubicBezTo>
                <a:cubicBezTo>
                  <a:pt x="11938" y="8640"/>
                  <a:pt x="12062" y="8818"/>
                  <a:pt x="12150" y="9013"/>
                </a:cubicBezTo>
                <a:cubicBezTo>
                  <a:pt x="12310" y="9279"/>
                  <a:pt x="12470" y="9580"/>
                  <a:pt x="12576" y="9882"/>
                </a:cubicBezTo>
                <a:cubicBezTo>
                  <a:pt x="12647" y="10059"/>
                  <a:pt x="12718" y="10237"/>
                  <a:pt x="12771" y="10396"/>
                </a:cubicBezTo>
                <a:cubicBezTo>
                  <a:pt x="12789" y="10432"/>
                  <a:pt x="12789" y="10467"/>
                  <a:pt x="12807" y="10485"/>
                </a:cubicBezTo>
                <a:cubicBezTo>
                  <a:pt x="12807" y="10450"/>
                  <a:pt x="12807" y="10432"/>
                  <a:pt x="12789" y="10396"/>
                </a:cubicBezTo>
                <a:cubicBezTo>
                  <a:pt x="12682" y="10042"/>
                  <a:pt x="12541" y="9705"/>
                  <a:pt x="12381" y="9385"/>
                </a:cubicBezTo>
                <a:cubicBezTo>
                  <a:pt x="12221" y="9048"/>
                  <a:pt x="12044" y="8747"/>
                  <a:pt x="11867" y="8445"/>
                </a:cubicBezTo>
                <a:cubicBezTo>
                  <a:pt x="11849" y="8410"/>
                  <a:pt x="11813" y="8392"/>
                  <a:pt x="11813" y="8357"/>
                </a:cubicBezTo>
                <a:cubicBezTo>
                  <a:pt x="11849" y="8303"/>
                  <a:pt x="11884" y="8268"/>
                  <a:pt x="11902" y="8232"/>
                </a:cubicBezTo>
                <a:cubicBezTo>
                  <a:pt x="11955" y="8250"/>
                  <a:pt x="11991" y="8268"/>
                  <a:pt x="12026" y="8268"/>
                </a:cubicBezTo>
                <a:cubicBezTo>
                  <a:pt x="12062" y="8268"/>
                  <a:pt x="12097" y="8232"/>
                  <a:pt x="12133" y="8232"/>
                </a:cubicBezTo>
                <a:cubicBezTo>
                  <a:pt x="12168" y="8250"/>
                  <a:pt x="12186" y="8268"/>
                  <a:pt x="12221" y="8303"/>
                </a:cubicBezTo>
                <a:cubicBezTo>
                  <a:pt x="12505" y="8552"/>
                  <a:pt x="12736" y="8835"/>
                  <a:pt x="12966" y="9137"/>
                </a:cubicBezTo>
                <a:cubicBezTo>
                  <a:pt x="13427" y="9740"/>
                  <a:pt x="13818" y="10414"/>
                  <a:pt x="14119" y="11106"/>
                </a:cubicBezTo>
                <a:cubicBezTo>
                  <a:pt x="14119" y="11124"/>
                  <a:pt x="14119" y="11159"/>
                  <a:pt x="14155" y="11159"/>
                </a:cubicBezTo>
                <a:cubicBezTo>
                  <a:pt x="14155" y="11159"/>
                  <a:pt x="14155" y="11141"/>
                  <a:pt x="14155" y="11141"/>
                </a:cubicBezTo>
                <a:cubicBezTo>
                  <a:pt x="14137" y="11088"/>
                  <a:pt x="14119" y="11035"/>
                  <a:pt x="14084" y="10982"/>
                </a:cubicBezTo>
                <a:cubicBezTo>
                  <a:pt x="13835" y="10414"/>
                  <a:pt x="13534" y="9882"/>
                  <a:pt x="13179" y="9368"/>
                </a:cubicBezTo>
                <a:cubicBezTo>
                  <a:pt x="12878" y="8942"/>
                  <a:pt x="12558" y="8569"/>
                  <a:pt x="12186" y="8232"/>
                </a:cubicBezTo>
                <a:cubicBezTo>
                  <a:pt x="12168" y="8215"/>
                  <a:pt x="12168" y="8197"/>
                  <a:pt x="12150" y="8179"/>
                </a:cubicBezTo>
                <a:lnTo>
                  <a:pt x="12168" y="8073"/>
                </a:lnTo>
                <a:cubicBezTo>
                  <a:pt x="12186" y="8090"/>
                  <a:pt x="12186" y="8090"/>
                  <a:pt x="12204" y="8090"/>
                </a:cubicBezTo>
                <a:cubicBezTo>
                  <a:pt x="12221" y="8108"/>
                  <a:pt x="12257" y="8126"/>
                  <a:pt x="12275" y="8144"/>
                </a:cubicBezTo>
                <a:cubicBezTo>
                  <a:pt x="12842" y="8516"/>
                  <a:pt x="13374" y="8960"/>
                  <a:pt x="13835" y="9474"/>
                </a:cubicBezTo>
                <a:cubicBezTo>
                  <a:pt x="13853" y="9509"/>
                  <a:pt x="13889" y="9527"/>
                  <a:pt x="13906" y="9563"/>
                </a:cubicBezTo>
                <a:lnTo>
                  <a:pt x="13906" y="9545"/>
                </a:lnTo>
                <a:cubicBezTo>
                  <a:pt x="13889" y="9527"/>
                  <a:pt x="13871" y="9492"/>
                  <a:pt x="13853" y="9456"/>
                </a:cubicBezTo>
                <a:cubicBezTo>
                  <a:pt x="13623" y="9226"/>
                  <a:pt x="13392" y="8995"/>
                  <a:pt x="13144" y="8782"/>
                </a:cubicBezTo>
                <a:cubicBezTo>
                  <a:pt x="12860" y="8516"/>
                  <a:pt x="12558" y="8286"/>
                  <a:pt x="12221" y="8073"/>
                </a:cubicBezTo>
                <a:cubicBezTo>
                  <a:pt x="12204" y="8055"/>
                  <a:pt x="12186" y="8055"/>
                  <a:pt x="12186" y="8020"/>
                </a:cubicBezTo>
                <a:cubicBezTo>
                  <a:pt x="12221" y="8020"/>
                  <a:pt x="12221" y="8020"/>
                  <a:pt x="12275" y="8037"/>
                </a:cubicBezTo>
                <a:cubicBezTo>
                  <a:pt x="12505" y="8161"/>
                  <a:pt x="12736" y="8303"/>
                  <a:pt x="12966" y="8463"/>
                </a:cubicBezTo>
                <a:cubicBezTo>
                  <a:pt x="13569" y="8889"/>
                  <a:pt x="14119" y="9403"/>
                  <a:pt x="14580" y="9971"/>
                </a:cubicBezTo>
                <a:cubicBezTo>
                  <a:pt x="14598" y="9988"/>
                  <a:pt x="14616" y="10006"/>
                  <a:pt x="14634" y="10024"/>
                </a:cubicBezTo>
                <a:lnTo>
                  <a:pt x="14651" y="10024"/>
                </a:lnTo>
                <a:cubicBezTo>
                  <a:pt x="14634" y="9988"/>
                  <a:pt x="14616" y="9971"/>
                  <a:pt x="14598" y="9953"/>
                </a:cubicBezTo>
                <a:cubicBezTo>
                  <a:pt x="14368" y="9651"/>
                  <a:pt x="14101" y="9368"/>
                  <a:pt x="13818" y="9119"/>
                </a:cubicBezTo>
                <a:cubicBezTo>
                  <a:pt x="13357" y="8694"/>
                  <a:pt x="12860" y="8303"/>
                  <a:pt x="12292" y="8020"/>
                </a:cubicBezTo>
                <a:cubicBezTo>
                  <a:pt x="12292" y="8020"/>
                  <a:pt x="12275" y="8020"/>
                  <a:pt x="12257" y="8002"/>
                </a:cubicBezTo>
                <a:cubicBezTo>
                  <a:pt x="12239" y="8002"/>
                  <a:pt x="12239" y="7984"/>
                  <a:pt x="12257" y="7966"/>
                </a:cubicBezTo>
                <a:cubicBezTo>
                  <a:pt x="12283" y="7992"/>
                  <a:pt x="12309" y="8009"/>
                  <a:pt x="12342" y="8009"/>
                </a:cubicBezTo>
                <a:cubicBezTo>
                  <a:pt x="12354" y="8009"/>
                  <a:pt x="12367" y="8007"/>
                  <a:pt x="12381" y="8002"/>
                </a:cubicBezTo>
                <a:cubicBezTo>
                  <a:pt x="12395" y="7998"/>
                  <a:pt x="12407" y="7997"/>
                  <a:pt x="12420" y="7997"/>
                </a:cubicBezTo>
                <a:cubicBezTo>
                  <a:pt x="12472" y="7997"/>
                  <a:pt x="12515" y="8023"/>
                  <a:pt x="12558" y="8037"/>
                </a:cubicBezTo>
                <a:cubicBezTo>
                  <a:pt x="12612" y="8055"/>
                  <a:pt x="12647" y="8090"/>
                  <a:pt x="12700" y="8108"/>
                </a:cubicBezTo>
                <a:cubicBezTo>
                  <a:pt x="12984" y="8250"/>
                  <a:pt x="13250" y="8392"/>
                  <a:pt x="13516" y="8569"/>
                </a:cubicBezTo>
                <a:cubicBezTo>
                  <a:pt x="13534" y="8587"/>
                  <a:pt x="13552" y="8605"/>
                  <a:pt x="13605" y="8623"/>
                </a:cubicBezTo>
                <a:cubicBezTo>
                  <a:pt x="13569" y="8587"/>
                  <a:pt x="13534" y="8569"/>
                  <a:pt x="13516" y="8552"/>
                </a:cubicBezTo>
                <a:cubicBezTo>
                  <a:pt x="13215" y="8339"/>
                  <a:pt x="12913" y="8161"/>
                  <a:pt x="12576" y="8020"/>
                </a:cubicBezTo>
                <a:cubicBezTo>
                  <a:pt x="12558" y="8002"/>
                  <a:pt x="12523" y="8002"/>
                  <a:pt x="12523" y="7966"/>
                </a:cubicBezTo>
                <a:cubicBezTo>
                  <a:pt x="12558" y="7913"/>
                  <a:pt x="12612" y="7878"/>
                  <a:pt x="12665" y="7824"/>
                </a:cubicBezTo>
                <a:close/>
                <a:moveTo>
                  <a:pt x="320" y="12223"/>
                </a:moveTo>
                <a:cubicBezTo>
                  <a:pt x="337" y="12223"/>
                  <a:pt x="355" y="12223"/>
                  <a:pt x="355" y="12241"/>
                </a:cubicBezTo>
                <a:cubicBezTo>
                  <a:pt x="426" y="12294"/>
                  <a:pt x="479" y="12365"/>
                  <a:pt x="550" y="12418"/>
                </a:cubicBezTo>
                <a:cubicBezTo>
                  <a:pt x="657" y="12543"/>
                  <a:pt x="745" y="12667"/>
                  <a:pt x="816" y="12791"/>
                </a:cubicBezTo>
                <a:cubicBezTo>
                  <a:pt x="905" y="12951"/>
                  <a:pt x="958" y="13110"/>
                  <a:pt x="958" y="13288"/>
                </a:cubicBezTo>
                <a:lnTo>
                  <a:pt x="958" y="13394"/>
                </a:lnTo>
                <a:cubicBezTo>
                  <a:pt x="958" y="13536"/>
                  <a:pt x="958" y="13678"/>
                  <a:pt x="976" y="13820"/>
                </a:cubicBezTo>
                <a:cubicBezTo>
                  <a:pt x="976" y="13873"/>
                  <a:pt x="994" y="13926"/>
                  <a:pt x="994" y="13979"/>
                </a:cubicBezTo>
                <a:cubicBezTo>
                  <a:pt x="958" y="13944"/>
                  <a:pt x="958" y="13908"/>
                  <a:pt x="940" y="13873"/>
                </a:cubicBezTo>
                <a:cubicBezTo>
                  <a:pt x="816" y="13571"/>
                  <a:pt x="710" y="13252"/>
                  <a:pt x="621" y="12933"/>
                </a:cubicBezTo>
                <a:cubicBezTo>
                  <a:pt x="550" y="12702"/>
                  <a:pt x="461" y="12472"/>
                  <a:pt x="337" y="12276"/>
                </a:cubicBezTo>
                <a:cubicBezTo>
                  <a:pt x="337" y="12259"/>
                  <a:pt x="320" y="12241"/>
                  <a:pt x="320" y="12223"/>
                </a:cubicBezTo>
                <a:close/>
                <a:moveTo>
                  <a:pt x="11317" y="11602"/>
                </a:moveTo>
                <a:cubicBezTo>
                  <a:pt x="11334" y="11620"/>
                  <a:pt x="11334" y="11638"/>
                  <a:pt x="11334" y="11656"/>
                </a:cubicBezTo>
                <a:cubicBezTo>
                  <a:pt x="11352" y="11851"/>
                  <a:pt x="11388" y="12064"/>
                  <a:pt x="11405" y="12276"/>
                </a:cubicBezTo>
                <a:cubicBezTo>
                  <a:pt x="11476" y="12791"/>
                  <a:pt x="11565" y="13305"/>
                  <a:pt x="11671" y="13802"/>
                </a:cubicBezTo>
                <a:cubicBezTo>
                  <a:pt x="11689" y="13873"/>
                  <a:pt x="11689" y="13944"/>
                  <a:pt x="11689" y="14015"/>
                </a:cubicBezTo>
                <a:cubicBezTo>
                  <a:pt x="11671" y="14157"/>
                  <a:pt x="11654" y="14316"/>
                  <a:pt x="11654" y="14458"/>
                </a:cubicBezTo>
                <a:cubicBezTo>
                  <a:pt x="11654" y="14600"/>
                  <a:pt x="11654" y="14760"/>
                  <a:pt x="11636" y="14919"/>
                </a:cubicBezTo>
                <a:cubicBezTo>
                  <a:pt x="11618" y="14884"/>
                  <a:pt x="11618" y="14866"/>
                  <a:pt x="11618" y="14848"/>
                </a:cubicBezTo>
                <a:cubicBezTo>
                  <a:pt x="11423" y="14015"/>
                  <a:pt x="11264" y="13199"/>
                  <a:pt x="11157" y="12347"/>
                </a:cubicBezTo>
                <a:cubicBezTo>
                  <a:pt x="11210" y="12276"/>
                  <a:pt x="11246" y="12188"/>
                  <a:pt x="11264" y="12099"/>
                </a:cubicBezTo>
                <a:cubicBezTo>
                  <a:pt x="11281" y="12046"/>
                  <a:pt x="11281" y="11975"/>
                  <a:pt x="11299" y="11922"/>
                </a:cubicBezTo>
                <a:cubicBezTo>
                  <a:pt x="11299" y="11815"/>
                  <a:pt x="11317" y="11709"/>
                  <a:pt x="11317" y="11602"/>
                </a:cubicBezTo>
                <a:close/>
                <a:moveTo>
                  <a:pt x="11707" y="14050"/>
                </a:moveTo>
                <a:cubicBezTo>
                  <a:pt x="11742" y="14157"/>
                  <a:pt x="11760" y="14245"/>
                  <a:pt x="11778" y="14352"/>
                </a:cubicBezTo>
                <a:cubicBezTo>
                  <a:pt x="11796" y="14370"/>
                  <a:pt x="11796" y="14370"/>
                  <a:pt x="11796" y="14387"/>
                </a:cubicBezTo>
                <a:cubicBezTo>
                  <a:pt x="11778" y="14565"/>
                  <a:pt x="11778" y="14742"/>
                  <a:pt x="11778" y="14937"/>
                </a:cubicBezTo>
                <a:cubicBezTo>
                  <a:pt x="11760" y="15079"/>
                  <a:pt x="11760" y="15221"/>
                  <a:pt x="11778" y="15381"/>
                </a:cubicBezTo>
                <a:cubicBezTo>
                  <a:pt x="11778" y="15398"/>
                  <a:pt x="11778" y="15416"/>
                  <a:pt x="11778" y="15451"/>
                </a:cubicBezTo>
                <a:lnTo>
                  <a:pt x="11760" y="15451"/>
                </a:lnTo>
                <a:cubicBezTo>
                  <a:pt x="11760" y="15434"/>
                  <a:pt x="11742" y="15416"/>
                  <a:pt x="11742" y="15398"/>
                </a:cubicBezTo>
                <a:cubicBezTo>
                  <a:pt x="11725" y="15327"/>
                  <a:pt x="11707" y="15256"/>
                  <a:pt x="11689" y="15203"/>
                </a:cubicBezTo>
                <a:cubicBezTo>
                  <a:pt x="11671" y="15132"/>
                  <a:pt x="11671" y="15061"/>
                  <a:pt x="11671" y="14990"/>
                </a:cubicBezTo>
                <a:cubicBezTo>
                  <a:pt x="11671" y="14724"/>
                  <a:pt x="11689" y="14458"/>
                  <a:pt x="11689" y="14192"/>
                </a:cubicBezTo>
                <a:cubicBezTo>
                  <a:pt x="11689" y="14157"/>
                  <a:pt x="11707" y="14103"/>
                  <a:pt x="11707" y="14050"/>
                </a:cubicBezTo>
                <a:close/>
                <a:moveTo>
                  <a:pt x="6545" y="12099"/>
                </a:moveTo>
                <a:cubicBezTo>
                  <a:pt x="6687" y="12135"/>
                  <a:pt x="6829" y="12152"/>
                  <a:pt x="6971" y="12206"/>
                </a:cubicBezTo>
                <a:cubicBezTo>
                  <a:pt x="7131" y="12276"/>
                  <a:pt x="7290" y="12365"/>
                  <a:pt x="7450" y="12472"/>
                </a:cubicBezTo>
                <a:cubicBezTo>
                  <a:pt x="7734" y="12702"/>
                  <a:pt x="8071" y="12862"/>
                  <a:pt x="8426" y="12968"/>
                </a:cubicBezTo>
                <a:cubicBezTo>
                  <a:pt x="8461" y="12968"/>
                  <a:pt x="8496" y="12986"/>
                  <a:pt x="8532" y="12986"/>
                </a:cubicBezTo>
                <a:cubicBezTo>
                  <a:pt x="8532" y="13004"/>
                  <a:pt x="8532" y="13004"/>
                  <a:pt x="8532" y="13021"/>
                </a:cubicBezTo>
                <a:cubicBezTo>
                  <a:pt x="8550" y="13057"/>
                  <a:pt x="8550" y="13075"/>
                  <a:pt x="8550" y="13110"/>
                </a:cubicBezTo>
                <a:cubicBezTo>
                  <a:pt x="8567" y="13305"/>
                  <a:pt x="8550" y="13483"/>
                  <a:pt x="8532" y="13678"/>
                </a:cubicBezTo>
                <a:cubicBezTo>
                  <a:pt x="8496" y="13891"/>
                  <a:pt x="8443" y="14103"/>
                  <a:pt x="8372" y="14334"/>
                </a:cubicBezTo>
                <a:cubicBezTo>
                  <a:pt x="8284" y="14689"/>
                  <a:pt x="8230" y="15061"/>
                  <a:pt x="8248" y="15434"/>
                </a:cubicBezTo>
                <a:cubicBezTo>
                  <a:pt x="8248" y="15434"/>
                  <a:pt x="8248" y="15451"/>
                  <a:pt x="8230" y="15469"/>
                </a:cubicBezTo>
                <a:cubicBezTo>
                  <a:pt x="8213" y="15434"/>
                  <a:pt x="8195" y="15398"/>
                  <a:pt x="8195" y="15381"/>
                </a:cubicBezTo>
                <a:cubicBezTo>
                  <a:pt x="8106" y="15168"/>
                  <a:pt x="8035" y="14937"/>
                  <a:pt x="7947" y="14724"/>
                </a:cubicBezTo>
                <a:cubicBezTo>
                  <a:pt x="7911" y="14636"/>
                  <a:pt x="7911" y="14547"/>
                  <a:pt x="7929" y="14458"/>
                </a:cubicBezTo>
                <a:cubicBezTo>
                  <a:pt x="7929" y="14423"/>
                  <a:pt x="7947" y="14405"/>
                  <a:pt x="7947" y="14370"/>
                </a:cubicBezTo>
                <a:cubicBezTo>
                  <a:pt x="8000" y="14139"/>
                  <a:pt x="8071" y="13908"/>
                  <a:pt x="8159" y="13695"/>
                </a:cubicBezTo>
                <a:cubicBezTo>
                  <a:pt x="8159" y="13660"/>
                  <a:pt x="8177" y="13642"/>
                  <a:pt x="8159" y="13607"/>
                </a:cubicBezTo>
                <a:cubicBezTo>
                  <a:pt x="8142" y="13660"/>
                  <a:pt x="8106" y="13731"/>
                  <a:pt x="8089" y="13784"/>
                </a:cubicBezTo>
                <a:cubicBezTo>
                  <a:pt x="8071" y="13837"/>
                  <a:pt x="8035" y="13891"/>
                  <a:pt x="8018" y="13944"/>
                </a:cubicBezTo>
                <a:cubicBezTo>
                  <a:pt x="8000" y="13997"/>
                  <a:pt x="7982" y="14050"/>
                  <a:pt x="7964" y="14103"/>
                </a:cubicBezTo>
                <a:cubicBezTo>
                  <a:pt x="7947" y="14174"/>
                  <a:pt x="7929" y="14228"/>
                  <a:pt x="7911" y="14281"/>
                </a:cubicBezTo>
                <a:cubicBezTo>
                  <a:pt x="7893" y="14334"/>
                  <a:pt x="7893" y="14387"/>
                  <a:pt x="7858" y="14458"/>
                </a:cubicBezTo>
                <a:cubicBezTo>
                  <a:pt x="7787" y="14228"/>
                  <a:pt x="7751" y="13997"/>
                  <a:pt x="7698" y="13766"/>
                </a:cubicBezTo>
                <a:cubicBezTo>
                  <a:pt x="7645" y="13554"/>
                  <a:pt x="7592" y="13323"/>
                  <a:pt x="7521" y="13092"/>
                </a:cubicBezTo>
                <a:cubicBezTo>
                  <a:pt x="7503" y="13146"/>
                  <a:pt x="7521" y="13181"/>
                  <a:pt x="7521" y="13217"/>
                </a:cubicBezTo>
                <a:cubicBezTo>
                  <a:pt x="7556" y="13376"/>
                  <a:pt x="7592" y="13554"/>
                  <a:pt x="7627" y="13731"/>
                </a:cubicBezTo>
                <a:cubicBezTo>
                  <a:pt x="7627" y="13749"/>
                  <a:pt x="7627" y="13766"/>
                  <a:pt x="7645" y="13802"/>
                </a:cubicBezTo>
                <a:cubicBezTo>
                  <a:pt x="7610" y="13766"/>
                  <a:pt x="7592" y="13749"/>
                  <a:pt x="7574" y="13713"/>
                </a:cubicBezTo>
                <a:cubicBezTo>
                  <a:pt x="7432" y="13483"/>
                  <a:pt x="7255" y="13270"/>
                  <a:pt x="7077" y="13075"/>
                </a:cubicBezTo>
                <a:cubicBezTo>
                  <a:pt x="7060" y="13075"/>
                  <a:pt x="7060" y="13057"/>
                  <a:pt x="7042" y="13057"/>
                </a:cubicBezTo>
                <a:cubicBezTo>
                  <a:pt x="7042" y="13048"/>
                  <a:pt x="7038" y="13044"/>
                  <a:pt x="7031" y="13044"/>
                </a:cubicBezTo>
                <a:cubicBezTo>
                  <a:pt x="7024" y="13044"/>
                  <a:pt x="7015" y="13048"/>
                  <a:pt x="7007" y="13057"/>
                </a:cubicBezTo>
                <a:cubicBezTo>
                  <a:pt x="7042" y="13075"/>
                  <a:pt x="7060" y="13110"/>
                  <a:pt x="7095" y="13146"/>
                </a:cubicBezTo>
                <a:cubicBezTo>
                  <a:pt x="7237" y="13323"/>
                  <a:pt x="7397" y="13518"/>
                  <a:pt x="7521" y="13713"/>
                </a:cubicBezTo>
                <a:cubicBezTo>
                  <a:pt x="7627" y="13873"/>
                  <a:pt x="7698" y="14033"/>
                  <a:pt x="7734" y="14210"/>
                </a:cubicBezTo>
                <a:cubicBezTo>
                  <a:pt x="7840" y="14689"/>
                  <a:pt x="7982" y="15150"/>
                  <a:pt x="8142" y="15611"/>
                </a:cubicBezTo>
                <a:cubicBezTo>
                  <a:pt x="8159" y="15647"/>
                  <a:pt x="8159" y="15664"/>
                  <a:pt x="8177" y="15682"/>
                </a:cubicBezTo>
                <a:cubicBezTo>
                  <a:pt x="8159" y="15682"/>
                  <a:pt x="8159" y="15700"/>
                  <a:pt x="8159" y="15700"/>
                </a:cubicBezTo>
                <a:cubicBezTo>
                  <a:pt x="8142" y="15682"/>
                  <a:pt x="8124" y="15664"/>
                  <a:pt x="8124" y="15647"/>
                </a:cubicBezTo>
                <a:cubicBezTo>
                  <a:pt x="7929" y="15398"/>
                  <a:pt x="7716" y="15168"/>
                  <a:pt x="7485" y="14955"/>
                </a:cubicBezTo>
                <a:cubicBezTo>
                  <a:pt x="7361" y="14831"/>
                  <a:pt x="7237" y="14707"/>
                  <a:pt x="7113" y="14565"/>
                </a:cubicBezTo>
                <a:cubicBezTo>
                  <a:pt x="6847" y="14281"/>
                  <a:pt x="6652" y="13926"/>
                  <a:pt x="6545" y="13536"/>
                </a:cubicBezTo>
                <a:cubicBezTo>
                  <a:pt x="6528" y="13465"/>
                  <a:pt x="6510" y="13394"/>
                  <a:pt x="6492" y="13323"/>
                </a:cubicBezTo>
                <a:cubicBezTo>
                  <a:pt x="6421" y="12933"/>
                  <a:pt x="6439" y="12543"/>
                  <a:pt x="6510" y="12152"/>
                </a:cubicBezTo>
                <a:cubicBezTo>
                  <a:pt x="6510" y="12135"/>
                  <a:pt x="6528" y="12117"/>
                  <a:pt x="6528" y="12117"/>
                </a:cubicBezTo>
                <a:cubicBezTo>
                  <a:pt x="6528" y="12099"/>
                  <a:pt x="6545" y="12099"/>
                  <a:pt x="6545" y="12099"/>
                </a:cubicBezTo>
                <a:close/>
                <a:moveTo>
                  <a:pt x="107" y="11833"/>
                </a:moveTo>
                <a:cubicBezTo>
                  <a:pt x="355" y="11993"/>
                  <a:pt x="639" y="12081"/>
                  <a:pt x="923" y="12152"/>
                </a:cubicBezTo>
                <a:cubicBezTo>
                  <a:pt x="1153" y="12223"/>
                  <a:pt x="1384" y="12294"/>
                  <a:pt x="1614" y="12365"/>
                </a:cubicBezTo>
                <a:cubicBezTo>
                  <a:pt x="2022" y="12489"/>
                  <a:pt x="2430" y="12649"/>
                  <a:pt x="2785" y="12880"/>
                </a:cubicBezTo>
                <a:cubicBezTo>
                  <a:pt x="3104" y="13075"/>
                  <a:pt x="3370" y="13323"/>
                  <a:pt x="3601" y="13607"/>
                </a:cubicBezTo>
                <a:cubicBezTo>
                  <a:pt x="3636" y="13678"/>
                  <a:pt x="3690" y="13731"/>
                  <a:pt x="3725" y="13784"/>
                </a:cubicBezTo>
                <a:cubicBezTo>
                  <a:pt x="3938" y="14068"/>
                  <a:pt x="4115" y="14352"/>
                  <a:pt x="4293" y="14653"/>
                </a:cubicBezTo>
                <a:cubicBezTo>
                  <a:pt x="4417" y="14866"/>
                  <a:pt x="4541" y="15079"/>
                  <a:pt x="4683" y="15274"/>
                </a:cubicBezTo>
                <a:cubicBezTo>
                  <a:pt x="4878" y="15558"/>
                  <a:pt x="5073" y="15806"/>
                  <a:pt x="5321" y="16037"/>
                </a:cubicBezTo>
                <a:cubicBezTo>
                  <a:pt x="5339" y="16037"/>
                  <a:pt x="5339" y="16055"/>
                  <a:pt x="5339" y="16055"/>
                </a:cubicBezTo>
                <a:cubicBezTo>
                  <a:pt x="5339" y="16055"/>
                  <a:pt x="5339" y="16072"/>
                  <a:pt x="5339" y="16072"/>
                </a:cubicBezTo>
                <a:cubicBezTo>
                  <a:pt x="5321" y="16072"/>
                  <a:pt x="5304" y="16055"/>
                  <a:pt x="5286" y="16055"/>
                </a:cubicBezTo>
                <a:cubicBezTo>
                  <a:pt x="5002" y="15895"/>
                  <a:pt x="4718" y="15735"/>
                  <a:pt x="4435" y="15576"/>
                </a:cubicBezTo>
                <a:cubicBezTo>
                  <a:pt x="4399" y="15558"/>
                  <a:pt x="4364" y="15522"/>
                  <a:pt x="4328" y="15469"/>
                </a:cubicBezTo>
                <a:cubicBezTo>
                  <a:pt x="4204" y="15345"/>
                  <a:pt x="4098" y="15221"/>
                  <a:pt x="3991" y="15079"/>
                </a:cubicBezTo>
                <a:cubicBezTo>
                  <a:pt x="3902" y="14973"/>
                  <a:pt x="3814" y="14848"/>
                  <a:pt x="3743" y="14707"/>
                </a:cubicBezTo>
                <a:cubicBezTo>
                  <a:pt x="3636" y="14529"/>
                  <a:pt x="3548" y="14352"/>
                  <a:pt x="3459" y="14157"/>
                </a:cubicBezTo>
                <a:cubicBezTo>
                  <a:pt x="3459" y="14121"/>
                  <a:pt x="3441" y="14086"/>
                  <a:pt x="3406" y="14068"/>
                </a:cubicBezTo>
                <a:lnTo>
                  <a:pt x="3406" y="14068"/>
                </a:lnTo>
                <a:cubicBezTo>
                  <a:pt x="3424" y="14121"/>
                  <a:pt x="3441" y="14157"/>
                  <a:pt x="3459" y="14210"/>
                </a:cubicBezTo>
                <a:cubicBezTo>
                  <a:pt x="3619" y="14636"/>
                  <a:pt x="3832" y="15008"/>
                  <a:pt x="4133" y="15345"/>
                </a:cubicBezTo>
                <a:cubicBezTo>
                  <a:pt x="4133" y="15345"/>
                  <a:pt x="4151" y="15363"/>
                  <a:pt x="4151" y="15363"/>
                </a:cubicBezTo>
                <a:cubicBezTo>
                  <a:pt x="4151" y="15381"/>
                  <a:pt x="4186" y="15381"/>
                  <a:pt x="4169" y="15398"/>
                </a:cubicBezTo>
                <a:lnTo>
                  <a:pt x="4151" y="15398"/>
                </a:lnTo>
                <a:cubicBezTo>
                  <a:pt x="4098" y="15363"/>
                  <a:pt x="4044" y="15327"/>
                  <a:pt x="3973" y="15292"/>
                </a:cubicBezTo>
                <a:cubicBezTo>
                  <a:pt x="3636" y="15079"/>
                  <a:pt x="3317" y="14848"/>
                  <a:pt x="3016" y="14582"/>
                </a:cubicBezTo>
                <a:cubicBezTo>
                  <a:pt x="2980" y="14547"/>
                  <a:pt x="2945" y="14529"/>
                  <a:pt x="2909" y="14494"/>
                </a:cubicBezTo>
                <a:cubicBezTo>
                  <a:pt x="2856" y="14405"/>
                  <a:pt x="2785" y="14299"/>
                  <a:pt x="2714" y="14210"/>
                </a:cubicBezTo>
                <a:cubicBezTo>
                  <a:pt x="2625" y="14050"/>
                  <a:pt x="2537" y="13873"/>
                  <a:pt x="2466" y="13713"/>
                </a:cubicBezTo>
                <a:cubicBezTo>
                  <a:pt x="2413" y="13607"/>
                  <a:pt x="2377" y="13518"/>
                  <a:pt x="2324" y="13429"/>
                </a:cubicBezTo>
                <a:cubicBezTo>
                  <a:pt x="2324" y="13412"/>
                  <a:pt x="2324" y="13394"/>
                  <a:pt x="2306" y="13394"/>
                </a:cubicBezTo>
                <a:cubicBezTo>
                  <a:pt x="2306" y="13412"/>
                  <a:pt x="2306" y="13447"/>
                  <a:pt x="2324" y="13465"/>
                </a:cubicBezTo>
                <a:cubicBezTo>
                  <a:pt x="2413" y="13731"/>
                  <a:pt x="2537" y="13997"/>
                  <a:pt x="2679" y="14245"/>
                </a:cubicBezTo>
                <a:cubicBezTo>
                  <a:pt x="2696" y="14263"/>
                  <a:pt x="2714" y="14281"/>
                  <a:pt x="2696" y="14316"/>
                </a:cubicBezTo>
                <a:cubicBezTo>
                  <a:pt x="2643" y="14281"/>
                  <a:pt x="2608" y="14245"/>
                  <a:pt x="2572" y="14210"/>
                </a:cubicBezTo>
                <a:cubicBezTo>
                  <a:pt x="2537" y="14157"/>
                  <a:pt x="2483" y="14121"/>
                  <a:pt x="2448" y="14086"/>
                </a:cubicBezTo>
                <a:cubicBezTo>
                  <a:pt x="2413" y="14050"/>
                  <a:pt x="2359" y="14015"/>
                  <a:pt x="2324" y="13979"/>
                </a:cubicBezTo>
                <a:cubicBezTo>
                  <a:pt x="2288" y="13944"/>
                  <a:pt x="2253" y="13908"/>
                  <a:pt x="2200" y="13855"/>
                </a:cubicBezTo>
                <a:cubicBezTo>
                  <a:pt x="2164" y="13820"/>
                  <a:pt x="2129" y="13784"/>
                  <a:pt x="2093" y="13749"/>
                </a:cubicBezTo>
                <a:cubicBezTo>
                  <a:pt x="2040" y="13713"/>
                  <a:pt x="2005" y="13660"/>
                  <a:pt x="1969" y="13625"/>
                </a:cubicBezTo>
                <a:cubicBezTo>
                  <a:pt x="1916" y="13589"/>
                  <a:pt x="1880" y="13554"/>
                  <a:pt x="1845" y="13518"/>
                </a:cubicBezTo>
                <a:cubicBezTo>
                  <a:pt x="1809" y="13465"/>
                  <a:pt x="1774" y="13429"/>
                  <a:pt x="1721" y="13412"/>
                </a:cubicBezTo>
                <a:lnTo>
                  <a:pt x="1721" y="13412"/>
                </a:lnTo>
                <a:cubicBezTo>
                  <a:pt x="1721" y="13447"/>
                  <a:pt x="1756" y="13465"/>
                  <a:pt x="1774" y="13483"/>
                </a:cubicBezTo>
                <a:cubicBezTo>
                  <a:pt x="1934" y="13642"/>
                  <a:pt x="2076" y="13802"/>
                  <a:pt x="2235" y="13962"/>
                </a:cubicBezTo>
                <a:cubicBezTo>
                  <a:pt x="2413" y="14139"/>
                  <a:pt x="2608" y="14334"/>
                  <a:pt x="2803" y="14511"/>
                </a:cubicBezTo>
                <a:cubicBezTo>
                  <a:pt x="3016" y="14707"/>
                  <a:pt x="3211" y="14902"/>
                  <a:pt x="3459" y="15079"/>
                </a:cubicBezTo>
                <a:cubicBezTo>
                  <a:pt x="3459" y="15079"/>
                  <a:pt x="3471" y="15091"/>
                  <a:pt x="3486" y="15095"/>
                </a:cubicBezTo>
                <a:lnTo>
                  <a:pt x="3486" y="15095"/>
                </a:lnTo>
                <a:cubicBezTo>
                  <a:pt x="3365" y="15077"/>
                  <a:pt x="3244" y="15043"/>
                  <a:pt x="3140" y="15008"/>
                </a:cubicBezTo>
                <a:cubicBezTo>
                  <a:pt x="3016" y="14973"/>
                  <a:pt x="2891" y="14937"/>
                  <a:pt x="2785" y="14902"/>
                </a:cubicBezTo>
                <a:cubicBezTo>
                  <a:pt x="2661" y="14866"/>
                  <a:pt x="2554" y="14848"/>
                  <a:pt x="2430" y="14813"/>
                </a:cubicBezTo>
                <a:cubicBezTo>
                  <a:pt x="2306" y="14777"/>
                  <a:pt x="2200" y="14742"/>
                  <a:pt x="2076" y="14707"/>
                </a:cubicBezTo>
                <a:cubicBezTo>
                  <a:pt x="1969" y="14671"/>
                  <a:pt x="1845" y="14636"/>
                  <a:pt x="1739" y="14618"/>
                </a:cubicBezTo>
                <a:lnTo>
                  <a:pt x="1739" y="14618"/>
                </a:lnTo>
                <a:cubicBezTo>
                  <a:pt x="1774" y="14636"/>
                  <a:pt x="1809" y="14653"/>
                  <a:pt x="1845" y="14671"/>
                </a:cubicBezTo>
                <a:cubicBezTo>
                  <a:pt x="2235" y="14813"/>
                  <a:pt x="2643" y="14919"/>
                  <a:pt x="3033" y="15044"/>
                </a:cubicBezTo>
                <a:cubicBezTo>
                  <a:pt x="3211" y="15097"/>
                  <a:pt x="3388" y="15150"/>
                  <a:pt x="3565" y="15203"/>
                </a:cubicBezTo>
                <a:cubicBezTo>
                  <a:pt x="3636" y="15221"/>
                  <a:pt x="3707" y="15256"/>
                  <a:pt x="3778" y="15310"/>
                </a:cubicBezTo>
                <a:cubicBezTo>
                  <a:pt x="3956" y="15434"/>
                  <a:pt x="4133" y="15540"/>
                  <a:pt x="4328" y="15664"/>
                </a:cubicBezTo>
                <a:cubicBezTo>
                  <a:pt x="4328" y="15682"/>
                  <a:pt x="4346" y="15682"/>
                  <a:pt x="4364" y="15718"/>
                </a:cubicBezTo>
                <a:cubicBezTo>
                  <a:pt x="4133" y="15664"/>
                  <a:pt x="3920" y="15664"/>
                  <a:pt x="3707" y="15647"/>
                </a:cubicBezTo>
                <a:cubicBezTo>
                  <a:pt x="3477" y="15647"/>
                  <a:pt x="3264" y="15629"/>
                  <a:pt x="3051" y="15629"/>
                </a:cubicBezTo>
                <a:cubicBezTo>
                  <a:pt x="3140" y="15664"/>
                  <a:pt x="3228" y="15664"/>
                  <a:pt x="3317" y="15682"/>
                </a:cubicBezTo>
                <a:cubicBezTo>
                  <a:pt x="3512" y="15682"/>
                  <a:pt x="3707" y="15700"/>
                  <a:pt x="3885" y="15718"/>
                </a:cubicBezTo>
                <a:cubicBezTo>
                  <a:pt x="4027" y="15718"/>
                  <a:pt x="4151" y="15735"/>
                  <a:pt x="4275" y="15753"/>
                </a:cubicBezTo>
                <a:cubicBezTo>
                  <a:pt x="4399" y="15771"/>
                  <a:pt x="4523" y="15789"/>
                  <a:pt x="4630" y="15859"/>
                </a:cubicBezTo>
                <a:cubicBezTo>
                  <a:pt x="4914" y="16037"/>
                  <a:pt x="5197" y="16196"/>
                  <a:pt x="5499" y="16338"/>
                </a:cubicBezTo>
                <a:cubicBezTo>
                  <a:pt x="5499" y="16356"/>
                  <a:pt x="5517" y="16356"/>
                  <a:pt x="5534" y="16374"/>
                </a:cubicBezTo>
                <a:lnTo>
                  <a:pt x="5446" y="16374"/>
                </a:lnTo>
                <a:cubicBezTo>
                  <a:pt x="5215" y="16356"/>
                  <a:pt x="4967" y="16338"/>
                  <a:pt x="4718" y="16303"/>
                </a:cubicBezTo>
                <a:cubicBezTo>
                  <a:pt x="4488" y="16285"/>
                  <a:pt x="4257" y="16267"/>
                  <a:pt x="4044" y="16232"/>
                </a:cubicBezTo>
                <a:cubicBezTo>
                  <a:pt x="3725" y="16196"/>
                  <a:pt x="3406" y="16126"/>
                  <a:pt x="3104" y="16037"/>
                </a:cubicBezTo>
                <a:cubicBezTo>
                  <a:pt x="2732" y="15913"/>
                  <a:pt x="2413" y="15753"/>
                  <a:pt x="2111" y="15522"/>
                </a:cubicBezTo>
                <a:cubicBezTo>
                  <a:pt x="1756" y="15239"/>
                  <a:pt x="1455" y="14902"/>
                  <a:pt x="1224" y="14494"/>
                </a:cubicBezTo>
                <a:cubicBezTo>
                  <a:pt x="1171" y="14387"/>
                  <a:pt x="1135" y="14281"/>
                  <a:pt x="1100" y="14157"/>
                </a:cubicBezTo>
                <a:cubicBezTo>
                  <a:pt x="1082" y="14050"/>
                  <a:pt x="1064" y="13944"/>
                  <a:pt x="1047" y="13837"/>
                </a:cubicBezTo>
                <a:cubicBezTo>
                  <a:pt x="1029" y="13660"/>
                  <a:pt x="1029" y="13500"/>
                  <a:pt x="1029" y="13323"/>
                </a:cubicBezTo>
                <a:cubicBezTo>
                  <a:pt x="1029" y="13092"/>
                  <a:pt x="958" y="12880"/>
                  <a:pt x="834" y="12684"/>
                </a:cubicBezTo>
                <a:cubicBezTo>
                  <a:pt x="745" y="12543"/>
                  <a:pt x="639" y="12401"/>
                  <a:pt x="497" y="12294"/>
                </a:cubicBezTo>
                <a:cubicBezTo>
                  <a:pt x="426" y="12223"/>
                  <a:pt x="355" y="12152"/>
                  <a:pt x="284" y="12081"/>
                </a:cubicBezTo>
                <a:cubicBezTo>
                  <a:pt x="231" y="12010"/>
                  <a:pt x="160" y="11939"/>
                  <a:pt x="107" y="11886"/>
                </a:cubicBezTo>
                <a:cubicBezTo>
                  <a:pt x="107" y="11869"/>
                  <a:pt x="89" y="11851"/>
                  <a:pt x="107" y="11833"/>
                </a:cubicBezTo>
                <a:close/>
                <a:moveTo>
                  <a:pt x="11831" y="14565"/>
                </a:moveTo>
                <a:cubicBezTo>
                  <a:pt x="11849" y="14618"/>
                  <a:pt x="11849" y="14653"/>
                  <a:pt x="11867" y="14707"/>
                </a:cubicBezTo>
                <a:cubicBezTo>
                  <a:pt x="12044" y="15451"/>
                  <a:pt x="12221" y="16179"/>
                  <a:pt x="12452" y="16924"/>
                </a:cubicBezTo>
                <a:cubicBezTo>
                  <a:pt x="12470" y="16977"/>
                  <a:pt x="12470" y="17030"/>
                  <a:pt x="12470" y="17101"/>
                </a:cubicBezTo>
                <a:cubicBezTo>
                  <a:pt x="12452" y="17332"/>
                  <a:pt x="12452" y="17545"/>
                  <a:pt x="12434" y="17775"/>
                </a:cubicBezTo>
                <a:cubicBezTo>
                  <a:pt x="12434" y="17775"/>
                  <a:pt x="12434" y="17793"/>
                  <a:pt x="12434" y="17811"/>
                </a:cubicBezTo>
                <a:cubicBezTo>
                  <a:pt x="12416" y="17775"/>
                  <a:pt x="12399" y="17740"/>
                  <a:pt x="12399" y="17722"/>
                </a:cubicBezTo>
                <a:cubicBezTo>
                  <a:pt x="12204" y="17101"/>
                  <a:pt x="12026" y="16480"/>
                  <a:pt x="11849" y="15859"/>
                </a:cubicBezTo>
                <a:cubicBezTo>
                  <a:pt x="11831" y="15735"/>
                  <a:pt x="11813" y="15593"/>
                  <a:pt x="11796" y="15469"/>
                </a:cubicBezTo>
                <a:cubicBezTo>
                  <a:pt x="11796" y="15256"/>
                  <a:pt x="11796" y="15061"/>
                  <a:pt x="11796" y="14848"/>
                </a:cubicBezTo>
                <a:cubicBezTo>
                  <a:pt x="11813" y="14760"/>
                  <a:pt x="11813" y="14653"/>
                  <a:pt x="11813" y="14565"/>
                </a:cubicBezTo>
                <a:close/>
                <a:moveTo>
                  <a:pt x="8284" y="15789"/>
                </a:moveTo>
                <a:lnTo>
                  <a:pt x="8284" y="15789"/>
                </a:lnTo>
                <a:cubicBezTo>
                  <a:pt x="8301" y="15806"/>
                  <a:pt x="8319" y="15824"/>
                  <a:pt x="8319" y="15842"/>
                </a:cubicBezTo>
                <a:cubicBezTo>
                  <a:pt x="8585" y="16427"/>
                  <a:pt x="8869" y="16977"/>
                  <a:pt x="9224" y="17491"/>
                </a:cubicBezTo>
                <a:cubicBezTo>
                  <a:pt x="9259" y="17545"/>
                  <a:pt x="9295" y="17580"/>
                  <a:pt x="9366" y="17615"/>
                </a:cubicBezTo>
                <a:cubicBezTo>
                  <a:pt x="9525" y="17686"/>
                  <a:pt x="9685" y="17757"/>
                  <a:pt x="9845" y="17828"/>
                </a:cubicBezTo>
                <a:cubicBezTo>
                  <a:pt x="10111" y="17952"/>
                  <a:pt x="10128" y="17970"/>
                  <a:pt x="10341" y="18183"/>
                </a:cubicBezTo>
                <a:cubicBezTo>
                  <a:pt x="10359" y="18201"/>
                  <a:pt x="10359" y="18219"/>
                  <a:pt x="10377" y="18236"/>
                </a:cubicBezTo>
                <a:cubicBezTo>
                  <a:pt x="10394" y="18236"/>
                  <a:pt x="10412" y="18254"/>
                  <a:pt x="10394" y="18272"/>
                </a:cubicBezTo>
                <a:lnTo>
                  <a:pt x="10288" y="18219"/>
                </a:lnTo>
                <a:cubicBezTo>
                  <a:pt x="9774" y="17917"/>
                  <a:pt x="9241" y="17669"/>
                  <a:pt x="8674" y="17456"/>
                </a:cubicBezTo>
                <a:cubicBezTo>
                  <a:pt x="8621" y="17438"/>
                  <a:pt x="8567" y="17420"/>
                  <a:pt x="8532" y="17385"/>
                </a:cubicBezTo>
                <a:cubicBezTo>
                  <a:pt x="8514" y="17367"/>
                  <a:pt x="8496" y="17367"/>
                  <a:pt x="8479" y="17349"/>
                </a:cubicBezTo>
                <a:cubicBezTo>
                  <a:pt x="8479" y="17367"/>
                  <a:pt x="8479" y="17367"/>
                  <a:pt x="8479" y="17385"/>
                </a:cubicBezTo>
                <a:cubicBezTo>
                  <a:pt x="8461" y="17385"/>
                  <a:pt x="8426" y="17367"/>
                  <a:pt x="8408" y="17367"/>
                </a:cubicBezTo>
                <a:cubicBezTo>
                  <a:pt x="8230" y="17314"/>
                  <a:pt x="8071" y="17261"/>
                  <a:pt x="7911" y="17207"/>
                </a:cubicBezTo>
                <a:cubicBezTo>
                  <a:pt x="7379" y="17066"/>
                  <a:pt x="6882" y="16888"/>
                  <a:pt x="6386" y="16675"/>
                </a:cubicBezTo>
                <a:cubicBezTo>
                  <a:pt x="6102" y="16551"/>
                  <a:pt x="5836" y="16427"/>
                  <a:pt x="5570" y="16285"/>
                </a:cubicBezTo>
                <a:cubicBezTo>
                  <a:pt x="5552" y="16285"/>
                  <a:pt x="5517" y="16267"/>
                  <a:pt x="5499" y="16232"/>
                </a:cubicBezTo>
                <a:lnTo>
                  <a:pt x="5499" y="16232"/>
                </a:lnTo>
                <a:cubicBezTo>
                  <a:pt x="5534" y="16250"/>
                  <a:pt x="5570" y="16267"/>
                  <a:pt x="5605" y="16285"/>
                </a:cubicBezTo>
                <a:cubicBezTo>
                  <a:pt x="6120" y="16533"/>
                  <a:pt x="6652" y="16746"/>
                  <a:pt x="7202" y="16924"/>
                </a:cubicBezTo>
                <a:cubicBezTo>
                  <a:pt x="7521" y="17030"/>
                  <a:pt x="7858" y="17119"/>
                  <a:pt x="8177" y="17207"/>
                </a:cubicBezTo>
                <a:cubicBezTo>
                  <a:pt x="8248" y="17225"/>
                  <a:pt x="8319" y="17243"/>
                  <a:pt x="8372" y="17296"/>
                </a:cubicBezTo>
                <a:lnTo>
                  <a:pt x="8408" y="17296"/>
                </a:lnTo>
                <a:cubicBezTo>
                  <a:pt x="8426" y="17296"/>
                  <a:pt x="8426" y="17296"/>
                  <a:pt x="8443" y="17278"/>
                </a:cubicBezTo>
                <a:cubicBezTo>
                  <a:pt x="8514" y="17296"/>
                  <a:pt x="8585" y="17332"/>
                  <a:pt x="8656" y="17349"/>
                </a:cubicBezTo>
                <a:cubicBezTo>
                  <a:pt x="8745" y="17385"/>
                  <a:pt x="8816" y="17403"/>
                  <a:pt x="8904" y="17438"/>
                </a:cubicBezTo>
                <a:cubicBezTo>
                  <a:pt x="8975" y="17456"/>
                  <a:pt x="9046" y="17491"/>
                  <a:pt x="9135" y="17509"/>
                </a:cubicBezTo>
                <a:cubicBezTo>
                  <a:pt x="9082" y="17385"/>
                  <a:pt x="9011" y="17278"/>
                  <a:pt x="8940" y="17172"/>
                </a:cubicBezTo>
                <a:cubicBezTo>
                  <a:pt x="8887" y="17066"/>
                  <a:pt x="8816" y="16941"/>
                  <a:pt x="8745" y="16835"/>
                </a:cubicBezTo>
                <a:cubicBezTo>
                  <a:pt x="8692" y="16729"/>
                  <a:pt x="8638" y="16604"/>
                  <a:pt x="8567" y="16480"/>
                </a:cubicBezTo>
                <a:cubicBezTo>
                  <a:pt x="8514" y="16374"/>
                  <a:pt x="8461" y="16250"/>
                  <a:pt x="8426" y="16143"/>
                </a:cubicBezTo>
                <a:cubicBezTo>
                  <a:pt x="8372" y="16019"/>
                  <a:pt x="8319" y="15913"/>
                  <a:pt x="8284" y="15789"/>
                </a:cubicBezTo>
                <a:close/>
                <a:moveTo>
                  <a:pt x="10199" y="18006"/>
                </a:moveTo>
                <a:lnTo>
                  <a:pt x="10199" y="18006"/>
                </a:lnTo>
                <a:cubicBezTo>
                  <a:pt x="10306" y="18059"/>
                  <a:pt x="10394" y="18094"/>
                  <a:pt x="10465" y="18183"/>
                </a:cubicBezTo>
                <a:cubicBezTo>
                  <a:pt x="10483" y="18201"/>
                  <a:pt x="10501" y="18219"/>
                  <a:pt x="10536" y="18219"/>
                </a:cubicBezTo>
                <a:cubicBezTo>
                  <a:pt x="10536" y="18219"/>
                  <a:pt x="10536" y="18201"/>
                  <a:pt x="10536" y="18183"/>
                </a:cubicBezTo>
                <a:cubicBezTo>
                  <a:pt x="10554" y="18201"/>
                  <a:pt x="10572" y="18201"/>
                  <a:pt x="10572" y="18219"/>
                </a:cubicBezTo>
                <a:cubicBezTo>
                  <a:pt x="10873" y="18378"/>
                  <a:pt x="11139" y="18556"/>
                  <a:pt x="11423" y="18733"/>
                </a:cubicBezTo>
                <a:cubicBezTo>
                  <a:pt x="11476" y="18768"/>
                  <a:pt x="11512" y="18804"/>
                  <a:pt x="11565" y="18839"/>
                </a:cubicBezTo>
                <a:cubicBezTo>
                  <a:pt x="11707" y="18981"/>
                  <a:pt x="11831" y="19159"/>
                  <a:pt x="11955" y="19318"/>
                </a:cubicBezTo>
                <a:cubicBezTo>
                  <a:pt x="11955" y="19336"/>
                  <a:pt x="11955" y="19336"/>
                  <a:pt x="11955" y="19336"/>
                </a:cubicBezTo>
                <a:cubicBezTo>
                  <a:pt x="11955" y="19354"/>
                  <a:pt x="11955" y="19354"/>
                  <a:pt x="11955" y="19354"/>
                </a:cubicBezTo>
                <a:cubicBezTo>
                  <a:pt x="11938" y="19336"/>
                  <a:pt x="11920" y="19318"/>
                  <a:pt x="11902" y="19318"/>
                </a:cubicBezTo>
                <a:cubicBezTo>
                  <a:pt x="11565" y="19052"/>
                  <a:pt x="11210" y="18786"/>
                  <a:pt x="10856" y="18556"/>
                </a:cubicBezTo>
                <a:cubicBezTo>
                  <a:pt x="10820" y="18538"/>
                  <a:pt x="10785" y="18502"/>
                  <a:pt x="10749" y="18467"/>
                </a:cubicBezTo>
                <a:cubicBezTo>
                  <a:pt x="10731" y="18431"/>
                  <a:pt x="10714" y="18396"/>
                  <a:pt x="10678" y="18378"/>
                </a:cubicBezTo>
                <a:cubicBezTo>
                  <a:pt x="10678" y="18396"/>
                  <a:pt x="10678" y="18414"/>
                  <a:pt x="10678" y="18431"/>
                </a:cubicBezTo>
                <a:cubicBezTo>
                  <a:pt x="10607" y="18414"/>
                  <a:pt x="10519" y="18360"/>
                  <a:pt x="10483" y="18307"/>
                </a:cubicBezTo>
                <a:cubicBezTo>
                  <a:pt x="10394" y="18219"/>
                  <a:pt x="10323" y="18148"/>
                  <a:pt x="10235" y="18059"/>
                </a:cubicBezTo>
                <a:cubicBezTo>
                  <a:pt x="10235" y="18041"/>
                  <a:pt x="10217" y="18041"/>
                  <a:pt x="10199" y="18006"/>
                </a:cubicBezTo>
                <a:close/>
                <a:moveTo>
                  <a:pt x="11068" y="12312"/>
                </a:moveTo>
                <a:cubicBezTo>
                  <a:pt x="11068" y="12347"/>
                  <a:pt x="11086" y="12365"/>
                  <a:pt x="11086" y="12401"/>
                </a:cubicBezTo>
                <a:cubicBezTo>
                  <a:pt x="11104" y="12507"/>
                  <a:pt x="11122" y="12614"/>
                  <a:pt x="11122" y="12720"/>
                </a:cubicBezTo>
                <a:cubicBezTo>
                  <a:pt x="11228" y="13341"/>
                  <a:pt x="11334" y="13944"/>
                  <a:pt x="11459" y="14547"/>
                </a:cubicBezTo>
                <a:cubicBezTo>
                  <a:pt x="11796" y="16090"/>
                  <a:pt x="12239" y="17598"/>
                  <a:pt x="12771" y="19088"/>
                </a:cubicBezTo>
                <a:cubicBezTo>
                  <a:pt x="12878" y="19371"/>
                  <a:pt x="12984" y="19673"/>
                  <a:pt x="13090" y="19957"/>
                </a:cubicBezTo>
                <a:cubicBezTo>
                  <a:pt x="13090" y="19975"/>
                  <a:pt x="13108" y="20010"/>
                  <a:pt x="13090" y="20045"/>
                </a:cubicBezTo>
                <a:cubicBezTo>
                  <a:pt x="13073" y="20010"/>
                  <a:pt x="13037" y="19992"/>
                  <a:pt x="13020" y="19957"/>
                </a:cubicBezTo>
                <a:cubicBezTo>
                  <a:pt x="12523" y="19460"/>
                  <a:pt x="11991" y="19017"/>
                  <a:pt x="11405" y="18626"/>
                </a:cubicBezTo>
                <a:cubicBezTo>
                  <a:pt x="10767" y="18201"/>
                  <a:pt x="10111" y="17846"/>
                  <a:pt x="9419" y="17545"/>
                </a:cubicBezTo>
                <a:cubicBezTo>
                  <a:pt x="9366" y="17527"/>
                  <a:pt x="9312" y="17491"/>
                  <a:pt x="9277" y="17438"/>
                </a:cubicBezTo>
                <a:cubicBezTo>
                  <a:pt x="9259" y="17403"/>
                  <a:pt x="9241" y="17367"/>
                  <a:pt x="9206" y="17332"/>
                </a:cubicBezTo>
                <a:cubicBezTo>
                  <a:pt x="8922" y="16888"/>
                  <a:pt x="8674" y="16427"/>
                  <a:pt x="8443" y="15930"/>
                </a:cubicBezTo>
                <a:cubicBezTo>
                  <a:pt x="8337" y="15700"/>
                  <a:pt x="8337" y="15753"/>
                  <a:pt x="8337" y="15469"/>
                </a:cubicBezTo>
                <a:cubicBezTo>
                  <a:pt x="8319" y="15132"/>
                  <a:pt x="8337" y="14813"/>
                  <a:pt x="8426" y="14494"/>
                </a:cubicBezTo>
                <a:cubicBezTo>
                  <a:pt x="8479" y="14299"/>
                  <a:pt x="8514" y="14103"/>
                  <a:pt x="8567" y="13908"/>
                </a:cubicBezTo>
                <a:cubicBezTo>
                  <a:pt x="8621" y="13642"/>
                  <a:pt x="8656" y="13358"/>
                  <a:pt x="8638" y="13075"/>
                </a:cubicBezTo>
                <a:lnTo>
                  <a:pt x="8638" y="13004"/>
                </a:lnTo>
                <a:lnTo>
                  <a:pt x="8709" y="13004"/>
                </a:lnTo>
                <a:cubicBezTo>
                  <a:pt x="8816" y="13016"/>
                  <a:pt x="8921" y="13022"/>
                  <a:pt x="9025" y="13022"/>
                </a:cubicBezTo>
                <a:cubicBezTo>
                  <a:pt x="9214" y="13022"/>
                  <a:pt x="9401" y="13003"/>
                  <a:pt x="9596" y="12968"/>
                </a:cubicBezTo>
                <a:cubicBezTo>
                  <a:pt x="9880" y="12933"/>
                  <a:pt x="10146" y="12844"/>
                  <a:pt x="10412" y="12738"/>
                </a:cubicBezTo>
                <a:cubicBezTo>
                  <a:pt x="10519" y="12702"/>
                  <a:pt x="10607" y="12667"/>
                  <a:pt x="10696" y="12596"/>
                </a:cubicBezTo>
                <a:cubicBezTo>
                  <a:pt x="10802" y="12507"/>
                  <a:pt x="10909" y="12418"/>
                  <a:pt x="11015" y="12347"/>
                </a:cubicBezTo>
                <a:cubicBezTo>
                  <a:pt x="11033" y="12330"/>
                  <a:pt x="11051" y="12312"/>
                  <a:pt x="11068" y="12312"/>
                </a:cubicBezTo>
                <a:close/>
                <a:moveTo>
                  <a:pt x="12505" y="17154"/>
                </a:moveTo>
                <a:cubicBezTo>
                  <a:pt x="12523" y="17172"/>
                  <a:pt x="12541" y="17207"/>
                  <a:pt x="12541" y="17243"/>
                </a:cubicBezTo>
                <a:cubicBezTo>
                  <a:pt x="12878" y="18360"/>
                  <a:pt x="13286" y="19442"/>
                  <a:pt x="13711" y="20524"/>
                </a:cubicBezTo>
                <a:cubicBezTo>
                  <a:pt x="13924" y="21057"/>
                  <a:pt x="14137" y="21571"/>
                  <a:pt x="14368" y="22085"/>
                </a:cubicBezTo>
                <a:cubicBezTo>
                  <a:pt x="14403" y="22121"/>
                  <a:pt x="14421" y="22174"/>
                  <a:pt x="14421" y="22227"/>
                </a:cubicBezTo>
                <a:cubicBezTo>
                  <a:pt x="14421" y="22493"/>
                  <a:pt x="14474" y="22742"/>
                  <a:pt x="14527" y="22990"/>
                </a:cubicBezTo>
                <a:cubicBezTo>
                  <a:pt x="14545" y="23061"/>
                  <a:pt x="14545" y="23114"/>
                  <a:pt x="14563" y="23185"/>
                </a:cubicBezTo>
                <a:cubicBezTo>
                  <a:pt x="14527" y="23150"/>
                  <a:pt x="14509" y="23114"/>
                  <a:pt x="14492" y="23079"/>
                </a:cubicBezTo>
                <a:cubicBezTo>
                  <a:pt x="14190" y="22422"/>
                  <a:pt x="13906" y="21784"/>
                  <a:pt x="13623" y="21127"/>
                </a:cubicBezTo>
                <a:cubicBezTo>
                  <a:pt x="13605" y="21057"/>
                  <a:pt x="13569" y="20986"/>
                  <a:pt x="13516" y="20932"/>
                </a:cubicBezTo>
                <a:cubicBezTo>
                  <a:pt x="13445" y="20861"/>
                  <a:pt x="13357" y="20773"/>
                  <a:pt x="13286" y="20684"/>
                </a:cubicBezTo>
                <a:cubicBezTo>
                  <a:pt x="12913" y="20276"/>
                  <a:pt x="12541" y="19868"/>
                  <a:pt x="12115" y="19496"/>
                </a:cubicBezTo>
                <a:cubicBezTo>
                  <a:pt x="12097" y="19478"/>
                  <a:pt x="12062" y="19442"/>
                  <a:pt x="12044" y="19407"/>
                </a:cubicBezTo>
                <a:cubicBezTo>
                  <a:pt x="11938" y="19265"/>
                  <a:pt x="11831" y="19123"/>
                  <a:pt x="11725" y="18981"/>
                </a:cubicBezTo>
                <a:cubicBezTo>
                  <a:pt x="11725" y="18981"/>
                  <a:pt x="11707" y="18964"/>
                  <a:pt x="11689" y="18946"/>
                </a:cubicBezTo>
                <a:cubicBezTo>
                  <a:pt x="11725" y="18946"/>
                  <a:pt x="11760" y="18964"/>
                  <a:pt x="11778" y="18981"/>
                </a:cubicBezTo>
                <a:cubicBezTo>
                  <a:pt x="12257" y="19336"/>
                  <a:pt x="12682" y="19726"/>
                  <a:pt x="13090" y="20152"/>
                </a:cubicBezTo>
                <a:cubicBezTo>
                  <a:pt x="13144" y="20205"/>
                  <a:pt x="13179" y="20241"/>
                  <a:pt x="13215" y="20276"/>
                </a:cubicBezTo>
                <a:cubicBezTo>
                  <a:pt x="13232" y="20312"/>
                  <a:pt x="13250" y="20329"/>
                  <a:pt x="13303" y="20329"/>
                </a:cubicBezTo>
                <a:cubicBezTo>
                  <a:pt x="13303" y="20312"/>
                  <a:pt x="13303" y="20312"/>
                  <a:pt x="13303" y="20294"/>
                </a:cubicBezTo>
                <a:cubicBezTo>
                  <a:pt x="13286" y="20276"/>
                  <a:pt x="13286" y="20241"/>
                  <a:pt x="13268" y="20223"/>
                </a:cubicBezTo>
                <a:cubicBezTo>
                  <a:pt x="13002" y="19513"/>
                  <a:pt x="12736" y="18786"/>
                  <a:pt x="12505" y="18059"/>
                </a:cubicBezTo>
                <a:cubicBezTo>
                  <a:pt x="12470" y="17988"/>
                  <a:pt x="12470" y="17935"/>
                  <a:pt x="12470" y="17864"/>
                </a:cubicBezTo>
                <a:cubicBezTo>
                  <a:pt x="12470" y="17633"/>
                  <a:pt x="12487" y="17403"/>
                  <a:pt x="12505" y="17172"/>
                </a:cubicBezTo>
                <a:cubicBezTo>
                  <a:pt x="12505" y="17154"/>
                  <a:pt x="12505" y="17154"/>
                  <a:pt x="12505" y="17154"/>
                </a:cubicBezTo>
                <a:close/>
                <a:moveTo>
                  <a:pt x="14456" y="22263"/>
                </a:moveTo>
                <a:lnTo>
                  <a:pt x="14456" y="22263"/>
                </a:lnTo>
                <a:cubicBezTo>
                  <a:pt x="14474" y="22298"/>
                  <a:pt x="14492" y="22334"/>
                  <a:pt x="14509" y="22369"/>
                </a:cubicBezTo>
                <a:cubicBezTo>
                  <a:pt x="14988" y="23398"/>
                  <a:pt x="15503" y="24409"/>
                  <a:pt x="16070" y="25384"/>
                </a:cubicBezTo>
                <a:cubicBezTo>
                  <a:pt x="16106" y="25438"/>
                  <a:pt x="16124" y="25509"/>
                  <a:pt x="16124" y="25580"/>
                </a:cubicBezTo>
                <a:cubicBezTo>
                  <a:pt x="16124" y="25651"/>
                  <a:pt x="16141" y="25721"/>
                  <a:pt x="16159" y="25810"/>
                </a:cubicBezTo>
                <a:cubicBezTo>
                  <a:pt x="16177" y="25952"/>
                  <a:pt x="16230" y="26112"/>
                  <a:pt x="16265" y="26271"/>
                </a:cubicBezTo>
                <a:cubicBezTo>
                  <a:pt x="16283" y="26307"/>
                  <a:pt x="16283" y="26325"/>
                  <a:pt x="16301" y="26378"/>
                </a:cubicBezTo>
                <a:cubicBezTo>
                  <a:pt x="16283" y="26360"/>
                  <a:pt x="16283" y="26360"/>
                  <a:pt x="16265" y="26360"/>
                </a:cubicBezTo>
                <a:cubicBezTo>
                  <a:pt x="16248" y="26325"/>
                  <a:pt x="16230" y="26307"/>
                  <a:pt x="16230" y="26271"/>
                </a:cubicBezTo>
                <a:cubicBezTo>
                  <a:pt x="15680" y="25402"/>
                  <a:pt x="15201" y="24498"/>
                  <a:pt x="14740" y="23575"/>
                </a:cubicBezTo>
                <a:cubicBezTo>
                  <a:pt x="14669" y="23433"/>
                  <a:pt x="14616" y="23291"/>
                  <a:pt x="14580" y="23132"/>
                </a:cubicBezTo>
                <a:cubicBezTo>
                  <a:pt x="14580" y="23114"/>
                  <a:pt x="14580" y="23096"/>
                  <a:pt x="14580" y="23079"/>
                </a:cubicBezTo>
                <a:cubicBezTo>
                  <a:pt x="14509" y="22813"/>
                  <a:pt x="14456" y="22546"/>
                  <a:pt x="14456" y="22263"/>
                </a:cubicBezTo>
                <a:close/>
                <a:moveTo>
                  <a:pt x="16141" y="25562"/>
                </a:moveTo>
                <a:lnTo>
                  <a:pt x="16141" y="25562"/>
                </a:lnTo>
                <a:cubicBezTo>
                  <a:pt x="16195" y="25615"/>
                  <a:pt x="16248" y="25686"/>
                  <a:pt x="16265" y="25757"/>
                </a:cubicBezTo>
                <a:cubicBezTo>
                  <a:pt x="16301" y="26005"/>
                  <a:pt x="16354" y="26236"/>
                  <a:pt x="16443" y="26466"/>
                </a:cubicBezTo>
                <a:cubicBezTo>
                  <a:pt x="16461" y="26555"/>
                  <a:pt x="16496" y="26626"/>
                  <a:pt x="16514" y="26715"/>
                </a:cubicBezTo>
                <a:cubicBezTo>
                  <a:pt x="16461" y="26662"/>
                  <a:pt x="16407" y="26591"/>
                  <a:pt x="16372" y="26502"/>
                </a:cubicBezTo>
                <a:cubicBezTo>
                  <a:pt x="16283" y="26254"/>
                  <a:pt x="16212" y="25988"/>
                  <a:pt x="16159" y="25721"/>
                </a:cubicBezTo>
                <a:cubicBezTo>
                  <a:pt x="16159" y="25668"/>
                  <a:pt x="16159" y="25615"/>
                  <a:pt x="16141" y="25562"/>
                </a:cubicBezTo>
                <a:close/>
                <a:moveTo>
                  <a:pt x="16301" y="25810"/>
                </a:moveTo>
                <a:cubicBezTo>
                  <a:pt x="16319" y="25828"/>
                  <a:pt x="16336" y="25846"/>
                  <a:pt x="16336" y="25846"/>
                </a:cubicBezTo>
                <a:cubicBezTo>
                  <a:pt x="16496" y="26112"/>
                  <a:pt x="16656" y="26378"/>
                  <a:pt x="16815" y="26626"/>
                </a:cubicBezTo>
                <a:cubicBezTo>
                  <a:pt x="16833" y="26662"/>
                  <a:pt x="16851" y="26697"/>
                  <a:pt x="16851" y="26750"/>
                </a:cubicBezTo>
                <a:cubicBezTo>
                  <a:pt x="16904" y="26999"/>
                  <a:pt x="16957" y="27229"/>
                  <a:pt x="17046" y="27477"/>
                </a:cubicBezTo>
                <a:cubicBezTo>
                  <a:pt x="17046" y="27495"/>
                  <a:pt x="17046" y="27531"/>
                  <a:pt x="17064" y="27548"/>
                </a:cubicBezTo>
                <a:cubicBezTo>
                  <a:pt x="17064" y="27548"/>
                  <a:pt x="17046" y="27548"/>
                  <a:pt x="17046" y="27566"/>
                </a:cubicBezTo>
                <a:cubicBezTo>
                  <a:pt x="17028" y="27548"/>
                  <a:pt x="17028" y="27531"/>
                  <a:pt x="17010" y="27513"/>
                </a:cubicBezTo>
                <a:cubicBezTo>
                  <a:pt x="16904" y="27336"/>
                  <a:pt x="16780" y="27158"/>
                  <a:pt x="16673" y="26999"/>
                </a:cubicBezTo>
                <a:cubicBezTo>
                  <a:pt x="16638" y="26945"/>
                  <a:pt x="16602" y="26874"/>
                  <a:pt x="16585" y="26821"/>
                </a:cubicBezTo>
                <a:cubicBezTo>
                  <a:pt x="16496" y="26555"/>
                  <a:pt x="16407" y="26289"/>
                  <a:pt x="16336" y="26005"/>
                </a:cubicBezTo>
                <a:cubicBezTo>
                  <a:pt x="16319" y="25952"/>
                  <a:pt x="16301" y="25881"/>
                  <a:pt x="16301" y="25810"/>
                </a:cubicBezTo>
                <a:close/>
                <a:moveTo>
                  <a:pt x="16886" y="26786"/>
                </a:moveTo>
                <a:lnTo>
                  <a:pt x="16886" y="26786"/>
                </a:lnTo>
                <a:cubicBezTo>
                  <a:pt x="16922" y="26803"/>
                  <a:pt x="16939" y="26821"/>
                  <a:pt x="16957" y="26857"/>
                </a:cubicBezTo>
                <a:cubicBezTo>
                  <a:pt x="17170" y="27176"/>
                  <a:pt x="17401" y="27513"/>
                  <a:pt x="17614" y="27832"/>
                </a:cubicBezTo>
                <a:cubicBezTo>
                  <a:pt x="18110" y="28524"/>
                  <a:pt x="18642" y="29198"/>
                  <a:pt x="19210" y="29819"/>
                </a:cubicBezTo>
                <a:cubicBezTo>
                  <a:pt x="19689" y="30351"/>
                  <a:pt x="20203" y="30848"/>
                  <a:pt x="20771" y="31291"/>
                </a:cubicBezTo>
                <a:cubicBezTo>
                  <a:pt x="20789" y="31309"/>
                  <a:pt x="20806" y="31309"/>
                  <a:pt x="20824" y="31326"/>
                </a:cubicBezTo>
                <a:cubicBezTo>
                  <a:pt x="20789" y="31397"/>
                  <a:pt x="20771" y="31397"/>
                  <a:pt x="20718" y="31415"/>
                </a:cubicBezTo>
                <a:cubicBezTo>
                  <a:pt x="20690" y="31419"/>
                  <a:pt x="20662" y="31421"/>
                  <a:pt x="20634" y="31421"/>
                </a:cubicBezTo>
                <a:cubicBezTo>
                  <a:pt x="20539" y="31421"/>
                  <a:pt x="20449" y="31395"/>
                  <a:pt x="20381" y="31326"/>
                </a:cubicBezTo>
                <a:cubicBezTo>
                  <a:pt x="20363" y="31309"/>
                  <a:pt x="20345" y="31291"/>
                  <a:pt x="20310" y="31291"/>
                </a:cubicBezTo>
                <a:cubicBezTo>
                  <a:pt x="19831" y="30901"/>
                  <a:pt x="19387" y="30475"/>
                  <a:pt x="18962" y="30014"/>
                </a:cubicBezTo>
                <a:cubicBezTo>
                  <a:pt x="18341" y="29340"/>
                  <a:pt x="17773" y="28595"/>
                  <a:pt x="17241" y="27850"/>
                </a:cubicBezTo>
                <a:cubicBezTo>
                  <a:pt x="17188" y="27779"/>
                  <a:pt x="17170" y="27708"/>
                  <a:pt x="17135" y="27637"/>
                </a:cubicBezTo>
                <a:cubicBezTo>
                  <a:pt x="17028" y="27407"/>
                  <a:pt x="16957" y="27158"/>
                  <a:pt x="16904" y="26892"/>
                </a:cubicBezTo>
                <a:cubicBezTo>
                  <a:pt x="16904" y="26857"/>
                  <a:pt x="16904" y="26821"/>
                  <a:pt x="16886" y="26786"/>
                </a:cubicBezTo>
                <a:close/>
                <a:moveTo>
                  <a:pt x="10373" y="1"/>
                </a:moveTo>
                <a:cubicBezTo>
                  <a:pt x="9906" y="1"/>
                  <a:pt x="9487" y="158"/>
                  <a:pt x="9100" y="428"/>
                </a:cubicBezTo>
                <a:cubicBezTo>
                  <a:pt x="9046" y="481"/>
                  <a:pt x="9011" y="517"/>
                  <a:pt x="8958" y="552"/>
                </a:cubicBezTo>
                <a:cubicBezTo>
                  <a:pt x="8869" y="641"/>
                  <a:pt x="8763" y="694"/>
                  <a:pt x="8656" y="729"/>
                </a:cubicBezTo>
                <a:cubicBezTo>
                  <a:pt x="8550" y="765"/>
                  <a:pt x="8443" y="818"/>
                  <a:pt x="8337" y="836"/>
                </a:cubicBezTo>
                <a:cubicBezTo>
                  <a:pt x="8159" y="889"/>
                  <a:pt x="8071" y="1031"/>
                  <a:pt x="8053" y="1208"/>
                </a:cubicBezTo>
                <a:cubicBezTo>
                  <a:pt x="8035" y="1350"/>
                  <a:pt x="8053" y="1492"/>
                  <a:pt x="8089" y="1634"/>
                </a:cubicBezTo>
                <a:cubicBezTo>
                  <a:pt x="8159" y="2024"/>
                  <a:pt x="8266" y="2414"/>
                  <a:pt x="8443" y="2769"/>
                </a:cubicBezTo>
                <a:cubicBezTo>
                  <a:pt x="8603" y="3106"/>
                  <a:pt x="8780" y="3426"/>
                  <a:pt x="8940" y="3763"/>
                </a:cubicBezTo>
                <a:cubicBezTo>
                  <a:pt x="9312" y="4472"/>
                  <a:pt x="9667" y="5199"/>
                  <a:pt x="9986" y="5927"/>
                </a:cubicBezTo>
                <a:cubicBezTo>
                  <a:pt x="10040" y="6033"/>
                  <a:pt x="10075" y="6139"/>
                  <a:pt x="10111" y="6228"/>
                </a:cubicBezTo>
                <a:cubicBezTo>
                  <a:pt x="10093" y="6264"/>
                  <a:pt x="10057" y="6299"/>
                  <a:pt x="10040" y="6317"/>
                </a:cubicBezTo>
                <a:cubicBezTo>
                  <a:pt x="10022" y="6352"/>
                  <a:pt x="10004" y="6388"/>
                  <a:pt x="9969" y="6423"/>
                </a:cubicBezTo>
                <a:cubicBezTo>
                  <a:pt x="9951" y="6388"/>
                  <a:pt x="9933" y="6370"/>
                  <a:pt x="9915" y="6334"/>
                </a:cubicBezTo>
                <a:cubicBezTo>
                  <a:pt x="9578" y="5678"/>
                  <a:pt x="9170" y="5057"/>
                  <a:pt x="8692" y="4490"/>
                </a:cubicBezTo>
                <a:cubicBezTo>
                  <a:pt x="8514" y="4277"/>
                  <a:pt x="8319" y="4082"/>
                  <a:pt x="8106" y="3904"/>
                </a:cubicBezTo>
                <a:cubicBezTo>
                  <a:pt x="7947" y="3763"/>
                  <a:pt x="7751" y="3638"/>
                  <a:pt x="7556" y="3567"/>
                </a:cubicBezTo>
                <a:cubicBezTo>
                  <a:pt x="7202" y="3408"/>
                  <a:pt x="6882" y="3213"/>
                  <a:pt x="6581" y="2982"/>
                </a:cubicBezTo>
                <a:cubicBezTo>
                  <a:pt x="6315" y="2769"/>
                  <a:pt x="6031" y="2610"/>
                  <a:pt x="5712" y="2468"/>
                </a:cubicBezTo>
                <a:cubicBezTo>
                  <a:pt x="5499" y="2379"/>
                  <a:pt x="5286" y="2308"/>
                  <a:pt x="5055" y="2273"/>
                </a:cubicBezTo>
                <a:cubicBezTo>
                  <a:pt x="4997" y="2265"/>
                  <a:pt x="4941" y="2261"/>
                  <a:pt x="4887" y="2261"/>
                </a:cubicBezTo>
                <a:cubicBezTo>
                  <a:pt x="4811" y="2261"/>
                  <a:pt x="4738" y="2270"/>
                  <a:pt x="4665" y="2290"/>
                </a:cubicBezTo>
                <a:cubicBezTo>
                  <a:pt x="4488" y="2326"/>
                  <a:pt x="4346" y="2414"/>
                  <a:pt x="4239" y="2574"/>
                </a:cubicBezTo>
                <a:cubicBezTo>
                  <a:pt x="4133" y="2752"/>
                  <a:pt x="4062" y="2964"/>
                  <a:pt x="4044" y="3177"/>
                </a:cubicBezTo>
                <a:cubicBezTo>
                  <a:pt x="4027" y="3585"/>
                  <a:pt x="4115" y="3958"/>
                  <a:pt x="4328" y="4312"/>
                </a:cubicBezTo>
                <a:cubicBezTo>
                  <a:pt x="4488" y="4578"/>
                  <a:pt x="4665" y="4809"/>
                  <a:pt x="4878" y="5022"/>
                </a:cubicBezTo>
                <a:cubicBezTo>
                  <a:pt x="4914" y="5040"/>
                  <a:pt x="4931" y="5057"/>
                  <a:pt x="4967" y="5093"/>
                </a:cubicBezTo>
                <a:lnTo>
                  <a:pt x="4736" y="5093"/>
                </a:lnTo>
                <a:cubicBezTo>
                  <a:pt x="4576" y="5111"/>
                  <a:pt x="4452" y="5199"/>
                  <a:pt x="4399" y="5359"/>
                </a:cubicBezTo>
                <a:cubicBezTo>
                  <a:pt x="4381" y="5394"/>
                  <a:pt x="4364" y="5448"/>
                  <a:pt x="4364" y="5501"/>
                </a:cubicBezTo>
                <a:cubicBezTo>
                  <a:pt x="4328" y="5767"/>
                  <a:pt x="4310" y="6033"/>
                  <a:pt x="4364" y="6299"/>
                </a:cubicBezTo>
                <a:cubicBezTo>
                  <a:pt x="4435" y="6547"/>
                  <a:pt x="4506" y="6796"/>
                  <a:pt x="4647" y="7026"/>
                </a:cubicBezTo>
                <a:cubicBezTo>
                  <a:pt x="4718" y="7150"/>
                  <a:pt x="4825" y="7257"/>
                  <a:pt x="4949" y="7345"/>
                </a:cubicBezTo>
                <a:cubicBezTo>
                  <a:pt x="5073" y="7434"/>
                  <a:pt x="5233" y="7487"/>
                  <a:pt x="5392" y="7505"/>
                </a:cubicBezTo>
                <a:cubicBezTo>
                  <a:pt x="5641" y="7541"/>
                  <a:pt x="5889" y="7541"/>
                  <a:pt x="6155" y="7541"/>
                </a:cubicBezTo>
                <a:cubicBezTo>
                  <a:pt x="6368" y="7541"/>
                  <a:pt x="6581" y="7523"/>
                  <a:pt x="6794" y="7505"/>
                </a:cubicBezTo>
                <a:cubicBezTo>
                  <a:pt x="7007" y="7505"/>
                  <a:pt x="7219" y="7470"/>
                  <a:pt x="7414" y="7452"/>
                </a:cubicBezTo>
                <a:cubicBezTo>
                  <a:pt x="7663" y="7416"/>
                  <a:pt x="7929" y="7381"/>
                  <a:pt x="8177" y="7345"/>
                </a:cubicBezTo>
                <a:cubicBezTo>
                  <a:pt x="8280" y="7338"/>
                  <a:pt x="8383" y="7334"/>
                  <a:pt x="8487" y="7334"/>
                </a:cubicBezTo>
                <a:cubicBezTo>
                  <a:pt x="8634" y="7334"/>
                  <a:pt x="8784" y="7342"/>
                  <a:pt x="8940" y="7363"/>
                </a:cubicBezTo>
                <a:cubicBezTo>
                  <a:pt x="9206" y="7381"/>
                  <a:pt x="9490" y="7434"/>
                  <a:pt x="9756" y="7487"/>
                </a:cubicBezTo>
                <a:cubicBezTo>
                  <a:pt x="9791" y="7505"/>
                  <a:pt x="9827" y="7505"/>
                  <a:pt x="9862" y="7523"/>
                </a:cubicBezTo>
                <a:cubicBezTo>
                  <a:pt x="9880" y="7523"/>
                  <a:pt x="9880" y="7541"/>
                  <a:pt x="9898" y="7541"/>
                </a:cubicBezTo>
                <a:cubicBezTo>
                  <a:pt x="9880" y="7576"/>
                  <a:pt x="9862" y="7558"/>
                  <a:pt x="9845" y="7576"/>
                </a:cubicBezTo>
                <a:cubicBezTo>
                  <a:pt x="9277" y="7647"/>
                  <a:pt x="8727" y="7771"/>
                  <a:pt x="8177" y="7949"/>
                </a:cubicBezTo>
                <a:cubicBezTo>
                  <a:pt x="7592" y="8126"/>
                  <a:pt x="7042" y="8357"/>
                  <a:pt x="6510" y="8658"/>
                </a:cubicBezTo>
                <a:cubicBezTo>
                  <a:pt x="6031" y="8924"/>
                  <a:pt x="5623" y="9279"/>
                  <a:pt x="5286" y="9722"/>
                </a:cubicBezTo>
                <a:cubicBezTo>
                  <a:pt x="5215" y="9829"/>
                  <a:pt x="5144" y="9953"/>
                  <a:pt x="5073" y="10059"/>
                </a:cubicBezTo>
                <a:cubicBezTo>
                  <a:pt x="4967" y="10219"/>
                  <a:pt x="4914" y="10396"/>
                  <a:pt x="4896" y="10591"/>
                </a:cubicBezTo>
                <a:cubicBezTo>
                  <a:pt x="4896" y="10698"/>
                  <a:pt x="4896" y="10787"/>
                  <a:pt x="4931" y="10875"/>
                </a:cubicBezTo>
                <a:cubicBezTo>
                  <a:pt x="5002" y="11159"/>
                  <a:pt x="5144" y="11390"/>
                  <a:pt x="5410" y="11549"/>
                </a:cubicBezTo>
                <a:cubicBezTo>
                  <a:pt x="5658" y="11691"/>
                  <a:pt x="5925" y="11815"/>
                  <a:pt x="6208" y="11904"/>
                </a:cubicBezTo>
                <a:cubicBezTo>
                  <a:pt x="6279" y="11939"/>
                  <a:pt x="6350" y="11957"/>
                  <a:pt x="6421" y="11975"/>
                </a:cubicBezTo>
                <a:cubicBezTo>
                  <a:pt x="6439" y="11993"/>
                  <a:pt x="6439" y="11993"/>
                  <a:pt x="6457" y="11993"/>
                </a:cubicBezTo>
                <a:cubicBezTo>
                  <a:pt x="6457" y="12028"/>
                  <a:pt x="6457" y="12046"/>
                  <a:pt x="6457" y="12064"/>
                </a:cubicBezTo>
                <a:cubicBezTo>
                  <a:pt x="6386" y="12383"/>
                  <a:pt x="6368" y="12720"/>
                  <a:pt x="6386" y="13057"/>
                </a:cubicBezTo>
                <a:cubicBezTo>
                  <a:pt x="6403" y="13288"/>
                  <a:pt x="6439" y="13518"/>
                  <a:pt x="6528" y="13749"/>
                </a:cubicBezTo>
                <a:cubicBezTo>
                  <a:pt x="6670" y="14086"/>
                  <a:pt x="6865" y="14405"/>
                  <a:pt x="7113" y="14689"/>
                </a:cubicBezTo>
                <a:cubicBezTo>
                  <a:pt x="7237" y="14813"/>
                  <a:pt x="7361" y="14937"/>
                  <a:pt x="7503" y="15061"/>
                </a:cubicBezTo>
                <a:cubicBezTo>
                  <a:pt x="7787" y="15363"/>
                  <a:pt x="8071" y="15682"/>
                  <a:pt x="8301" y="16037"/>
                </a:cubicBezTo>
                <a:cubicBezTo>
                  <a:pt x="8337" y="16090"/>
                  <a:pt x="8355" y="16126"/>
                  <a:pt x="8372" y="16179"/>
                </a:cubicBezTo>
                <a:cubicBezTo>
                  <a:pt x="8550" y="16569"/>
                  <a:pt x="8745" y="16959"/>
                  <a:pt x="8975" y="17332"/>
                </a:cubicBezTo>
                <a:cubicBezTo>
                  <a:pt x="8993" y="17332"/>
                  <a:pt x="8993" y="17349"/>
                  <a:pt x="8993" y="17367"/>
                </a:cubicBezTo>
                <a:lnTo>
                  <a:pt x="8958" y="17367"/>
                </a:lnTo>
                <a:cubicBezTo>
                  <a:pt x="8496" y="17207"/>
                  <a:pt x="8018" y="17083"/>
                  <a:pt x="7539" y="16941"/>
                </a:cubicBezTo>
                <a:cubicBezTo>
                  <a:pt x="6936" y="16764"/>
                  <a:pt x="6350" y="16551"/>
                  <a:pt x="5765" y="16285"/>
                </a:cubicBezTo>
                <a:cubicBezTo>
                  <a:pt x="5729" y="16250"/>
                  <a:pt x="5694" y="16232"/>
                  <a:pt x="5658" y="16196"/>
                </a:cubicBezTo>
                <a:cubicBezTo>
                  <a:pt x="5215" y="15877"/>
                  <a:pt x="4878" y="15451"/>
                  <a:pt x="4594" y="14990"/>
                </a:cubicBezTo>
                <a:cubicBezTo>
                  <a:pt x="4488" y="14848"/>
                  <a:pt x="4399" y="14689"/>
                  <a:pt x="4310" y="14529"/>
                </a:cubicBezTo>
                <a:cubicBezTo>
                  <a:pt x="4115" y="14192"/>
                  <a:pt x="3902" y="13891"/>
                  <a:pt x="3672" y="13571"/>
                </a:cubicBezTo>
                <a:cubicBezTo>
                  <a:pt x="3441" y="13270"/>
                  <a:pt x="3157" y="13021"/>
                  <a:pt x="2838" y="12809"/>
                </a:cubicBezTo>
                <a:cubicBezTo>
                  <a:pt x="2466" y="12578"/>
                  <a:pt x="2058" y="12401"/>
                  <a:pt x="1632" y="12276"/>
                </a:cubicBezTo>
                <a:cubicBezTo>
                  <a:pt x="1313" y="12188"/>
                  <a:pt x="994" y="12099"/>
                  <a:pt x="674" y="12010"/>
                </a:cubicBezTo>
                <a:cubicBezTo>
                  <a:pt x="586" y="11975"/>
                  <a:pt x="497" y="11939"/>
                  <a:pt x="408" y="11922"/>
                </a:cubicBezTo>
                <a:cubicBezTo>
                  <a:pt x="320" y="11886"/>
                  <a:pt x="231" y="11833"/>
                  <a:pt x="142" y="11780"/>
                </a:cubicBezTo>
                <a:cubicBezTo>
                  <a:pt x="107" y="11762"/>
                  <a:pt x="71" y="11744"/>
                  <a:pt x="36" y="11727"/>
                </a:cubicBezTo>
                <a:cubicBezTo>
                  <a:pt x="18" y="11744"/>
                  <a:pt x="0" y="11744"/>
                  <a:pt x="0" y="11744"/>
                </a:cubicBezTo>
                <a:cubicBezTo>
                  <a:pt x="0" y="11798"/>
                  <a:pt x="18" y="11815"/>
                  <a:pt x="36" y="11851"/>
                </a:cubicBezTo>
                <a:cubicBezTo>
                  <a:pt x="89" y="11957"/>
                  <a:pt x="142" y="12064"/>
                  <a:pt x="195" y="12170"/>
                </a:cubicBezTo>
                <a:cubicBezTo>
                  <a:pt x="355" y="12436"/>
                  <a:pt x="479" y="12720"/>
                  <a:pt x="568" y="13021"/>
                </a:cubicBezTo>
                <a:cubicBezTo>
                  <a:pt x="674" y="13376"/>
                  <a:pt x="781" y="13749"/>
                  <a:pt x="940" y="14086"/>
                </a:cubicBezTo>
                <a:cubicBezTo>
                  <a:pt x="1153" y="14582"/>
                  <a:pt x="1455" y="15008"/>
                  <a:pt x="1827" y="15381"/>
                </a:cubicBezTo>
                <a:cubicBezTo>
                  <a:pt x="2164" y="15718"/>
                  <a:pt x="2572" y="15930"/>
                  <a:pt x="3016" y="16090"/>
                </a:cubicBezTo>
                <a:cubicBezTo>
                  <a:pt x="3299" y="16179"/>
                  <a:pt x="3601" y="16232"/>
                  <a:pt x="3885" y="16285"/>
                </a:cubicBezTo>
                <a:cubicBezTo>
                  <a:pt x="4115" y="16338"/>
                  <a:pt x="4346" y="16356"/>
                  <a:pt x="4559" y="16374"/>
                </a:cubicBezTo>
                <a:cubicBezTo>
                  <a:pt x="4789" y="16392"/>
                  <a:pt x="5002" y="16409"/>
                  <a:pt x="5215" y="16427"/>
                </a:cubicBezTo>
                <a:cubicBezTo>
                  <a:pt x="5339" y="16445"/>
                  <a:pt x="5463" y="16445"/>
                  <a:pt x="5570" y="16463"/>
                </a:cubicBezTo>
                <a:cubicBezTo>
                  <a:pt x="5623" y="16463"/>
                  <a:pt x="5676" y="16463"/>
                  <a:pt x="5747" y="16480"/>
                </a:cubicBezTo>
                <a:cubicBezTo>
                  <a:pt x="5783" y="16480"/>
                  <a:pt x="5818" y="16498"/>
                  <a:pt x="5854" y="16516"/>
                </a:cubicBezTo>
                <a:cubicBezTo>
                  <a:pt x="6155" y="16658"/>
                  <a:pt x="6457" y="16800"/>
                  <a:pt x="6758" y="16906"/>
                </a:cubicBezTo>
                <a:cubicBezTo>
                  <a:pt x="7148" y="17066"/>
                  <a:pt x="7539" y="17190"/>
                  <a:pt x="7929" y="17296"/>
                </a:cubicBezTo>
                <a:cubicBezTo>
                  <a:pt x="8550" y="17491"/>
                  <a:pt x="9135" y="17704"/>
                  <a:pt x="9703" y="17988"/>
                </a:cubicBezTo>
                <a:cubicBezTo>
                  <a:pt x="10501" y="18396"/>
                  <a:pt x="11246" y="18875"/>
                  <a:pt x="11938" y="19442"/>
                </a:cubicBezTo>
                <a:cubicBezTo>
                  <a:pt x="12239" y="19708"/>
                  <a:pt x="12523" y="19975"/>
                  <a:pt x="12789" y="20258"/>
                </a:cubicBezTo>
                <a:cubicBezTo>
                  <a:pt x="13020" y="20507"/>
                  <a:pt x="13232" y="20755"/>
                  <a:pt x="13463" y="21003"/>
                </a:cubicBezTo>
                <a:cubicBezTo>
                  <a:pt x="13516" y="21057"/>
                  <a:pt x="13552" y="21127"/>
                  <a:pt x="13569" y="21198"/>
                </a:cubicBezTo>
                <a:cubicBezTo>
                  <a:pt x="14172" y="22635"/>
                  <a:pt x="14846" y="24036"/>
                  <a:pt x="15627" y="25402"/>
                </a:cubicBezTo>
                <a:cubicBezTo>
                  <a:pt x="16230" y="26484"/>
                  <a:pt x="16904" y="27548"/>
                  <a:pt x="17649" y="28542"/>
                </a:cubicBezTo>
                <a:cubicBezTo>
                  <a:pt x="18128" y="29180"/>
                  <a:pt x="18625" y="29801"/>
                  <a:pt x="19192" y="30369"/>
                </a:cubicBezTo>
                <a:cubicBezTo>
                  <a:pt x="19547" y="30723"/>
                  <a:pt x="19919" y="31078"/>
                  <a:pt x="20310" y="31380"/>
                </a:cubicBezTo>
                <a:cubicBezTo>
                  <a:pt x="20409" y="31454"/>
                  <a:pt x="20507" y="31485"/>
                  <a:pt x="20612" y="31485"/>
                </a:cubicBezTo>
                <a:cubicBezTo>
                  <a:pt x="20658" y="31485"/>
                  <a:pt x="20705" y="31479"/>
                  <a:pt x="20753" y="31468"/>
                </a:cubicBezTo>
                <a:cubicBezTo>
                  <a:pt x="20789" y="31468"/>
                  <a:pt x="20842" y="31451"/>
                  <a:pt x="20859" y="31397"/>
                </a:cubicBezTo>
                <a:cubicBezTo>
                  <a:pt x="20895" y="31362"/>
                  <a:pt x="20895" y="31291"/>
                  <a:pt x="20859" y="31256"/>
                </a:cubicBezTo>
                <a:cubicBezTo>
                  <a:pt x="20842" y="31238"/>
                  <a:pt x="20824" y="31220"/>
                  <a:pt x="20806" y="31220"/>
                </a:cubicBezTo>
                <a:cubicBezTo>
                  <a:pt x="20256" y="30794"/>
                  <a:pt x="19777" y="30315"/>
                  <a:pt x="19299" y="29819"/>
                </a:cubicBezTo>
                <a:cubicBezTo>
                  <a:pt x="18642" y="29092"/>
                  <a:pt x="18057" y="28329"/>
                  <a:pt x="17507" y="27531"/>
                </a:cubicBezTo>
                <a:cubicBezTo>
                  <a:pt x="16709" y="26378"/>
                  <a:pt x="15999" y="25189"/>
                  <a:pt x="15361" y="23948"/>
                </a:cubicBezTo>
                <a:cubicBezTo>
                  <a:pt x="14137" y="21553"/>
                  <a:pt x="13144" y="19070"/>
                  <a:pt x="12399" y="16480"/>
                </a:cubicBezTo>
                <a:cubicBezTo>
                  <a:pt x="12115" y="15505"/>
                  <a:pt x="11884" y="14494"/>
                  <a:pt x="11689" y="13483"/>
                </a:cubicBezTo>
                <a:cubicBezTo>
                  <a:pt x="11565" y="12844"/>
                  <a:pt x="11476" y="12188"/>
                  <a:pt x="11405" y="11549"/>
                </a:cubicBezTo>
                <a:cubicBezTo>
                  <a:pt x="11334" y="10911"/>
                  <a:pt x="11281" y="10272"/>
                  <a:pt x="11281" y="9634"/>
                </a:cubicBezTo>
                <a:cubicBezTo>
                  <a:pt x="11281" y="9403"/>
                  <a:pt x="11299" y="9172"/>
                  <a:pt x="11334" y="8960"/>
                </a:cubicBezTo>
                <a:lnTo>
                  <a:pt x="11352" y="8853"/>
                </a:lnTo>
                <a:cubicBezTo>
                  <a:pt x="11352" y="8853"/>
                  <a:pt x="11370" y="8853"/>
                  <a:pt x="11370" y="8871"/>
                </a:cubicBezTo>
                <a:cubicBezTo>
                  <a:pt x="11370" y="8889"/>
                  <a:pt x="11388" y="8889"/>
                  <a:pt x="11388" y="8906"/>
                </a:cubicBezTo>
                <a:cubicBezTo>
                  <a:pt x="11459" y="9190"/>
                  <a:pt x="11512" y="9456"/>
                  <a:pt x="11530" y="9740"/>
                </a:cubicBezTo>
                <a:cubicBezTo>
                  <a:pt x="11547" y="10166"/>
                  <a:pt x="11547" y="10591"/>
                  <a:pt x="11565" y="11017"/>
                </a:cubicBezTo>
                <a:cubicBezTo>
                  <a:pt x="11565" y="11230"/>
                  <a:pt x="11565" y="11425"/>
                  <a:pt x="11601" y="11638"/>
                </a:cubicBezTo>
                <a:cubicBezTo>
                  <a:pt x="11636" y="11886"/>
                  <a:pt x="11707" y="12135"/>
                  <a:pt x="11831" y="12365"/>
                </a:cubicBezTo>
                <a:cubicBezTo>
                  <a:pt x="11884" y="12472"/>
                  <a:pt x="11955" y="12578"/>
                  <a:pt x="12044" y="12667"/>
                </a:cubicBezTo>
                <a:cubicBezTo>
                  <a:pt x="12150" y="12791"/>
                  <a:pt x="12275" y="12880"/>
                  <a:pt x="12434" y="12933"/>
                </a:cubicBezTo>
                <a:cubicBezTo>
                  <a:pt x="12576" y="12968"/>
                  <a:pt x="12718" y="13039"/>
                  <a:pt x="12842" y="13110"/>
                </a:cubicBezTo>
                <a:cubicBezTo>
                  <a:pt x="12878" y="13146"/>
                  <a:pt x="12931" y="13181"/>
                  <a:pt x="13002" y="13217"/>
                </a:cubicBezTo>
                <a:cubicBezTo>
                  <a:pt x="13073" y="13270"/>
                  <a:pt x="13179" y="13288"/>
                  <a:pt x="13268" y="13288"/>
                </a:cubicBezTo>
                <a:cubicBezTo>
                  <a:pt x="13410" y="13288"/>
                  <a:pt x="13552" y="13288"/>
                  <a:pt x="13676" y="13252"/>
                </a:cubicBezTo>
                <a:lnTo>
                  <a:pt x="14066" y="13181"/>
                </a:lnTo>
                <a:cubicBezTo>
                  <a:pt x="14101" y="13163"/>
                  <a:pt x="14137" y="13146"/>
                  <a:pt x="14190" y="13128"/>
                </a:cubicBezTo>
                <a:cubicBezTo>
                  <a:pt x="14261" y="13110"/>
                  <a:pt x="14332" y="13057"/>
                  <a:pt x="14385" y="12968"/>
                </a:cubicBezTo>
                <a:cubicBezTo>
                  <a:pt x="14439" y="12880"/>
                  <a:pt x="14509" y="12791"/>
                  <a:pt x="14598" y="12720"/>
                </a:cubicBezTo>
                <a:cubicBezTo>
                  <a:pt x="14616" y="12702"/>
                  <a:pt x="14651" y="12684"/>
                  <a:pt x="14669" y="12667"/>
                </a:cubicBezTo>
                <a:cubicBezTo>
                  <a:pt x="14722" y="12667"/>
                  <a:pt x="14776" y="12702"/>
                  <a:pt x="14829" y="12720"/>
                </a:cubicBezTo>
                <a:cubicBezTo>
                  <a:pt x="14950" y="12780"/>
                  <a:pt x="15076" y="12812"/>
                  <a:pt x="15208" y="12812"/>
                </a:cubicBezTo>
                <a:cubicBezTo>
                  <a:pt x="15309" y="12812"/>
                  <a:pt x="15413" y="12794"/>
                  <a:pt x="15520" y="12755"/>
                </a:cubicBezTo>
                <a:cubicBezTo>
                  <a:pt x="15911" y="12631"/>
                  <a:pt x="16159" y="12383"/>
                  <a:pt x="16301" y="11993"/>
                </a:cubicBezTo>
                <a:cubicBezTo>
                  <a:pt x="16372" y="11780"/>
                  <a:pt x="16425" y="11567"/>
                  <a:pt x="16407" y="11336"/>
                </a:cubicBezTo>
                <a:cubicBezTo>
                  <a:pt x="16354" y="10787"/>
                  <a:pt x="16159" y="10290"/>
                  <a:pt x="15733" y="9917"/>
                </a:cubicBezTo>
                <a:cubicBezTo>
                  <a:pt x="15627" y="9846"/>
                  <a:pt x="15520" y="9758"/>
                  <a:pt x="15432" y="9687"/>
                </a:cubicBezTo>
                <a:cubicBezTo>
                  <a:pt x="15361" y="9634"/>
                  <a:pt x="15290" y="9580"/>
                  <a:pt x="15219" y="9545"/>
                </a:cubicBezTo>
                <a:cubicBezTo>
                  <a:pt x="15042" y="9403"/>
                  <a:pt x="14882" y="9243"/>
                  <a:pt x="14722" y="9066"/>
                </a:cubicBezTo>
                <a:lnTo>
                  <a:pt x="14456" y="8711"/>
                </a:lnTo>
                <a:cubicBezTo>
                  <a:pt x="14403" y="8658"/>
                  <a:pt x="14368" y="8605"/>
                  <a:pt x="14314" y="8552"/>
                </a:cubicBezTo>
                <a:cubicBezTo>
                  <a:pt x="14101" y="8303"/>
                  <a:pt x="13853" y="8144"/>
                  <a:pt x="13569" y="8020"/>
                </a:cubicBezTo>
                <a:cubicBezTo>
                  <a:pt x="13392" y="7949"/>
                  <a:pt x="13197" y="7895"/>
                  <a:pt x="13002" y="7842"/>
                </a:cubicBezTo>
                <a:cubicBezTo>
                  <a:pt x="12984" y="7824"/>
                  <a:pt x="12949" y="7807"/>
                  <a:pt x="12913" y="7807"/>
                </a:cubicBezTo>
                <a:cubicBezTo>
                  <a:pt x="12913" y="7789"/>
                  <a:pt x="12918" y="7785"/>
                  <a:pt x="12924" y="7785"/>
                </a:cubicBezTo>
                <a:cubicBezTo>
                  <a:pt x="12931" y="7785"/>
                  <a:pt x="12940" y="7789"/>
                  <a:pt x="12949" y="7789"/>
                </a:cubicBezTo>
                <a:lnTo>
                  <a:pt x="13002" y="7789"/>
                </a:lnTo>
                <a:cubicBezTo>
                  <a:pt x="13072" y="7786"/>
                  <a:pt x="13142" y="7785"/>
                  <a:pt x="13211" y="7785"/>
                </a:cubicBezTo>
                <a:cubicBezTo>
                  <a:pt x="13580" y="7785"/>
                  <a:pt x="13941" y="7826"/>
                  <a:pt x="14314" y="7931"/>
                </a:cubicBezTo>
                <a:cubicBezTo>
                  <a:pt x="14527" y="7984"/>
                  <a:pt x="14758" y="8037"/>
                  <a:pt x="14971" y="8108"/>
                </a:cubicBezTo>
                <a:cubicBezTo>
                  <a:pt x="15343" y="8215"/>
                  <a:pt x="15680" y="8357"/>
                  <a:pt x="15999" y="8569"/>
                </a:cubicBezTo>
                <a:cubicBezTo>
                  <a:pt x="16248" y="8711"/>
                  <a:pt x="16514" y="8853"/>
                  <a:pt x="16762" y="9013"/>
                </a:cubicBezTo>
                <a:cubicBezTo>
                  <a:pt x="16904" y="9084"/>
                  <a:pt x="17064" y="9155"/>
                  <a:pt x="17223" y="9172"/>
                </a:cubicBezTo>
                <a:cubicBezTo>
                  <a:pt x="17282" y="9183"/>
                  <a:pt x="17340" y="9189"/>
                  <a:pt x="17396" y="9189"/>
                </a:cubicBezTo>
                <a:cubicBezTo>
                  <a:pt x="17526" y="9189"/>
                  <a:pt x="17649" y="9158"/>
                  <a:pt x="17773" y="9084"/>
                </a:cubicBezTo>
                <a:cubicBezTo>
                  <a:pt x="17968" y="8977"/>
                  <a:pt x="18128" y="8853"/>
                  <a:pt x="18252" y="8694"/>
                </a:cubicBezTo>
                <a:cubicBezTo>
                  <a:pt x="18376" y="8569"/>
                  <a:pt x="18447" y="8410"/>
                  <a:pt x="18465" y="8232"/>
                </a:cubicBezTo>
                <a:cubicBezTo>
                  <a:pt x="18483" y="8037"/>
                  <a:pt x="18483" y="7842"/>
                  <a:pt x="18483" y="7629"/>
                </a:cubicBezTo>
                <a:cubicBezTo>
                  <a:pt x="18447" y="7345"/>
                  <a:pt x="18412" y="7062"/>
                  <a:pt x="18358" y="6778"/>
                </a:cubicBezTo>
                <a:cubicBezTo>
                  <a:pt x="18323" y="6671"/>
                  <a:pt x="18305" y="6547"/>
                  <a:pt x="18252" y="6441"/>
                </a:cubicBezTo>
                <a:cubicBezTo>
                  <a:pt x="18199" y="6246"/>
                  <a:pt x="18075" y="6086"/>
                  <a:pt x="17915" y="5944"/>
                </a:cubicBezTo>
                <a:cubicBezTo>
                  <a:pt x="17862" y="5891"/>
                  <a:pt x="17791" y="5838"/>
                  <a:pt x="17720" y="5785"/>
                </a:cubicBezTo>
                <a:cubicBezTo>
                  <a:pt x="17649" y="5714"/>
                  <a:pt x="17578" y="5660"/>
                  <a:pt x="17507" y="5589"/>
                </a:cubicBezTo>
                <a:cubicBezTo>
                  <a:pt x="17454" y="5554"/>
                  <a:pt x="17436" y="5501"/>
                  <a:pt x="17436" y="5448"/>
                </a:cubicBezTo>
                <a:cubicBezTo>
                  <a:pt x="17436" y="5394"/>
                  <a:pt x="17436" y="5341"/>
                  <a:pt x="17454" y="5306"/>
                </a:cubicBezTo>
                <a:cubicBezTo>
                  <a:pt x="17454" y="5217"/>
                  <a:pt x="17472" y="5128"/>
                  <a:pt x="17489" y="5057"/>
                </a:cubicBezTo>
                <a:cubicBezTo>
                  <a:pt x="17507" y="4933"/>
                  <a:pt x="17489" y="4827"/>
                  <a:pt x="17454" y="4720"/>
                </a:cubicBezTo>
                <a:cubicBezTo>
                  <a:pt x="17383" y="4508"/>
                  <a:pt x="17276" y="4330"/>
                  <a:pt x="17099" y="4188"/>
                </a:cubicBezTo>
                <a:cubicBezTo>
                  <a:pt x="16815" y="3975"/>
                  <a:pt x="16514" y="3869"/>
                  <a:pt x="16159" y="3851"/>
                </a:cubicBezTo>
                <a:cubicBezTo>
                  <a:pt x="15875" y="3851"/>
                  <a:pt x="15574" y="3887"/>
                  <a:pt x="15290" y="3958"/>
                </a:cubicBezTo>
                <a:cubicBezTo>
                  <a:pt x="14705" y="4100"/>
                  <a:pt x="14172" y="4366"/>
                  <a:pt x="13676" y="4703"/>
                </a:cubicBezTo>
                <a:cubicBezTo>
                  <a:pt x="13374" y="4898"/>
                  <a:pt x="13108" y="5128"/>
                  <a:pt x="12860" y="5394"/>
                </a:cubicBezTo>
                <a:cubicBezTo>
                  <a:pt x="12682" y="5572"/>
                  <a:pt x="12505" y="5749"/>
                  <a:pt x="12310" y="5944"/>
                </a:cubicBezTo>
                <a:cubicBezTo>
                  <a:pt x="12292" y="5944"/>
                  <a:pt x="12239" y="5944"/>
                  <a:pt x="12221" y="5980"/>
                </a:cubicBezTo>
                <a:cubicBezTo>
                  <a:pt x="12204" y="6015"/>
                  <a:pt x="12204" y="6051"/>
                  <a:pt x="12186" y="6104"/>
                </a:cubicBezTo>
                <a:cubicBezTo>
                  <a:pt x="12168" y="6122"/>
                  <a:pt x="12150" y="6157"/>
                  <a:pt x="12097" y="6175"/>
                </a:cubicBezTo>
                <a:cubicBezTo>
                  <a:pt x="12079" y="6139"/>
                  <a:pt x="12044" y="6104"/>
                  <a:pt x="12008" y="6068"/>
                </a:cubicBezTo>
                <a:cubicBezTo>
                  <a:pt x="12026" y="6068"/>
                  <a:pt x="12044" y="6033"/>
                  <a:pt x="12062" y="6015"/>
                </a:cubicBezTo>
                <a:cubicBezTo>
                  <a:pt x="12292" y="5696"/>
                  <a:pt x="12523" y="5377"/>
                  <a:pt x="12736" y="5040"/>
                </a:cubicBezTo>
                <a:cubicBezTo>
                  <a:pt x="13073" y="4543"/>
                  <a:pt x="13303" y="3993"/>
                  <a:pt x="13498" y="3426"/>
                </a:cubicBezTo>
                <a:cubicBezTo>
                  <a:pt x="13569" y="3230"/>
                  <a:pt x="13623" y="3035"/>
                  <a:pt x="13658" y="2840"/>
                </a:cubicBezTo>
                <a:cubicBezTo>
                  <a:pt x="13694" y="2627"/>
                  <a:pt x="13711" y="2432"/>
                  <a:pt x="13694" y="2237"/>
                </a:cubicBezTo>
                <a:cubicBezTo>
                  <a:pt x="13658" y="1918"/>
                  <a:pt x="13516" y="1670"/>
                  <a:pt x="13286" y="1492"/>
                </a:cubicBezTo>
                <a:cubicBezTo>
                  <a:pt x="13197" y="1403"/>
                  <a:pt x="13073" y="1333"/>
                  <a:pt x="12966" y="1262"/>
                </a:cubicBezTo>
                <a:cubicBezTo>
                  <a:pt x="12860" y="1208"/>
                  <a:pt x="12753" y="1137"/>
                  <a:pt x="12647" y="1084"/>
                </a:cubicBezTo>
                <a:cubicBezTo>
                  <a:pt x="12523" y="1013"/>
                  <a:pt x="12399" y="942"/>
                  <a:pt x="12292" y="854"/>
                </a:cubicBezTo>
                <a:cubicBezTo>
                  <a:pt x="12239" y="800"/>
                  <a:pt x="12168" y="765"/>
                  <a:pt x="12115" y="712"/>
                </a:cubicBezTo>
                <a:cubicBezTo>
                  <a:pt x="11884" y="517"/>
                  <a:pt x="11654" y="375"/>
                  <a:pt x="11388" y="251"/>
                </a:cubicBezTo>
                <a:cubicBezTo>
                  <a:pt x="11104" y="91"/>
                  <a:pt x="10785" y="20"/>
                  <a:pt x="10448" y="2"/>
                </a:cubicBezTo>
                <a:cubicBezTo>
                  <a:pt x="10423" y="1"/>
                  <a:pt x="10398" y="1"/>
                  <a:pt x="10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bg>
      <p:bgPr>
        <a:solidFill>
          <a:schemeClr val="lt1"/>
        </a:solidFill>
      </p:bgPr>
    </p:bg>
    <p:spTree>
      <p:nvGrpSpPr>
        <p:cNvPr id="198" name="Shape 198"/>
        <p:cNvGrpSpPr/>
        <p:nvPr/>
      </p:nvGrpSpPr>
      <p:grpSpPr>
        <a:xfrm>
          <a:off x="0" y="0"/>
          <a:ext cx="0" cy="0"/>
          <a:chOff x="0" y="0"/>
          <a:chExt cx="0" cy="0"/>
        </a:xfrm>
      </p:grpSpPr>
      <p:sp>
        <p:nvSpPr>
          <p:cNvPr id="199" name="Google Shape;199;p20"/>
          <p:cNvSpPr txBox="1"/>
          <p:nvPr>
            <p:ph type="title"/>
          </p:nvPr>
        </p:nvSpPr>
        <p:spPr>
          <a:xfrm>
            <a:off x="719700" y="537010"/>
            <a:ext cx="7704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0" name="Google Shape;200;p20"/>
          <p:cNvSpPr/>
          <p:nvPr/>
        </p:nvSpPr>
        <p:spPr>
          <a:xfrm rot="1334740">
            <a:off x="6852329" y="203790"/>
            <a:ext cx="2943887" cy="666430"/>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rgbClr val="4C3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0"/>
          <p:cNvGrpSpPr/>
          <p:nvPr/>
        </p:nvGrpSpPr>
        <p:grpSpPr>
          <a:xfrm>
            <a:off x="-152411" y="3521046"/>
            <a:ext cx="970239" cy="2003449"/>
            <a:chOff x="-137461" y="3350208"/>
            <a:chExt cx="970239" cy="2003449"/>
          </a:xfrm>
        </p:grpSpPr>
        <p:sp>
          <p:nvSpPr>
            <p:cNvPr id="202" name="Google Shape;202;p20"/>
            <p:cNvSpPr/>
            <p:nvPr/>
          </p:nvSpPr>
          <p:spPr>
            <a:xfrm flipH="1" rot="-602953">
              <a:off x="379363" y="4529451"/>
              <a:ext cx="265060" cy="807273"/>
            </a:xfrm>
            <a:custGeom>
              <a:rect b="b" l="l" r="r" t="t"/>
              <a:pathLst>
                <a:path extrusionOk="0" h="62676" w="20579">
                  <a:moveTo>
                    <a:pt x="153" y="366"/>
                  </a:moveTo>
                  <a:lnTo>
                    <a:pt x="214" y="457"/>
                  </a:lnTo>
                  <a:cubicBezTo>
                    <a:pt x="1004" y="1886"/>
                    <a:pt x="1764" y="3314"/>
                    <a:pt x="2493" y="4773"/>
                  </a:cubicBezTo>
                  <a:cubicBezTo>
                    <a:pt x="3466" y="6718"/>
                    <a:pt x="4378" y="8694"/>
                    <a:pt x="5259" y="10670"/>
                  </a:cubicBezTo>
                  <a:cubicBezTo>
                    <a:pt x="6019" y="12372"/>
                    <a:pt x="6749" y="14074"/>
                    <a:pt x="7448" y="15776"/>
                  </a:cubicBezTo>
                  <a:cubicBezTo>
                    <a:pt x="7965" y="16992"/>
                    <a:pt x="8451" y="18208"/>
                    <a:pt x="8937" y="19454"/>
                  </a:cubicBezTo>
                  <a:cubicBezTo>
                    <a:pt x="9363" y="20548"/>
                    <a:pt x="9788" y="21643"/>
                    <a:pt x="10214" y="22737"/>
                  </a:cubicBezTo>
                  <a:cubicBezTo>
                    <a:pt x="10487" y="23527"/>
                    <a:pt x="10791" y="24317"/>
                    <a:pt x="11095" y="25077"/>
                  </a:cubicBezTo>
                  <a:cubicBezTo>
                    <a:pt x="11338" y="25746"/>
                    <a:pt x="11551" y="26415"/>
                    <a:pt x="11794" y="27083"/>
                  </a:cubicBezTo>
                  <a:cubicBezTo>
                    <a:pt x="12068" y="27783"/>
                    <a:pt x="12311" y="28512"/>
                    <a:pt x="12554" y="29211"/>
                  </a:cubicBezTo>
                  <a:cubicBezTo>
                    <a:pt x="12737" y="29758"/>
                    <a:pt x="12919" y="30305"/>
                    <a:pt x="13132" y="30853"/>
                  </a:cubicBezTo>
                  <a:cubicBezTo>
                    <a:pt x="13314" y="31460"/>
                    <a:pt x="13527" y="32038"/>
                    <a:pt x="13709" y="32615"/>
                  </a:cubicBezTo>
                  <a:cubicBezTo>
                    <a:pt x="13861" y="33071"/>
                    <a:pt x="14013" y="33527"/>
                    <a:pt x="14165" y="34014"/>
                  </a:cubicBezTo>
                  <a:cubicBezTo>
                    <a:pt x="14317" y="34500"/>
                    <a:pt x="14500" y="34986"/>
                    <a:pt x="14652" y="35503"/>
                  </a:cubicBezTo>
                  <a:cubicBezTo>
                    <a:pt x="14804" y="35929"/>
                    <a:pt x="14925" y="36354"/>
                    <a:pt x="15047" y="36780"/>
                  </a:cubicBezTo>
                  <a:cubicBezTo>
                    <a:pt x="15199" y="37266"/>
                    <a:pt x="15351" y="37752"/>
                    <a:pt x="15503" y="38239"/>
                  </a:cubicBezTo>
                  <a:lnTo>
                    <a:pt x="15867" y="39424"/>
                  </a:lnTo>
                  <a:cubicBezTo>
                    <a:pt x="16050" y="40032"/>
                    <a:pt x="16232" y="40640"/>
                    <a:pt x="16415" y="41217"/>
                  </a:cubicBezTo>
                  <a:cubicBezTo>
                    <a:pt x="16536" y="41734"/>
                    <a:pt x="16688" y="42251"/>
                    <a:pt x="16840" y="42768"/>
                  </a:cubicBezTo>
                  <a:cubicBezTo>
                    <a:pt x="17022" y="43436"/>
                    <a:pt x="17235" y="44135"/>
                    <a:pt x="17418" y="44804"/>
                  </a:cubicBezTo>
                  <a:cubicBezTo>
                    <a:pt x="17600" y="45503"/>
                    <a:pt x="17782" y="46202"/>
                    <a:pt x="17965" y="46901"/>
                  </a:cubicBezTo>
                  <a:cubicBezTo>
                    <a:pt x="18208" y="47904"/>
                    <a:pt x="18451" y="48907"/>
                    <a:pt x="18694" y="49941"/>
                  </a:cubicBezTo>
                  <a:cubicBezTo>
                    <a:pt x="18968" y="51126"/>
                    <a:pt x="19211" y="52281"/>
                    <a:pt x="19454" y="53467"/>
                  </a:cubicBezTo>
                  <a:cubicBezTo>
                    <a:pt x="19636" y="54439"/>
                    <a:pt x="19788" y="55412"/>
                    <a:pt x="19940" y="56385"/>
                  </a:cubicBezTo>
                  <a:cubicBezTo>
                    <a:pt x="20123" y="57449"/>
                    <a:pt x="20244" y="58512"/>
                    <a:pt x="20305" y="59576"/>
                  </a:cubicBezTo>
                  <a:cubicBezTo>
                    <a:pt x="20366" y="60275"/>
                    <a:pt x="20366" y="60975"/>
                    <a:pt x="20305" y="61674"/>
                  </a:cubicBezTo>
                  <a:cubicBezTo>
                    <a:pt x="20305" y="61734"/>
                    <a:pt x="20305" y="61765"/>
                    <a:pt x="20305" y="61826"/>
                  </a:cubicBezTo>
                  <a:lnTo>
                    <a:pt x="20275" y="61826"/>
                  </a:lnTo>
                  <a:cubicBezTo>
                    <a:pt x="20275" y="61704"/>
                    <a:pt x="20244" y="61582"/>
                    <a:pt x="20214" y="61491"/>
                  </a:cubicBezTo>
                  <a:cubicBezTo>
                    <a:pt x="20123" y="61005"/>
                    <a:pt x="20062" y="60549"/>
                    <a:pt x="19971" y="60063"/>
                  </a:cubicBezTo>
                  <a:cubicBezTo>
                    <a:pt x="19849" y="59303"/>
                    <a:pt x="19697" y="58512"/>
                    <a:pt x="19545" y="57722"/>
                  </a:cubicBezTo>
                  <a:cubicBezTo>
                    <a:pt x="19089" y="55473"/>
                    <a:pt x="18603" y="53193"/>
                    <a:pt x="18056" y="50944"/>
                  </a:cubicBezTo>
                  <a:cubicBezTo>
                    <a:pt x="17661" y="49272"/>
                    <a:pt x="17235" y="47631"/>
                    <a:pt x="16810" y="45990"/>
                  </a:cubicBezTo>
                  <a:cubicBezTo>
                    <a:pt x="16597" y="45169"/>
                    <a:pt x="16384" y="44348"/>
                    <a:pt x="16141" y="43527"/>
                  </a:cubicBezTo>
                  <a:cubicBezTo>
                    <a:pt x="15928" y="42737"/>
                    <a:pt x="15715" y="41947"/>
                    <a:pt x="15503" y="41157"/>
                  </a:cubicBezTo>
                  <a:cubicBezTo>
                    <a:pt x="15290" y="40488"/>
                    <a:pt x="15107" y="39850"/>
                    <a:pt x="14925" y="39181"/>
                  </a:cubicBezTo>
                  <a:cubicBezTo>
                    <a:pt x="14712" y="38482"/>
                    <a:pt x="14500" y="37752"/>
                    <a:pt x="14287" y="37053"/>
                  </a:cubicBezTo>
                  <a:cubicBezTo>
                    <a:pt x="14104" y="36445"/>
                    <a:pt x="13922" y="35837"/>
                    <a:pt x="13740" y="35229"/>
                  </a:cubicBezTo>
                  <a:cubicBezTo>
                    <a:pt x="13527" y="34561"/>
                    <a:pt x="13314" y="33922"/>
                    <a:pt x="13101" y="33254"/>
                  </a:cubicBezTo>
                  <a:cubicBezTo>
                    <a:pt x="12949" y="32737"/>
                    <a:pt x="12797" y="32251"/>
                    <a:pt x="12615" y="31734"/>
                  </a:cubicBezTo>
                  <a:cubicBezTo>
                    <a:pt x="12433" y="31096"/>
                    <a:pt x="12220" y="30457"/>
                    <a:pt x="12007" y="29819"/>
                  </a:cubicBezTo>
                  <a:cubicBezTo>
                    <a:pt x="11825" y="29302"/>
                    <a:pt x="11673" y="28816"/>
                    <a:pt x="11490" y="28299"/>
                  </a:cubicBezTo>
                  <a:cubicBezTo>
                    <a:pt x="11308" y="27752"/>
                    <a:pt x="11095" y="27205"/>
                    <a:pt x="10913" y="26658"/>
                  </a:cubicBezTo>
                  <a:cubicBezTo>
                    <a:pt x="10731" y="26080"/>
                    <a:pt x="10518" y="25503"/>
                    <a:pt x="10305" y="24925"/>
                  </a:cubicBezTo>
                  <a:cubicBezTo>
                    <a:pt x="10123" y="24378"/>
                    <a:pt x="9940" y="23831"/>
                    <a:pt x="9727" y="23314"/>
                  </a:cubicBezTo>
                  <a:cubicBezTo>
                    <a:pt x="9515" y="22737"/>
                    <a:pt x="9302" y="22159"/>
                    <a:pt x="9089" y="21612"/>
                  </a:cubicBezTo>
                  <a:cubicBezTo>
                    <a:pt x="8846" y="20944"/>
                    <a:pt x="8603" y="20305"/>
                    <a:pt x="8360" y="19667"/>
                  </a:cubicBezTo>
                  <a:cubicBezTo>
                    <a:pt x="8116" y="19029"/>
                    <a:pt x="7873" y="18390"/>
                    <a:pt x="7600" y="17722"/>
                  </a:cubicBezTo>
                  <a:cubicBezTo>
                    <a:pt x="7326" y="17053"/>
                    <a:pt x="7053" y="16354"/>
                    <a:pt x="6779" y="15655"/>
                  </a:cubicBezTo>
                  <a:cubicBezTo>
                    <a:pt x="6354" y="14682"/>
                    <a:pt x="5958" y="13709"/>
                    <a:pt x="5533" y="12737"/>
                  </a:cubicBezTo>
                  <a:cubicBezTo>
                    <a:pt x="4895" y="11247"/>
                    <a:pt x="4256" y="9788"/>
                    <a:pt x="3527" y="8329"/>
                  </a:cubicBezTo>
                  <a:cubicBezTo>
                    <a:pt x="3501" y="8303"/>
                    <a:pt x="3497" y="8232"/>
                    <a:pt x="3438" y="8232"/>
                  </a:cubicBezTo>
                  <a:cubicBezTo>
                    <a:pt x="3429" y="8232"/>
                    <a:pt x="3418" y="8234"/>
                    <a:pt x="3405" y="8238"/>
                  </a:cubicBezTo>
                  <a:cubicBezTo>
                    <a:pt x="3344" y="8269"/>
                    <a:pt x="3375" y="8299"/>
                    <a:pt x="3405" y="8360"/>
                  </a:cubicBezTo>
                  <a:cubicBezTo>
                    <a:pt x="3527" y="8633"/>
                    <a:pt x="3648" y="8907"/>
                    <a:pt x="3770" y="9180"/>
                  </a:cubicBezTo>
                  <a:cubicBezTo>
                    <a:pt x="4347" y="10457"/>
                    <a:pt x="4925" y="11734"/>
                    <a:pt x="5502" y="13041"/>
                  </a:cubicBezTo>
                  <a:cubicBezTo>
                    <a:pt x="5867" y="13861"/>
                    <a:pt x="6232" y="14743"/>
                    <a:pt x="6566" y="15594"/>
                  </a:cubicBezTo>
                  <a:cubicBezTo>
                    <a:pt x="6901" y="16415"/>
                    <a:pt x="7265" y="17266"/>
                    <a:pt x="7600" y="18117"/>
                  </a:cubicBezTo>
                  <a:cubicBezTo>
                    <a:pt x="7873" y="18907"/>
                    <a:pt x="8177" y="19667"/>
                    <a:pt x="8481" y="20427"/>
                  </a:cubicBezTo>
                  <a:cubicBezTo>
                    <a:pt x="8724" y="21096"/>
                    <a:pt x="8968" y="21764"/>
                    <a:pt x="9211" y="22433"/>
                  </a:cubicBezTo>
                  <a:cubicBezTo>
                    <a:pt x="9484" y="23162"/>
                    <a:pt x="9758" y="23892"/>
                    <a:pt x="10001" y="24591"/>
                  </a:cubicBezTo>
                  <a:cubicBezTo>
                    <a:pt x="10244" y="25260"/>
                    <a:pt x="10487" y="25898"/>
                    <a:pt x="10700" y="26536"/>
                  </a:cubicBezTo>
                  <a:cubicBezTo>
                    <a:pt x="10943" y="27266"/>
                    <a:pt x="11186" y="27965"/>
                    <a:pt x="11430" y="28664"/>
                  </a:cubicBezTo>
                  <a:cubicBezTo>
                    <a:pt x="11642" y="29272"/>
                    <a:pt x="11825" y="29880"/>
                    <a:pt x="12038" y="30488"/>
                  </a:cubicBezTo>
                  <a:cubicBezTo>
                    <a:pt x="12250" y="31126"/>
                    <a:pt x="12463" y="31795"/>
                    <a:pt x="12676" y="32463"/>
                  </a:cubicBezTo>
                  <a:cubicBezTo>
                    <a:pt x="12889" y="33071"/>
                    <a:pt x="13071" y="33710"/>
                    <a:pt x="13253" y="34318"/>
                  </a:cubicBezTo>
                  <a:cubicBezTo>
                    <a:pt x="13436" y="34895"/>
                    <a:pt x="13618" y="35473"/>
                    <a:pt x="13800" y="36081"/>
                  </a:cubicBezTo>
                  <a:lnTo>
                    <a:pt x="14165" y="37296"/>
                  </a:lnTo>
                  <a:lnTo>
                    <a:pt x="14560" y="38543"/>
                  </a:lnTo>
                  <a:cubicBezTo>
                    <a:pt x="14682" y="39029"/>
                    <a:pt x="14834" y="39515"/>
                    <a:pt x="14956" y="39971"/>
                  </a:cubicBezTo>
                  <a:cubicBezTo>
                    <a:pt x="15138" y="40549"/>
                    <a:pt x="15290" y="41096"/>
                    <a:pt x="15442" y="41673"/>
                  </a:cubicBezTo>
                  <a:cubicBezTo>
                    <a:pt x="15563" y="42068"/>
                    <a:pt x="15685" y="42494"/>
                    <a:pt x="15807" y="42920"/>
                  </a:cubicBezTo>
                  <a:cubicBezTo>
                    <a:pt x="16019" y="43679"/>
                    <a:pt x="16232" y="44470"/>
                    <a:pt x="16445" y="45230"/>
                  </a:cubicBezTo>
                  <a:cubicBezTo>
                    <a:pt x="16597" y="45898"/>
                    <a:pt x="16779" y="46537"/>
                    <a:pt x="16962" y="47205"/>
                  </a:cubicBezTo>
                  <a:cubicBezTo>
                    <a:pt x="17509" y="49394"/>
                    <a:pt x="18025" y="51552"/>
                    <a:pt x="18512" y="53740"/>
                  </a:cubicBezTo>
                  <a:cubicBezTo>
                    <a:pt x="18785" y="54926"/>
                    <a:pt x="19029" y="56111"/>
                    <a:pt x="19272" y="57297"/>
                  </a:cubicBezTo>
                  <a:cubicBezTo>
                    <a:pt x="19454" y="58239"/>
                    <a:pt x="19636" y="59181"/>
                    <a:pt x="19819" y="60123"/>
                  </a:cubicBezTo>
                  <a:cubicBezTo>
                    <a:pt x="19940" y="60883"/>
                    <a:pt x="20062" y="61613"/>
                    <a:pt x="20184" y="62373"/>
                  </a:cubicBezTo>
                  <a:cubicBezTo>
                    <a:pt x="20184" y="62373"/>
                    <a:pt x="20184" y="62403"/>
                    <a:pt x="20184" y="62434"/>
                  </a:cubicBezTo>
                  <a:cubicBezTo>
                    <a:pt x="20153" y="62434"/>
                    <a:pt x="20092" y="62403"/>
                    <a:pt x="20062" y="62403"/>
                  </a:cubicBezTo>
                  <a:cubicBezTo>
                    <a:pt x="19606" y="62130"/>
                    <a:pt x="19181" y="61856"/>
                    <a:pt x="18785" y="61522"/>
                  </a:cubicBezTo>
                  <a:cubicBezTo>
                    <a:pt x="18147" y="61005"/>
                    <a:pt x="17539" y="60427"/>
                    <a:pt x="16992" y="59819"/>
                  </a:cubicBezTo>
                  <a:cubicBezTo>
                    <a:pt x="16901" y="59728"/>
                    <a:pt x="16840" y="59607"/>
                    <a:pt x="16779" y="59516"/>
                  </a:cubicBezTo>
                  <a:cubicBezTo>
                    <a:pt x="16171" y="58482"/>
                    <a:pt x="15624" y="57449"/>
                    <a:pt x="15107" y="56385"/>
                  </a:cubicBezTo>
                  <a:cubicBezTo>
                    <a:pt x="14408" y="54865"/>
                    <a:pt x="13709" y="53315"/>
                    <a:pt x="13101" y="51765"/>
                  </a:cubicBezTo>
                  <a:cubicBezTo>
                    <a:pt x="12645" y="50640"/>
                    <a:pt x="12220" y="49515"/>
                    <a:pt x="11794" y="48360"/>
                  </a:cubicBezTo>
                  <a:cubicBezTo>
                    <a:pt x="11490" y="47540"/>
                    <a:pt x="11186" y="46719"/>
                    <a:pt x="10882" y="45898"/>
                  </a:cubicBezTo>
                  <a:cubicBezTo>
                    <a:pt x="10579" y="45017"/>
                    <a:pt x="10275" y="44105"/>
                    <a:pt x="9971" y="43224"/>
                  </a:cubicBezTo>
                  <a:cubicBezTo>
                    <a:pt x="9727" y="42433"/>
                    <a:pt x="9454" y="41643"/>
                    <a:pt x="9211" y="40853"/>
                  </a:cubicBezTo>
                  <a:cubicBezTo>
                    <a:pt x="8937" y="40002"/>
                    <a:pt x="8664" y="39120"/>
                    <a:pt x="8390" y="38239"/>
                  </a:cubicBezTo>
                  <a:cubicBezTo>
                    <a:pt x="8177" y="37540"/>
                    <a:pt x="7965" y="36871"/>
                    <a:pt x="7782" y="36172"/>
                  </a:cubicBezTo>
                  <a:cubicBezTo>
                    <a:pt x="7539" y="35351"/>
                    <a:pt x="7296" y="34561"/>
                    <a:pt x="7083" y="33740"/>
                  </a:cubicBezTo>
                  <a:cubicBezTo>
                    <a:pt x="6870" y="33071"/>
                    <a:pt x="6688" y="32403"/>
                    <a:pt x="6536" y="31734"/>
                  </a:cubicBezTo>
                  <a:cubicBezTo>
                    <a:pt x="6293" y="30883"/>
                    <a:pt x="6050" y="30001"/>
                    <a:pt x="5837" y="29150"/>
                  </a:cubicBezTo>
                  <a:cubicBezTo>
                    <a:pt x="5533" y="27965"/>
                    <a:pt x="5229" y="26779"/>
                    <a:pt x="4925" y="25594"/>
                  </a:cubicBezTo>
                  <a:cubicBezTo>
                    <a:pt x="4439" y="23649"/>
                    <a:pt x="4013" y="21703"/>
                    <a:pt x="3588" y="19728"/>
                  </a:cubicBezTo>
                  <a:cubicBezTo>
                    <a:pt x="3375" y="18785"/>
                    <a:pt x="3192" y="17843"/>
                    <a:pt x="3010" y="16901"/>
                  </a:cubicBezTo>
                  <a:cubicBezTo>
                    <a:pt x="2828" y="16050"/>
                    <a:pt x="2676" y="15199"/>
                    <a:pt x="2493" y="14348"/>
                  </a:cubicBezTo>
                  <a:cubicBezTo>
                    <a:pt x="2372" y="13557"/>
                    <a:pt x="2220" y="12798"/>
                    <a:pt x="2098" y="12038"/>
                  </a:cubicBezTo>
                  <a:cubicBezTo>
                    <a:pt x="1946" y="11278"/>
                    <a:pt x="1825" y="10548"/>
                    <a:pt x="1703" y="9788"/>
                  </a:cubicBezTo>
                  <a:cubicBezTo>
                    <a:pt x="1612" y="9180"/>
                    <a:pt x="1521" y="8573"/>
                    <a:pt x="1429" y="7965"/>
                  </a:cubicBezTo>
                  <a:cubicBezTo>
                    <a:pt x="1338" y="7266"/>
                    <a:pt x="1247" y="6566"/>
                    <a:pt x="1125" y="5867"/>
                  </a:cubicBezTo>
                  <a:cubicBezTo>
                    <a:pt x="1065" y="5442"/>
                    <a:pt x="1034" y="4986"/>
                    <a:pt x="973" y="4560"/>
                  </a:cubicBezTo>
                  <a:cubicBezTo>
                    <a:pt x="943" y="4469"/>
                    <a:pt x="943" y="4408"/>
                    <a:pt x="913" y="4317"/>
                  </a:cubicBezTo>
                  <a:lnTo>
                    <a:pt x="913" y="4317"/>
                  </a:lnTo>
                  <a:cubicBezTo>
                    <a:pt x="943" y="4621"/>
                    <a:pt x="943" y="4895"/>
                    <a:pt x="973" y="5199"/>
                  </a:cubicBezTo>
                  <a:cubicBezTo>
                    <a:pt x="1034" y="5655"/>
                    <a:pt x="1065" y="6080"/>
                    <a:pt x="1125" y="6536"/>
                  </a:cubicBezTo>
                  <a:cubicBezTo>
                    <a:pt x="1156" y="6870"/>
                    <a:pt x="1217" y="7205"/>
                    <a:pt x="1247" y="7569"/>
                  </a:cubicBezTo>
                  <a:cubicBezTo>
                    <a:pt x="1308" y="7965"/>
                    <a:pt x="1369" y="8390"/>
                    <a:pt x="1429" y="8785"/>
                  </a:cubicBezTo>
                  <a:cubicBezTo>
                    <a:pt x="1490" y="9241"/>
                    <a:pt x="1551" y="9667"/>
                    <a:pt x="1642" y="10123"/>
                  </a:cubicBezTo>
                  <a:cubicBezTo>
                    <a:pt x="1673" y="10487"/>
                    <a:pt x="1733" y="10883"/>
                    <a:pt x="1794" y="11247"/>
                  </a:cubicBezTo>
                  <a:cubicBezTo>
                    <a:pt x="1885" y="11703"/>
                    <a:pt x="1946" y="12129"/>
                    <a:pt x="2037" y="12554"/>
                  </a:cubicBezTo>
                  <a:cubicBezTo>
                    <a:pt x="2129" y="13101"/>
                    <a:pt x="2220" y="13618"/>
                    <a:pt x="2311" y="14135"/>
                  </a:cubicBezTo>
                  <a:cubicBezTo>
                    <a:pt x="2372" y="14530"/>
                    <a:pt x="2463" y="14925"/>
                    <a:pt x="2524" y="15320"/>
                  </a:cubicBezTo>
                  <a:cubicBezTo>
                    <a:pt x="2767" y="16506"/>
                    <a:pt x="3010" y="17691"/>
                    <a:pt x="3253" y="18877"/>
                  </a:cubicBezTo>
                  <a:cubicBezTo>
                    <a:pt x="3436" y="19819"/>
                    <a:pt x="3648" y="20792"/>
                    <a:pt x="3861" y="21734"/>
                  </a:cubicBezTo>
                  <a:cubicBezTo>
                    <a:pt x="4256" y="23466"/>
                    <a:pt x="4682" y="25199"/>
                    <a:pt x="5107" y="26931"/>
                  </a:cubicBezTo>
                  <a:cubicBezTo>
                    <a:pt x="5350" y="27965"/>
                    <a:pt x="5624" y="28998"/>
                    <a:pt x="5898" y="30032"/>
                  </a:cubicBezTo>
                  <a:cubicBezTo>
                    <a:pt x="6110" y="30913"/>
                    <a:pt x="6354" y="31825"/>
                    <a:pt x="6597" y="32707"/>
                  </a:cubicBezTo>
                  <a:cubicBezTo>
                    <a:pt x="6870" y="33679"/>
                    <a:pt x="7144" y="34622"/>
                    <a:pt x="7417" y="35594"/>
                  </a:cubicBezTo>
                  <a:cubicBezTo>
                    <a:pt x="7691" y="36476"/>
                    <a:pt x="7934" y="37388"/>
                    <a:pt x="8208" y="38269"/>
                  </a:cubicBezTo>
                  <a:cubicBezTo>
                    <a:pt x="8481" y="39090"/>
                    <a:pt x="8724" y="39910"/>
                    <a:pt x="8998" y="40761"/>
                  </a:cubicBezTo>
                  <a:cubicBezTo>
                    <a:pt x="9241" y="41552"/>
                    <a:pt x="9515" y="42342"/>
                    <a:pt x="9758" y="43163"/>
                  </a:cubicBezTo>
                  <a:cubicBezTo>
                    <a:pt x="10031" y="43923"/>
                    <a:pt x="10275" y="44682"/>
                    <a:pt x="10548" y="45412"/>
                  </a:cubicBezTo>
                  <a:cubicBezTo>
                    <a:pt x="10852" y="46293"/>
                    <a:pt x="11156" y="47175"/>
                    <a:pt x="11490" y="48056"/>
                  </a:cubicBezTo>
                  <a:cubicBezTo>
                    <a:pt x="11916" y="49181"/>
                    <a:pt x="12341" y="50306"/>
                    <a:pt x="12767" y="51400"/>
                  </a:cubicBezTo>
                  <a:cubicBezTo>
                    <a:pt x="13618" y="53528"/>
                    <a:pt x="14530" y="55625"/>
                    <a:pt x="15563" y="57661"/>
                  </a:cubicBezTo>
                  <a:cubicBezTo>
                    <a:pt x="15746" y="57996"/>
                    <a:pt x="15928" y="58330"/>
                    <a:pt x="16111" y="58664"/>
                  </a:cubicBezTo>
                  <a:cubicBezTo>
                    <a:pt x="16141" y="58725"/>
                    <a:pt x="16141" y="58756"/>
                    <a:pt x="16171" y="58786"/>
                  </a:cubicBezTo>
                  <a:lnTo>
                    <a:pt x="16141" y="58816"/>
                  </a:lnTo>
                  <a:cubicBezTo>
                    <a:pt x="16111" y="58756"/>
                    <a:pt x="16080" y="58725"/>
                    <a:pt x="16050" y="58695"/>
                  </a:cubicBezTo>
                  <a:cubicBezTo>
                    <a:pt x="15168" y="57570"/>
                    <a:pt x="14378" y="56385"/>
                    <a:pt x="13648" y="55169"/>
                  </a:cubicBezTo>
                  <a:cubicBezTo>
                    <a:pt x="12645" y="53497"/>
                    <a:pt x="11764" y="51795"/>
                    <a:pt x="10943" y="50032"/>
                  </a:cubicBezTo>
                  <a:cubicBezTo>
                    <a:pt x="10366" y="48816"/>
                    <a:pt x="9819" y="47600"/>
                    <a:pt x="9332" y="46354"/>
                  </a:cubicBezTo>
                  <a:cubicBezTo>
                    <a:pt x="8876" y="45260"/>
                    <a:pt x="8481" y="44166"/>
                    <a:pt x="8056" y="43072"/>
                  </a:cubicBezTo>
                  <a:cubicBezTo>
                    <a:pt x="7752" y="42251"/>
                    <a:pt x="7478" y="41430"/>
                    <a:pt x="7174" y="40609"/>
                  </a:cubicBezTo>
                  <a:cubicBezTo>
                    <a:pt x="6901" y="39728"/>
                    <a:pt x="6597" y="38847"/>
                    <a:pt x="6323" y="37965"/>
                  </a:cubicBezTo>
                  <a:cubicBezTo>
                    <a:pt x="6050" y="37114"/>
                    <a:pt x="5806" y="36263"/>
                    <a:pt x="5563" y="35412"/>
                  </a:cubicBezTo>
                  <a:cubicBezTo>
                    <a:pt x="4712" y="32494"/>
                    <a:pt x="3983" y="29576"/>
                    <a:pt x="3344" y="26628"/>
                  </a:cubicBezTo>
                  <a:cubicBezTo>
                    <a:pt x="3132" y="25685"/>
                    <a:pt x="2949" y="24743"/>
                    <a:pt x="2736" y="23831"/>
                  </a:cubicBezTo>
                  <a:cubicBezTo>
                    <a:pt x="2554" y="22828"/>
                    <a:pt x="2372" y="21825"/>
                    <a:pt x="2189" y="20822"/>
                  </a:cubicBezTo>
                  <a:cubicBezTo>
                    <a:pt x="2037" y="19971"/>
                    <a:pt x="1885" y="19150"/>
                    <a:pt x="1764" y="18330"/>
                  </a:cubicBezTo>
                  <a:cubicBezTo>
                    <a:pt x="1642" y="17509"/>
                    <a:pt x="1521" y="16658"/>
                    <a:pt x="1399" y="15837"/>
                  </a:cubicBezTo>
                  <a:cubicBezTo>
                    <a:pt x="1277" y="14986"/>
                    <a:pt x="1156" y="14135"/>
                    <a:pt x="1065" y="13284"/>
                  </a:cubicBezTo>
                  <a:cubicBezTo>
                    <a:pt x="913" y="12129"/>
                    <a:pt x="791" y="10974"/>
                    <a:pt x="670" y="9819"/>
                  </a:cubicBezTo>
                  <a:cubicBezTo>
                    <a:pt x="578" y="8573"/>
                    <a:pt x="457" y="7296"/>
                    <a:pt x="366" y="6050"/>
                  </a:cubicBezTo>
                  <a:cubicBezTo>
                    <a:pt x="305" y="4743"/>
                    <a:pt x="244" y="3405"/>
                    <a:pt x="183" y="2098"/>
                  </a:cubicBezTo>
                  <a:cubicBezTo>
                    <a:pt x="153" y="1582"/>
                    <a:pt x="153" y="1034"/>
                    <a:pt x="122" y="487"/>
                  </a:cubicBezTo>
                  <a:cubicBezTo>
                    <a:pt x="122" y="457"/>
                    <a:pt x="122" y="396"/>
                    <a:pt x="153" y="366"/>
                  </a:cubicBezTo>
                  <a:close/>
                  <a:moveTo>
                    <a:pt x="31" y="1"/>
                  </a:moveTo>
                  <a:cubicBezTo>
                    <a:pt x="31" y="92"/>
                    <a:pt x="1" y="183"/>
                    <a:pt x="1" y="275"/>
                  </a:cubicBezTo>
                  <a:cubicBezTo>
                    <a:pt x="1" y="548"/>
                    <a:pt x="1" y="822"/>
                    <a:pt x="1" y="1095"/>
                  </a:cubicBezTo>
                  <a:cubicBezTo>
                    <a:pt x="31" y="3162"/>
                    <a:pt x="122" y="5229"/>
                    <a:pt x="274" y="7296"/>
                  </a:cubicBezTo>
                  <a:cubicBezTo>
                    <a:pt x="396" y="8694"/>
                    <a:pt x="518" y="10123"/>
                    <a:pt x="670" y="11551"/>
                  </a:cubicBezTo>
                  <a:cubicBezTo>
                    <a:pt x="791" y="12676"/>
                    <a:pt x="943" y="13831"/>
                    <a:pt x="1095" y="14956"/>
                  </a:cubicBezTo>
                  <a:cubicBezTo>
                    <a:pt x="1217" y="15867"/>
                    <a:pt x="1338" y="16810"/>
                    <a:pt x="1490" y="17722"/>
                  </a:cubicBezTo>
                  <a:cubicBezTo>
                    <a:pt x="1642" y="18664"/>
                    <a:pt x="1794" y="19637"/>
                    <a:pt x="1946" y="20609"/>
                  </a:cubicBezTo>
                  <a:cubicBezTo>
                    <a:pt x="2129" y="21612"/>
                    <a:pt x="2311" y="22615"/>
                    <a:pt x="2524" y="23649"/>
                  </a:cubicBezTo>
                  <a:cubicBezTo>
                    <a:pt x="2736" y="24713"/>
                    <a:pt x="2949" y="25776"/>
                    <a:pt x="3192" y="26871"/>
                  </a:cubicBezTo>
                  <a:cubicBezTo>
                    <a:pt x="3740" y="29272"/>
                    <a:pt x="4317" y="31673"/>
                    <a:pt x="4986" y="34044"/>
                  </a:cubicBezTo>
                  <a:cubicBezTo>
                    <a:pt x="5259" y="35047"/>
                    <a:pt x="5563" y="36050"/>
                    <a:pt x="5867" y="37053"/>
                  </a:cubicBezTo>
                  <a:cubicBezTo>
                    <a:pt x="6110" y="37935"/>
                    <a:pt x="6414" y="38816"/>
                    <a:pt x="6688" y="39698"/>
                  </a:cubicBezTo>
                  <a:cubicBezTo>
                    <a:pt x="6931" y="40458"/>
                    <a:pt x="7205" y="41217"/>
                    <a:pt x="7478" y="41977"/>
                  </a:cubicBezTo>
                  <a:cubicBezTo>
                    <a:pt x="7813" y="42920"/>
                    <a:pt x="8147" y="43862"/>
                    <a:pt x="8512" y="44774"/>
                  </a:cubicBezTo>
                  <a:cubicBezTo>
                    <a:pt x="8937" y="45868"/>
                    <a:pt x="9363" y="46962"/>
                    <a:pt x="9849" y="48056"/>
                  </a:cubicBezTo>
                  <a:cubicBezTo>
                    <a:pt x="10609" y="49819"/>
                    <a:pt x="11430" y="51582"/>
                    <a:pt x="12341" y="53284"/>
                  </a:cubicBezTo>
                  <a:cubicBezTo>
                    <a:pt x="13253" y="54956"/>
                    <a:pt x="14256" y="56598"/>
                    <a:pt x="15381" y="58117"/>
                  </a:cubicBezTo>
                  <a:cubicBezTo>
                    <a:pt x="16050" y="59029"/>
                    <a:pt x="16749" y="59880"/>
                    <a:pt x="17539" y="60671"/>
                  </a:cubicBezTo>
                  <a:cubicBezTo>
                    <a:pt x="17995" y="61096"/>
                    <a:pt x="18451" y="61491"/>
                    <a:pt x="18937" y="61856"/>
                  </a:cubicBezTo>
                  <a:cubicBezTo>
                    <a:pt x="19302" y="62130"/>
                    <a:pt x="19667" y="62403"/>
                    <a:pt x="20062" y="62616"/>
                  </a:cubicBezTo>
                  <a:cubicBezTo>
                    <a:pt x="20092" y="62616"/>
                    <a:pt x="20123" y="62646"/>
                    <a:pt x="20153" y="62646"/>
                  </a:cubicBezTo>
                  <a:cubicBezTo>
                    <a:pt x="20192" y="62666"/>
                    <a:pt x="20230" y="62676"/>
                    <a:pt x="20266" y="62676"/>
                  </a:cubicBezTo>
                  <a:cubicBezTo>
                    <a:pt x="20343" y="62676"/>
                    <a:pt x="20406" y="62629"/>
                    <a:pt x="20427" y="62525"/>
                  </a:cubicBezTo>
                  <a:cubicBezTo>
                    <a:pt x="20518" y="62069"/>
                    <a:pt x="20548" y="61643"/>
                    <a:pt x="20548" y="61187"/>
                  </a:cubicBezTo>
                  <a:cubicBezTo>
                    <a:pt x="20579" y="59971"/>
                    <a:pt x="20457" y="58756"/>
                    <a:pt x="20305" y="57540"/>
                  </a:cubicBezTo>
                  <a:cubicBezTo>
                    <a:pt x="20214" y="56841"/>
                    <a:pt x="20123" y="56142"/>
                    <a:pt x="20001" y="55443"/>
                  </a:cubicBezTo>
                  <a:cubicBezTo>
                    <a:pt x="19819" y="54470"/>
                    <a:pt x="19636" y="53467"/>
                    <a:pt x="19454" y="52494"/>
                  </a:cubicBezTo>
                  <a:cubicBezTo>
                    <a:pt x="19211" y="51370"/>
                    <a:pt x="18968" y="50275"/>
                    <a:pt x="18694" y="49151"/>
                  </a:cubicBezTo>
                  <a:cubicBezTo>
                    <a:pt x="18421" y="47996"/>
                    <a:pt x="18147" y="46841"/>
                    <a:pt x="17843" y="45686"/>
                  </a:cubicBezTo>
                  <a:cubicBezTo>
                    <a:pt x="17570" y="44682"/>
                    <a:pt x="17296" y="43679"/>
                    <a:pt x="17022" y="42676"/>
                  </a:cubicBezTo>
                  <a:cubicBezTo>
                    <a:pt x="16870" y="42190"/>
                    <a:pt x="16749" y="41673"/>
                    <a:pt x="16597" y="41187"/>
                  </a:cubicBezTo>
                  <a:cubicBezTo>
                    <a:pt x="16415" y="40609"/>
                    <a:pt x="16232" y="40002"/>
                    <a:pt x="16050" y="39394"/>
                  </a:cubicBezTo>
                  <a:cubicBezTo>
                    <a:pt x="15898" y="38877"/>
                    <a:pt x="15746" y="38391"/>
                    <a:pt x="15594" y="37874"/>
                  </a:cubicBezTo>
                  <a:cubicBezTo>
                    <a:pt x="15442" y="37296"/>
                    <a:pt x="15259" y="36749"/>
                    <a:pt x="15077" y="36172"/>
                  </a:cubicBezTo>
                  <a:cubicBezTo>
                    <a:pt x="14895" y="35655"/>
                    <a:pt x="14743" y="35138"/>
                    <a:pt x="14591" y="34622"/>
                  </a:cubicBezTo>
                  <a:cubicBezTo>
                    <a:pt x="14408" y="34044"/>
                    <a:pt x="14196" y="33497"/>
                    <a:pt x="14013" y="32950"/>
                  </a:cubicBezTo>
                  <a:cubicBezTo>
                    <a:pt x="13861" y="32403"/>
                    <a:pt x="13679" y="31886"/>
                    <a:pt x="13497" y="31369"/>
                  </a:cubicBezTo>
                  <a:cubicBezTo>
                    <a:pt x="13284" y="30731"/>
                    <a:pt x="13071" y="30093"/>
                    <a:pt x="12858" y="29485"/>
                  </a:cubicBezTo>
                  <a:cubicBezTo>
                    <a:pt x="12645" y="28877"/>
                    <a:pt x="12433" y="28299"/>
                    <a:pt x="12220" y="27722"/>
                  </a:cubicBezTo>
                  <a:cubicBezTo>
                    <a:pt x="11977" y="26962"/>
                    <a:pt x="11703" y="26232"/>
                    <a:pt x="11430" y="25503"/>
                  </a:cubicBezTo>
                  <a:cubicBezTo>
                    <a:pt x="11126" y="24652"/>
                    <a:pt x="10822" y="23831"/>
                    <a:pt x="10518" y="22980"/>
                  </a:cubicBezTo>
                  <a:cubicBezTo>
                    <a:pt x="10092" y="21855"/>
                    <a:pt x="9636" y="20731"/>
                    <a:pt x="9211" y="19606"/>
                  </a:cubicBezTo>
                  <a:cubicBezTo>
                    <a:pt x="8785" y="18512"/>
                    <a:pt x="8360" y="17418"/>
                    <a:pt x="7904" y="16323"/>
                  </a:cubicBezTo>
                  <a:cubicBezTo>
                    <a:pt x="7296" y="14895"/>
                    <a:pt x="6688" y="13436"/>
                    <a:pt x="6080" y="12007"/>
                  </a:cubicBezTo>
                  <a:cubicBezTo>
                    <a:pt x="5198" y="10001"/>
                    <a:pt x="4287" y="7995"/>
                    <a:pt x="3314" y="6019"/>
                  </a:cubicBezTo>
                  <a:cubicBezTo>
                    <a:pt x="2463" y="4256"/>
                    <a:pt x="1581" y="2524"/>
                    <a:pt x="609" y="822"/>
                  </a:cubicBezTo>
                  <a:cubicBezTo>
                    <a:pt x="487" y="579"/>
                    <a:pt x="335" y="335"/>
                    <a:pt x="183" y="92"/>
                  </a:cubicBezTo>
                  <a:cubicBezTo>
                    <a:pt x="153" y="31"/>
                    <a:pt x="153" y="1"/>
                    <a:pt x="3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rot="-602953">
              <a:off x="418005" y="4727086"/>
              <a:ext cx="180888" cy="581781"/>
            </a:xfrm>
            <a:custGeom>
              <a:rect b="b" l="l" r="r" t="t"/>
              <a:pathLst>
                <a:path extrusionOk="0" h="45169" w="14044">
                  <a:moveTo>
                    <a:pt x="1" y="1"/>
                  </a:moveTo>
                  <a:cubicBezTo>
                    <a:pt x="1" y="31"/>
                    <a:pt x="1" y="31"/>
                    <a:pt x="1" y="31"/>
                  </a:cubicBezTo>
                  <a:cubicBezTo>
                    <a:pt x="1" y="62"/>
                    <a:pt x="1" y="62"/>
                    <a:pt x="31" y="92"/>
                  </a:cubicBezTo>
                  <a:cubicBezTo>
                    <a:pt x="92" y="335"/>
                    <a:pt x="183" y="548"/>
                    <a:pt x="274" y="791"/>
                  </a:cubicBezTo>
                  <a:cubicBezTo>
                    <a:pt x="517" y="1399"/>
                    <a:pt x="730" y="2007"/>
                    <a:pt x="973" y="2615"/>
                  </a:cubicBezTo>
                  <a:lnTo>
                    <a:pt x="1521" y="4074"/>
                  </a:lnTo>
                  <a:cubicBezTo>
                    <a:pt x="1703" y="4591"/>
                    <a:pt x="1916" y="5107"/>
                    <a:pt x="2098" y="5654"/>
                  </a:cubicBezTo>
                  <a:cubicBezTo>
                    <a:pt x="2311" y="6141"/>
                    <a:pt x="2493" y="6627"/>
                    <a:pt x="2676" y="7144"/>
                  </a:cubicBezTo>
                  <a:cubicBezTo>
                    <a:pt x="2828" y="7600"/>
                    <a:pt x="3010" y="8025"/>
                    <a:pt x="3162" y="8481"/>
                  </a:cubicBezTo>
                  <a:cubicBezTo>
                    <a:pt x="3314" y="8907"/>
                    <a:pt x="3466" y="9332"/>
                    <a:pt x="3618" y="9758"/>
                  </a:cubicBezTo>
                  <a:cubicBezTo>
                    <a:pt x="3770" y="10214"/>
                    <a:pt x="3922" y="10670"/>
                    <a:pt x="4104" y="11126"/>
                  </a:cubicBezTo>
                  <a:cubicBezTo>
                    <a:pt x="4226" y="11521"/>
                    <a:pt x="4378" y="11916"/>
                    <a:pt x="4499" y="12341"/>
                  </a:cubicBezTo>
                  <a:cubicBezTo>
                    <a:pt x="4651" y="12797"/>
                    <a:pt x="4803" y="13223"/>
                    <a:pt x="4955" y="13679"/>
                  </a:cubicBezTo>
                  <a:cubicBezTo>
                    <a:pt x="5077" y="14074"/>
                    <a:pt x="5198" y="14439"/>
                    <a:pt x="5320" y="14803"/>
                  </a:cubicBezTo>
                  <a:cubicBezTo>
                    <a:pt x="5472" y="15229"/>
                    <a:pt x="5594" y="15624"/>
                    <a:pt x="5715" y="16050"/>
                  </a:cubicBezTo>
                  <a:cubicBezTo>
                    <a:pt x="5837" y="16354"/>
                    <a:pt x="5928" y="16688"/>
                    <a:pt x="6050" y="17022"/>
                  </a:cubicBezTo>
                  <a:cubicBezTo>
                    <a:pt x="6171" y="17448"/>
                    <a:pt x="6323" y="17873"/>
                    <a:pt x="6445" y="18299"/>
                  </a:cubicBezTo>
                  <a:cubicBezTo>
                    <a:pt x="6566" y="18664"/>
                    <a:pt x="6688" y="19028"/>
                    <a:pt x="6779" y="19393"/>
                  </a:cubicBezTo>
                  <a:cubicBezTo>
                    <a:pt x="6931" y="19879"/>
                    <a:pt x="7083" y="20366"/>
                    <a:pt x="7235" y="20852"/>
                  </a:cubicBezTo>
                  <a:cubicBezTo>
                    <a:pt x="7357" y="21278"/>
                    <a:pt x="7478" y="21673"/>
                    <a:pt x="7600" y="22098"/>
                  </a:cubicBezTo>
                  <a:cubicBezTo>
                    <a:pt x="7782" y="22645"/>
                    <a:pt x="7934" y="23193"/>
                    <a:pt x="8086" y="23709"/>
                  </a:cubicBezTo>
                  <a:cubicBezTo>
                    <a:pt x="8268" y="24317"/>
                    <a:pt x="8451" y="24925"/>
                    <a:pt x="8633" y="25503"/>
                  </a:cubicBezTo>
                  <a:cubicBezTo>
                    <a:pt x="8846" y="26293"/>
                    <a:pt x="9059" y="27053"/>
                    <a:pt x="9302" y="27813"/>
                  </a:cubicBezTo>
                  <a:lnTo>
                    <a:pt x="9940" y="30153"/>
                  </a:lnTo>
                  <a:lnTo>
                    <a:pt x="10639" y="32615"/>
                  </a:lnTo>
                  <a:cubicBezTo>
                    <a:pt x="10882" y="33466"/>
                    <a:pt x="11126" y="34317"/>
                    <a:pt x="11369" y="35199"/>
                  </a:cubicBezTo>
                  <a:cubicBezTo>
                    <a:pt x="11642" y="36202"/>
                    <a:pt x="11916" y="37205"/>
                    <a:pt x="12189" y="38238"/>
                  </a:cubicBezTo>
                  <a:cubicBezTo>
                    <a:pt x="12463" y="39272"/>
                    <a:pt x="12737" y="40305"/>
                    <a:pt x="13010" y="41339"/>
                  </a:cubicBezTo>
                  <a:cubicBezTo>
                    <a:pt x="13253" y="42433"/>
                    <a:pt x="13527" y="43527"/>
                    <a:pt x="13800" y="44591"/>
                  </a:cubicBezTo>
                  <a:cubicBezTo>
                    <a:pt x="13831" y="44743"/>
                    <a:pt x="13861" y="44865"/>
                    <a:pt x="13922" y="45017"/>
                  </a:cubicBezTo>
                  <a:cubicBezTo>
                    <a:pt x="13922" y="45047"/>
                    <a:pt x="13952" y="45108"/>
                    <a:pt x="13983" y="45169"/>
                  </a:cubicBezTo>
                  <a:cubicBezTo>
                    <a:pt x="14044" y="45077"/>
                    <a:pt x="14013" y="45047"/>
                    <a:pt x="13983" y="44986"/>
                  </a:cubicBezTo>
                  <a:cubicBezTo>
                    <a:pt x="13892" y="44470"/>
                    <a:pt x="13770" y="43953"/>
                    <a:pt x="13648" y="43436"/>
                  </a:cubicBezTo>
                  <a:cubicBezTo>
                    <a:pt x="13223" y="41582"/>
                    <a:pt x="12767" y="39758"/>
                    <a:pt x="12281" y="37934"/>
                  </a:cubicBezTo>
                  <a:cubicBezTo>
                    <a:pt x="12159" y="37479"/>
                    <a:pt x="12037" y="37023"/>
                    <a:pt x="11916" y="36567"/>
                  </a:cubicBezTo>
                  <a:cubicBezTo>
                    <a:pt x="11734" y="35898"/>
                    <a:pt x="11521" y="35229"/>
                    <a:pt x="11338" y="34561"/>
                  </a:cubicBezTo>
                  <a:cubicBezTo>
                    <a:pt x="11217" y="34135"/>
                    <a:pt x="11126" y="33709"/>
                    <a:pt x="11004" y="33284"/>
                  </a:cubicBezTo>
                  <a:cubicBezTo>
                    <a:pt x="10822" y="32706"/>
                    <a:pt x="10670" y="32129"/>
                    <a:pt x="10487" y="31521"/>
                  </a:cubicBezTo>
                  <a:cubicBezTo>
                    <a:pt x="10396" y="31156"/>
                    <a:pt x="10275" y="30761"/>
                    <a:pt x="10153" y="30366"/>
                  </a:cubicBezTo>
                  <a:cubicBezTo>
                    <a:pt x="10001" y="29788"/>
                    <a:pt x="9849" y="29241"/>
                    <a:pt x="9667" y="28664"/>
                  </a:cubicBezTo>
                  <a:cubicBezTo>
                    <a:pt x="9575" y="28299"/>
                    <a:pt x="9484" y="27934"/>
                    <a:pt x="9363" y="27570"/>
                  </a:cubicBezTo>
                  <a:cubicBezTo>
                    <a:pt x="9211" y="27053"/>
                    <a:pt x="9059" y="26536"/>
                    <a:pt x="8937" y="26050"/>
                  </a:cubicBezTo>
                  <a:cubicBezTo>
                    <a:pt x="8785" y="25594"/>
                    <a:pt x="8664" y="25138"/>
                    <a:pt x="8512" y="24682"/>
                  </a:cubicBezTo>
                  <a:cubicBezTo>
                    <a:pt x="8390" y="24226"/>
                    <a:pt x="8268" y="23770"/>
                    <a:pt x="8116" y="23314"/>
                  </a:cubicBezTo>
                  <a:lnTo>
                    <a:pt x="7752" y="22068"/>
                  </a:lnTo>
                  <a:cubicBezTo>
                    <a:pt x="7600" y="21642"/>
                    <a:pt x="7478" y="21247"/>
                    <a:pt x="7357" y="20852"/>
                  </a:cubicBezTo>
                  <a:lnTo>
                    <a:pt x="7022" y="19697"/>
                  </a:lnTo>
                  <a:cubicBezTo>
                    <a:pt x="6870" y="19211"/>
                    <a:pt x="6718" y="18755"/>
                    <a:pt x="6597" y="18299"/>
                  </a:cubicBezTo>
                  <a:cubicBezTo>
                    <a:pt x="6445" y="17873"/>
                    <a:pt x="6323" y="17448"/>
                    <a:pt x="6171" y="16992"/>
                  </a:cubicBezTo>
                  <a:cubicBezTo>
                    <a:pt x="6050" y="16597"/>
                    <a:pt x="5898" y="16202"/>
                    <a:pt x="5776" y="15776"/>
                  </a:cubicBezTo>
                  <a:cubicBezTo>
                    <a:pt x="5654" y="15381"/>
                    <a:pt x="5533" y="14986"/>
                    <a:pt x="5381" y="14591"/>
                  </a:cubicBezTo>
                  <a:cubicBezTo>
                    <a:pt x="5259" y="14135"/>
                    <a:pt x="5077" y="13679"/>
                    <a:pt x="4955" y="13223"/>
                  </a:cubicBezTo>
                  <a:cubicBezTo>
                    <a:pt x="4773" y="12737"/>
                    <a:pt x="4621" y="12220"/>
                    <a:pt x="4439" y="11733"/>
                  </a:cubicBezTo>
                  <a:cubicBezTo>
                    <a:pt x="4287" y="11278"/>
                    <a:pt x="4104" y="10822"/>
                    <a:pt x="3952" y="10366"/>
                  </a:cubicBezTo>
                  <a:cubicBezTo>
                    <a:pt x="3770" y="9879"/>
                    <a:pt x="3618" y="9363"/>
                    <a:pt x="3435" y="8876"/>
                  </a:cubicBezTo>
                  <a:cubicBezTo>
                    <a:pt x="3223" y="8299"/>
                    <a:pt x="3010" y="7752"/>
                    <a:pt x="2797" y="7174"/>
                  </a:cubicBezTo>
                  <a:cubicBezTo>
                    <a:pt x="2554" y="6536"/>
                    <a:pt x="2311" y="5898"/>
                    <a:pt x="2068" y="5229"/>
                  </a:cubicBezTo>
                  <a:cubicBezTo>
                    <a:pt x="1794" y="4499"/>
                    <a:pt x="1521" y="3800"/>
                    <a:pt x="1217" y="3071"/>
                  </a:cubicBezTo>
                  <a:cubicBezTo>
                    <a:pt x="913" y="2220"/>
                    <a:pt x="578" y="1399"/>
                    <a:pt x="244" y="578"/>
                  </a:cubicBezTo>
                  <a:cubicBezTo>
                    <a:pt x="183" y="396"/>
                    <a:pt x="92" y="214"/>
                    <a:pt x="1"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rot="-602953">
              <a:off x="97787" y="4060092"/>
              <a:ext cx="656937" cy="952393"/>
            </a:xfrm>
            <a:custGeom>
              <a:rect b="b" l="l" r="r" t="t"/>
              <a:pathLst>
                <a:path extrusionOk="0" h="73943" w="51004">
                  <a:moveTo>
                    <a:pt x="5046" y="8622"/>
                  </a:moveTo>
                  <a:cubicBezTo>
                    <a:pt x="5046" y="8622"/>
                    <a:pt x="5046" y="8622"/>
                    <a:pt x="5046" y="8622"/>
                  </a:cubicBezTo>
                  <a:lnTo>
                    <a:pt x="5076" y="8622"/>
                  </a:lnTo>
                  <a:cubicBezTo>
                    <a:pt x="5066" y="8622"/>
                    <a:pt x="5056" y="8622"/>
                    <a:pt x="5046" y="8622"/>
                  </a:cubicBezTo>
                  <a:close/>
                  <a:moveTo>
                    <a:pt x="16809" y="11236"/>
                  </a:moveTo>
                  <a:cubicBezTo>
                    <a:pt x="16819" y="11241"/>
                    <a:pt x="16829" y="11245"/>
                    <a:pt x="16840" y="11249"/>
                  </a:cubicBezTo>
                  <a:lnTo>
                    <a:pt x="16840" y="11249"/>
                  </a:lnTo>
                  <a:cubicBezTo>
                    <a:pt x="16839" y="11245"/>
                    <a:pt x="16839" y="11241"/>
                    <a:pt x="16839" y="11236"/>
                  </a:cubicBezTo>
                  <a:close/>
                  <a:moveTo>
                    <a:pt x="34074" y="6130"/>
                  </a:moveTo>
                  <a:cubicBezTo>
                    <a:pt x="34104" y="6160"/>
                    <a:pt x="34104" y="6160"/>
                    <a:pt x="34104" y="6160"/>
                  </a:cubicBezTo>
                  <a:cubicBezTo>
                    <a:pt x="34104" y="6190"/>
                    <a:pt x="34134" y="6221"/>
                    <a:pt x="34104" y="6281"/>
                  </a:cubicBezTo>
                  <a:cubicBezTo>
                    <a:pt x="34043" y="6585"/>
                    <a:pt x="34043" y="6889"/>
                    <a:pt x="34043" y="7193"/>
                  </a:cubicBezTo>
                  <a:cubicBezTo>
                    <a:pt x="34043" y="7649"/>
                    <a:pt x="34013" y="8105"/>
                    <a:pt x="33982" y="8561"/>
                  </a:cubicBezTo>
                  <a:cubicBezTo>
                    <a:pt x="33952" y="8926"/>
                    <a:pt x="33891" y="9321"/>
                    <a:pt x="33770" y="9686"/>
                  </a:cubicBezTo>
                  <a:cubicBezTo>
                    <a:pt x="33648" y="10111"/>
                    <a:pt x="33405" y="10476"/>
                    <a:pt x="33071" y="10750"/>
                  </a:cubicBezTo>
                  <a:cubicBezTo>
                    <a:pt x="32706" y="11084"/>
                    <a:pt x="32311" y="11297"/>
                    <a:pt x="31855" y="11449"/>
                  </a:cubicBezTo>
                  <a:cubicBezTo>
                    <a:pt x="31764" y="11479"/>
                    <a:pt x="31642" y="11510"/>
                    <a:pt x="31551" y="11540"/>
                  </a:cubicBezTo>
                  <a:cubicBezTo>
                    <a:pt x="31247" y="11662"/>
                    <a:pt x="30943" y="11783"/>
                    <a:pt x="30700" y="11965"/>
                  </a:cubicBezTo>
                  <a:cubicBezTo>
                    <a:pt x="30639" y="11996"/>
                    <a:pt x="30578" y="12057"/>
                    <a:pt x="30517" y="12087"/>
                  </a:cubicBezTo>
                  <a:cubicBezTo>
                    <a:pt x="30457" y="12057"/>
                    <a:pt x="30487" y="12026"/>
                    <a:pt x="30517" y="11996"/>
                  </a:cubicBezTo>
                  <a:cubicBezTo>
                    <a:pt x="30821" y="11388"/>
                    <a:pt x="31186" y="10841"/>
                    <a:pt x="31672" y="10385"/>
                  </a:cubicBezTo>
                  <a:cubicBezTo>
                    <a:pt x="31855" y="10203"/>
                    <a:pt x="32037" y="10051"/>
                    <a:pt x="32189" y="9868"/>
                  </a:cubicBezTo>
                  <a:cubicBezTo>
                    <a:pt x="32493" y="9595"/>
                    <a:pt x="32706" y="9260"/>
                    <a:pt x="32888" y="8896"/>
                  </a:cubicBezTo>
                  <a:cubicBezTo>
                    <a:pt x="33162" y="8440"/>
                    <a:pt x="33374" y="7923"/>
                    <a:pt x="33557" y="7437"/>
                  </a:cubicBezTo>
                  <a:cubicBezTo>
                    <a:pt x="33709" y="7072"/>
                    <a:pt x="33830" y="6737"/>
                    <a:pt x="33982" y="6373"/>
                  </a:cubicBezTo>
                  <a:cubicBezTo>
                    <a:pt x="34013" y="6312"/>
                    <a:pt x="34043" y="6221"/>
                    <a:pt x="34074" y="6130"/>
                  </a:cubicBezTo>
                  <a:close/>
                  <a:moveTo>
                    <a:pt x="26779" y="13972"/>
                  </a:moveTo>
                  <a:cubicBezTo>
                    <a:pt x="26793" y="13972"/>
                    <a:pt x="26801" y="13972"/>
                    <a:pt x="26808" y="13975"/>
                  </a:cubicBezTo>
                  <a:lnTo>
                    <a:pt x="26808" y="13975"/>
                  </a:lnTo>
                  <a:cubicBezTo>
                    <a:pt x="26809" y="13974"/>
                    <a:pt x="26809" y="13973"/>
                    <a:pt x="26809" y="13972"/>
                  </a:cubicBezTo>
                  <a:close/>
                  <a:moveTo>
                    <a:pt x="20669" y="14853"/>
                  </a:moveTo>
                  <a:cubicBezTo>
                    <a:pt x="20680" y="14853"/>
                    <a:pt x="20690" y="14853"/>
                    <a:pt x="20699" y="14853"/>
                  </a:cubicBezTo>
                  <a:lnTo>
                    <a:pt x="20699" y="14853"/>
                  </a:lnTo>
                  <a:cubicBezTo>
                    <a:pt x="20699" y="14853"/>
                    <a:pt x="20699" y="14853"/>
                    <a:pt x="20699" y="14853"/>
                  </a:cubicBezTo>
                  <a:close/>
                  <a:moveTo>
                    <a:pt x="3678" y="7740"/>
                  </a:moveTo>
                  <a:cubicBezTo>
                    <a:pt x="4043" y="7771"/>
                    <a:pt x="4407" y="7771"/>
                    <a:pt x="4772" y="7832"/>
                  </a:cubicBezTo>
                  <a:cubicBezTo>
                    <a:pt x="4955" y="7862"/>
                    <a:pt x="5137" y="7862"/>
                    <a:pt x="5289" y="7892"/>
                  </a:cubicBezTo>
                  <a:cubicBezTo>
                    <a:pt x="5775" y="7953"/>
                    <a:pt x="6262" y="8044"/>
                    <a:pt x="6717" y="8136"/>
                  </a:cubicBezTo>
                  <a:cubicBezTo>
                    <a:pt x="7538" y="8318"/>
                    <a:pt x="8328" y="8500"/>
                    <a:pt x="9119" y="8683"/>
                  </a:cubicBezTo>
                  <a:cubicBezTo>
                    <a:pt x="9514" y="8804"/>
                    <a:pt x="9939" y="8865"/>
                    <a:pt x="10335" y="8926"/>
                  </a:cubicBezTo>
                  <a:cubicBezTo>
                    <a:pt x="10851" y="8987"/>
                    <a:pt x="11368" y="9047"/>
                    <a:pt x="11885" y="9078"/>
                  </a:cubicBezTo>
                  <a:cubicBezTo>
                    <a:pt x="12249" y="9108"/>
                    <a:pt x="12645" y="9139"/>
                    <a:pt x="13009" y="9199"/>
                  </a:cubicBezTo>
                  <a:cubicBezTo>
                    <a:pt x="13374" y="9230"/>
                    <a:pt x="13708" y="9291"/>
                    <a:pt x="14073" y="9351"/>
                  </a:cubicBezTo>
                  <a:cubicBezTo>
                    <a:pt x="14499" y="9382"/>
                    <a:pt x="14924" y="9443"/>
                    <a:pt x="15350" y="9534"/>
                  </a:cubicBezTo>
                  <a:cubicBezTo>
                    <a:pt x="15745" y="9595"/>
                    <a:pt x="16140" y="9655"/>
                    <a:pt x="16535" y="9716"/>
                  </a:cubicBezTo>
                  <a:cubicBezTo>
                    <a:pt x="16809" y="9777"/>
                    <a:pt x="17082" y="9807"/>
                    <a:pt x="17356" y="9899"/>
                  </a:cubicBezTo>
                  <a:cubicBezTo>
                    <a:pt x="17873" y="10020"/>
                    <a:pt x="18329" y="10263"/>
                    <a:pt x="18815" y="10506"/>
                  </a:cubicBezTo>
                  <a:cubicBezTo>
                    <a:pt x="18997" y="10628"/>
                    <a:pt x="19210" y="10750"/>
                    <a:pt x="19392" y="10902"/>
                  </a:cubicBezTo>
                  <a:cubicBezTo>
                    <a:pt x="19788" y="11175"/>
                    <a:pt x="20092" y="11510"/>
                    <a:pt x="20365" y="11905"/>
                  </a:cubicBezTo>
                  <a:cubicBezTo>
                    <a:pt x="20548" y="12148"/>
                    <a:pt x="20699" y="12391"/>
                    <a:pt x="20851" y="12634"/>
                  </a:cubicBezTo>
                  <a:cubicBezTo>
                    <a:pt x="21216" y="13212"/>
                    <a:pt x="21581" y="13728"/>
                    <a:pt x="21976" y="14276"/>
                  </a:cubicBezTo>
                  <a:cubicBezTo>
                    <a:pt x="22007" y="14306"/>
                    <a:pt x="22007" y="14336"/>
                    <a:pt x="22037" y="14367"/>
                  </a:cubicBezTo>
                  <a:cubicBezTo>
                    <a:pt x="22019" y="14376"/>
                    <a:pt x="22004" y="14379"/>
                    <a:pt x="21991" y="14379"/>
                  </a:cubicBezTo>
                  <a:cubicBezTo>
                    <a:pt x="21958" y="14379"/>
                    <a:pt x="21937" y="14358"/>
                    <a:pt x="21915" y="14336"/>
                  </a:cubicBezTo>
                  <a:cubicBezTo>
                    <a:pt x="21672" y="14124"/>
                    <a:pt x="21429" y="13911"/>
                    <a:pt x="21186" y="13728"/>
                  </a:cubicBezTo>
                  <a:cubicBezTo>
                    <a:pt x="20456" y="13181"/>
                    <a:pt x="19696" y="12665"/>
                    <a:pt x="18906" y="12239"/>
                  </a:cubicBezTo>
                  <a:cubicBezTo>
                    <a:pt x="18420" y="11965"/>
                    <a:pt x="17903" y="11692"/>
                    <a:pt x="17386" y="11449"/>
                  </a:cubicBezTo>
                  <a:cubicBezTo>
                    <a:pt x="17265" y="11388"/>
                    <a:pt x="17113" y="11327"/>
                    <a:pt x="16991" y="11266"/>
                  </a:cubicBezTo>
                  <a:cubicBezTo>
                    <a:pt x="16941" y="11266"/>
                    <a:pt x="16890" y="11266"/>
                    <a:pt x="16840" y="11249"/>
                  </a:cubicBezTo>
                  <a:lnTo>
                    <a:pt x="16840" y="11249"/>
                  </a:lnTo>
                  <a:cubicBezTo>
                    <a:pt x="16844" y="11297"/>
                    <a:pt x="16872" y="11299"/>
                    <a:pt x="16900" y="11327"/>
                  </a:cubicBezTo>
                  <a:cubicBezTo>
                    <a:pt x="17143" y="11418"/>
                    <a:pt x="17386" y="11540"/>
                    <a:pt x="17599" y="11631"/>
                  </a:cubicBezTo>
                  <a:cubicBezTo>
                    <a:pt x="18602" y="12148"/>
                    <a:pt x="19544" y="12695"/>
                    <a:pt x="20456" y="13303"/>
                  </a:cubicBezTo>
                  <a:cubicBezTo>
                    <a:pt x="21034" y="13728"/>
                    <a:pt x="21581" y="14184"/>
                    <a:pt x="22128" y="14671"/>
                  </a:cubicBezTo>
                  <a:cubicBezTo>
                    <a:pt x="22523" y="15035"/>
                    <a:pt x="22918" y="15400"/>
                    <a:pt x="23314" y="15826"/>
                  </a:cubicBezTo>
                  <a:cubicBezTo>
                    <a:pt x="23344" y="15856"/>
                    <a:pt x="23405" y="15886"/>
                    <a:pt x="23405" y="15978"/>
                  </a:cubicBezTo>
                  <a:cubicBezTo>
                    <a:pt x="23344" y="15947"/>
                    <a:pt x="23314" y="15886"/>
                    <a:pt x="23253" y="15856"/>
                  </a:cubicBezTo>
                  <a:cubicBezTo>
                    <a:pt x="23192" y="15795"/>
                    <a:pt x="23162" y="15765"/>
                    <a:pt x="23101" y="15704"/>
                  </a:cubicBezTo>
                  <a:cubicBezTo>
                    <a:pt x="23040" y="15674"/>
                    <a:pt x="23010" y="15613"/>
                    <a:pt x="22949" y="15552"/>
                  </a:cubicBezTo>
                  <a:cubicBezTo>
                    <a:pt x="22888" y="15522"/>
                    <a:pt x="22827" y="15491"/>
                    <a:pt x="22797" y="15431"/>
                  </a:cubicBezTo>
                  <a:cubicBezTo>
                    <a:pt x="22736" y="15400"/>
                    <a:pt x="22675" y="15339"/>
                    <a:pt x="22614" y="15279"/>
                  </a:cubicBezTo>
                  <a:cubicBezTo>
                    <a:pt x="22584" y="15248"/>
                    <a:pt x="22523" y="15218"/>
                    <a:pt x="22462" y="15157"/>
                  </a:cubicBezTo>
                  <a:cubicBezTo>
                    <a:pt x="22402" y="15127"/>
                    <a:pt x="22341" y="15066"/>
                    <a:pt x="22280" y="15035"/>
                  </a:cubicBezTo>
                  <a:cubicBezTo>
                    <a:pt x="22250" y="14975"/>
                    <a:pt x="22189" y="14944"/>
                    <a:pt x="22128" y="14914"/>
                  </a:cubicBezTo>
                  <a:cubicBezTo>
                    <a:pt x="22067" y="14853"/>
                    <a:pt x="22007" y="14823"/>
                    <a:pt x="21976" y="14792"/>
                  </a:cubicBezTo>
                  <a:cubicBezTo>
                    <a:pt x="21946" y="14792"/>
                    <a:pt x="21946" y="14792"/>
                    <a:pt x="21946" y="14823"/>
                  </a:cubicBezTo>
                  <a:cubicBezTo>
                    <a:pt x="22341" y="15187"/>
                    <a:pt x="22797" y="15522"/>
                    <a:pt x="23192" y="15917"/>
                  </a:cubicBezTo>
                  <a:cubicBezTo>
                    <a:pt x="23172" y="15927"/>
                    <a:pt x="23155" y="15930"/>
                    <a:pt x="23140" y="15930"/>
                  </a:cubicBezTo>
                  <a:cubicBezTo>
                    <a:pt x="23111" y="15930"/>
                    <a:pt x="23091" y="15917"/>
                    <a:pt x="23070" y="15917"/>
                  </a:cubicBezTo>
                  <a:cubicBezTo>
                    <a:pt x="22462" y="15400"/>
                    <a:pt x="21794" y="14914"/>
                    <a:pt x="21095" y="14488"/>
                  </a:cubicBezTo>
                  <a:cubicBezTo>
                    <a:pt x="20244" y="13941"/>
                    <a:pt x="19362" y="13485"/>
                    <a:pt x="18450" y="13090"/>
                  </a:cubicBezTo>
                  <a:cubicBezTo>
                    <a:pt x="17295" y="12604"/>
                    <a:pt x="16110" y="12239"/>
                    <a:pt x="14894" y="11935"/>
                  </a:cubicBezTo>
                  <a:cubicBezTo>
                    <a:pt x="14225" y="11783"/>
                    <a:pt x="13556" y="11631"/>
                    <a:pt x="12888" y="11510"/>
                  </a:cubicBezTo>
                  <a:cubicBezTo>
                    <a:pt x="12401" y="11388"/>
                    <a:pt x="11915" y="11327"/>
                    <a:pt x="11429" y="11266"/>
                  </a:cubicBezTo>
                  <a:cubicBezTo>
                    <a:pt x="10973" y="11175"/>
                    <a:pt x="10547" y="11114"/>
                    <a:pt x="10091" y="11054"/>
                  </a:cubicBezTo>
                  <a:cubicBezTo>
                    <a:pt x="9787" y="10993"/>
                    <a:pt x="9483" y="10962"/>
                    <a:pt x="9180" y="10932"/>
                  </a:cubicBezTo>
                  <a:lnTo>
                    <a:pt x="8997" y="10932"/>
                  </a:lnTo>
                  <a:cubicBezTo>
                    <a:pt x="9028" y="10993"/>
                    <a:pt x="9058" y="11023"/>
                    <a:pt x="9119" y="11023"/>
                  </a:cubicBezTo>
                  <a:cubicBezTo>
                    <a:pt x="9453" y="11054"/>
                    <a:pt x="9757" y="11114"/>
                    <a:pt x="10091" y="11145"/>
                  </a:cubicBezTo>
                  <a:cubicBezTo>
                    <a:pt x="10365" y="11175"/>
                    <a:pt x="10608" y="11236"/>
                    <a:pt x="10882" y="11266"/>
                  </a:cubicBezTo>
                  <a:cubicBezTo>
                    <a:pt x="11186" y="11327"/>
                    <a:pt x="11459" y="11358"/>
                    <a:pt x="11763" y="11418"/>
                  </a:cubicBezTo>
                  <a:cubicBezTo>
                    <a:pt x="12128" y="11479"/>
                    <a:pt x="12493" y="11540"/>
                    <a:pt x="12827" y="11601"/>
                  </a:cubicBezTo>
                  <a:cubicBezTo>
                    <a:pt x="13313" y="11692"/>
                    <a:pt x="13800" y="11813"/>
                    <a:pt x="14286" y="11905"/>
                  </a:cubicBezTo>
                  <a:cubicBezTo>
                    <a:pt x="14894" y="12057"/>
                    <a:pt x="15471" y="12209"/>
                    <a:pt x="16049" y="12391"/>
                  </a:cubicBezTo>
                  <a:cubicBezTo>
                    <a:pt x="16900" y="12634"/>
                    <a:pt x="17751" y="12938"/>
                    <a:pt x="18541" y="13272"/>
                  </a:cubicBezTo>
                  <a:cubicBezTo>
                    <a:pt x="19727" y="13789"/>
                    <a:pt x="20851" y="14427"/>
                    <a:pt x="21915" y="15187"/>
                  </a:cubicBezTo>
                  <a:cubicBezTo>
                    <a:pt x="22341" y="15491"/>
                    <a:pt x="22766" y="15826"/>
                    <a:pt x="23192" y="16160"/>
                  </a:cubicBezTo>
                  <a:cubicBezTo>
                    <a:pt x="23222" y="16190"/>
                    <a:pt x="23283" y="16251"/>
                    <a:pt x="23344" y="16282"/>
                  </a:cubicBezTo>
                  <a:cubicBezTo>
                    <a:pt x="23303" y="16282"/>
                    <a:pt x="23276" y="16295"/>
                    <a:pt x="23254" y="16295"/>
                  </a:cubicBezTo>
                  <a:cubicBezTo>
                    <a:pt x="23243" y="16295"/>
                    <a:pt x="23232" y="16292"/>
                    <a:pt x="23222" y="16282"/>
                  </a:cubicBezTo>
                  <a:cubicBezTo>
                    <a:pt x="22675" y="15917"/>
                    <a:pt x="22067" y="15552"/>
                    <a:pt x="21490" y="15248"/>
                  </a:cubicBezTo>
                  <a:cubicBezTo>
                    <a:pt x="21247" y="15127"/>
                    <a:pt x="21034" y="15005"/>
                    <a:pt x="20791" y="14883"/>
                  </a:cubicBezTo>
                  <a:cubicBezTo>
                    <a:pt x="20766" y="14859"/>
                    <a:pt x="20741" y="14854"/>
                    <a:pt x="20699" y="14853"/>
                  </a:cubicBezTo>
                  <a:lnTo>
                    <a:pt x="20699" y="14853"/>
                  </a:lnTo>
                  <a:cubicBezTo>
                    <a:pt x="20700" y="14914"/>
                    <a:pt x="20760" y="14944"/>
                    <a:pt x="20791" y="14944"/>
                  </a:cubicBezTo>
                  <a:cubicBezTo>
                    <a:pt x="21064" y="15096"/>
                    <a:pt x="21368" y="15248"/>
                    <a:pt x="21642" y="15400"/>
                  </a:cubicBezTo>
                  <a:cubicBezTo>
                    <a:pt x="22007" y="15643"/>
                    <a:pt x="22371" y="15856"/>
                    <a:pt x="22766" y="16099"/>
                  </a:cubicBezTo>
                  <a:cubicBezTo>
                    <a:pt x="22797" y="16099"/>
                    <a:pt x="22827" y="16130"/>
                    <a:pt x="22858" y="16160"/>
                  </a:cubicBezTo>
                  <a:cubicBezTo>
                    <a:pt x="22839" y="16179"/>
                    <a:pt x="22820" y="16186"/>
                    <a:pt x="22802" y="16186"/>
                  </a:cubicBezTo>
                  <a:cubicBezTo>
                    <a:pt x="22762" y="16186"/>
                    <a:pt x="22727" y="16151"/>
                    <a:pt x="22706" y="16130"/>
                  </a:cubicBezTo>
                  <a:cubicBezTo>
                    <a:pt x="22432" y="15978"/>
                    <a:pt x="22158" y="15856"/>
                    <a:pt x="21885" y="15704"/>
                  </a:cubicBezTo>
                  <a:cubicBezTo>
                    <a:pt x="20821" y="15157"/>
                    <a:pt x="19696" y="14701"/>
                    <a:pt x="18572" y="14276"/>
                  </a:cubicBezTo>
                  <a:cubicBezTo>
                    <a:pt x="17204" y="13789"/>
                    <a:pt x="15806" y="13364"/>
                    <a:pt x="14377" y="13029"/>
                  </a:cubicBezTo>
                  <a:cubicBezTo>
                    <a:pt x="13860" y="12908"/>
                    <a:pt x="13313" y="12786"/>
                    <a:pt x="12766" y="12725"/>
                  </a:cubicBezTo>
                  <a:cubicBezTo>
                    <a:pt x="12614" y="12695"/>
                    <a:pt x="12432" y="12665"/>
                    <a:pt x="12280" y="12634"/>
                  </a:cubicBezTo>
                  <a:cubicBezTo>
                    <a:pt x="12219" y="12619"/>
                    <a:pt x="12158" y="12611"/>
                    <a:pt x="12098" y="12611"/>
                  </a:cubicBezTo>
                  <a:cubicBezTo>
                    <a:pt x="12037" y="12611"/>
                    <a:pt x="11976" y="12619"/>
                    <a:pt x="11915" y="12634"/>
                  </a:cubicBezTo>
                  <a:cubicBezTo>
                    <a:pt x="12371" y="12756"/>
                    <a:pt x="12857" y="12817"/>
                    <a:pt x="13344" y="12908"/>
                  </a:cubicBezTo>
                  <a:cubicBezTo>
                    <a:pt x="13800" y="12999"/>
                    <a:pt x="14286" y="13120"/>
                    <a:pt x="14772" y="13242"/>
                  </a:cubicBezTo>
                  <a:cubicBezTo>
                    <a:pt x="15228" y="13364"/>
                    <a:pt x="15715" y="13485"/>
                    <a:pt x="16171" y="13607"/>
                  </a:cubicBezTo>
                  <a:cubicBezTo>
                    <a:pt x="16626" y="13759"/>
                    <a:pt x="17082" y="13880"/>
                    <a:pt x="17569" y="14063"/>
                  </a:cubicBezTo>
                  <a:cubicBezTo>
                    <a:pt x="18025" y="14215"/>
                    <a:pt x="18481" y="14367"/>
                    <a:pt x="18937" y="14549"/>
                  </a:cubicBezTo>
                  <a:cubicBezTo>
                    <a:pt x="19392" y="14731"/>
                    <a:pt x="19848" y="14883"/>
                    <a:pt x="20304" y="15096"/>
                  </a:cubicBezTo>
                  <a:cubicBezTo>
                    <a:pt x="20244" y="15127"/>
                    <a:pt x="20244" y="15127"/>
                    <a:pt x="20213" y="15127"/>
                  </a:cubicBezTo>
                  <a:cubicBezTo>
                    <a:pt x="19970" y="15081"/>
                    <a:pt x="19727" y="15066"/>
                    <a:pt x="19480" y="15066"/>
                  </a:cubicBezTo>
                  <a:cubicBezTo>
                    <a:pt x="19233" y="15066"/>
                    <a:pt x="18982" y="15081"/>
                    <a:pt x="18724" y="15096"/>
                  </a:cubicBezTo>
                  <a:cubicBezTo>
                    <a:pt x="18693" y="15096"/>
                    <a:pt x="18633" y="15127"/>
                    <a:pt x="18572" y="15127"/>
                  </a:cubicBezTo>
                  <a:lnTo>
                    <a:pt x="18207" y="15127"/>
                  </a:lnTo>
                  <a:cubicBezTo>
                    <a:pt x="17660" y="15035"/>
                    <a:pt x="17143" y="14944"/>
                    <a:pt x="16596" y="14853"/>
                  </a:cubicBezTo>
                  <a:cubicBezTo>
                    <a:pt x="16171" y="14792"/>
                    <a:pt x="15715" y="14701"/>
                    <a:pt x="15289" y="14640"/>
                  </a:cubicBezTo>
                  <a:cubicBezTo>
                    <a:pt x="14924" y="14579"/>
                    <a:pt x="14560" y="14549"/>
                    <a:pt x="14225" y="14519"/>
                  </a:cubicBezTo>
                  <a:lnTo>
                    <a:pt x="13374" y="14427"/>
                  </a:lnTo>
                  <a:lnTo>
                    <a:pt x="13344" y="14427"/>
                  </a:lnTo>
                  <a:cubicBezTo>
                    <a:pt x="12729" y="14403"/>
                    <a:pt x="12134" y="14358"/>
                    <a:pt x="11527" y="14358"/>
                  </a:cubicBezTo>
                  <a:cubicBezTo>
                    <a:pt x="11384" y="14358"/>
                    <a:pt x="11240" y="14361"/>
                    <a:pt x="11094" y="14367"/>
                  </a:cubicBezTo>
                  <a:cubicBezTo>
                    <a:pt x="10821" y="14367"/>
                    <a:pt x="10578" y="14397"/>
                    <a:pt x="10304" y="14427"/>
                  </a:cubicBezTo>
                  <a:cubicBezTo>
                    <a:pt x="10183" y="14427"/>
                    <a:pt x="10061" y="14458"/>
                    <a:pt x="9970" y="14488"/>
                  </a:cubicBezTo>
                  <a:cubicBezTo>
                    <a:pt x="10061" y="14503"/>
                    <a:pt x="10145" y="14511"/>
                    <a:pt x="10228" y="14511"/>
                  </a:cubicBezTo>
                  <a:cubicBezTo>
                    <a:pt x="10312" y="14511"/>
                    <a:pt x="10395" y="14503"/>
                    <a:pt x="10487" y="14488"/>
                  </a:cubicBezTo>
                  <a:cubicBezTo>
                    <a:pt x="10578" y="14488"/>
                    <a:pt x="10699" y="14458"/>
                    <a:pt x="10790" y="14458"/>
                  </a:cubicBezTo>
                  <a:lnTo>
                    <a:pt x="11915" y="14458"/>
                  </a:lnTo>
                  <a:cubicBezTo>
                    <a:pt x="12401" y="14458"/>
                    <a:pt x="12857" y="14519"/>
                    <a:pt x="13344" y="14519"/>
                  </a:cubicBezTo>
                  <a:cubicBezTo>
                    <a:pt x="13769" y="14549"/>
                    <a:pt x="14195" y="14640"/>
                    <a:pt x="14620" y="14671"/>
                  </a:cubicBezTo>
                  <a:cubicBezTo>
                    <a:pt x="14955" y="14701"/>
                    <a:pt x="15289" y="14762"/>
                    <a:pt x="15623" y="14792"/>
                  </a:cubicBezTo>
                  <a:cubicBezTo>
                    <a:pt x="16019" y="14853"/>
                    <a:pt x="16383" y="14914"/>
                    <a:pt x="16778" y="15005"/>
                  </a:cubicBezTo>
                  <a:cubicBezTo>
                    <a:pt x="17052" y="15035"/>
                    <a:pt x="17326" y="15096"/>
                    <a:pt x="17599" y="15127"/>
                  </a:cubicBezTo>
                  <a:cubicBezTo>
                    <a:pt x="17721" y="15157"/>
                    <a:pt x="17842" y="15187"/>
                    <a:pt x="18025" y="15218"/>
                  </a:cubicBezTo>
                  <a:cubicBezTo>
                    <a:pt x="17903" y="15248"/>
                    <a:pt x="17842" y="15279"/>
                    <a:pt x="17751" y="15309"/>
                  </a:cubicBezTo>
                  <a:cubicBezTo>
                    <a:pt x="16991" y="15522"/>
                    <a:pt x="16262" y="15886"/>
                    <a:pt x="15623" y="16373"/>
                  </a:cubicBezTo>
                  <a:cubicBezTo>
                    <a:pt x="15380" y="16525"/>
                    <a:pt x="15167" y="16707"/>
                    <a:pt x="14955" y="16859"/>
                  </a:cubicBezTo>
                  <a:cubicBezTo>
                    <a:pt x="14894" y="16890"/>
                    <a:pt x="14833" y="16950"/>
                    <a:pt x="14772" y="16981"/>
                  </a:cubicBezTo>
                  <a:cubicBezTo>
                    <a:pt x="14529" y="16981"/>
                    <a:pt x="14256" y="17011"/>
                    <a:pt x="14012" y="17042"/>
                  </a:cubicBezTo>
                  <a:cubicBezTo>
                    <a:pt x="13739" y="17072"/>
                    <a:pt x="13465" y="17102"/>
                    <a:pt x="13192" y="17133"/>
                  </a:cubicBezTo>
                  <a:lnTo>
                    <a:pt x="13101" y="17133"/>
                  </a:lnTo>
                  <a:cubicBezTo>
                    <a:pt x="12553" y="17163"/>
                    <a:pt x="12006" y="17193"/>
                    <a:pt x="11429" y="17193"/>
                  </a:cubicBezTo>
                  <a:cubicBezTo>
                    <a:pt x="11356" y="17199"/>
                    <a:pt x="11283" y="17202"/>
                    <a:pt x="11209" y="17202"/>
                  </a:cubicBezTo>
                  <a:cubicBezTo>
                    <a:pt x="10879" y="17202"/>
                    <a:pt x="10536" y="17152"/>
                    <a:pt x="10213" y="17102"/>
                  </a:cubicBezTo>
                  <a:cubicBezTo>
                    <a:pt x="9453" y="17011"/>
                    <a:pt x="8724" y="16829"/>
                    <a:pt x="7964" y="16616"/>
                  </a:cubicBezTo>
                  <a:cubicBezTo>
                    <a:pt x="7234" y="16434"/>
                    <a:pt x="6565" y="16069"/>
                    <a:pt x="5958" y="15613"/>
                  </a:cubicBezTo>
                  <a:cubicBezTo>
                    <a:pt x="5441" y="15218"/>
                    <a:pt x="4985" y="14731"/>
                    <a:pt x="4651" y="14154"/>
                  </a:cubicBezTo>
                  <a:cubicBezTo>
                    <a:pt x="4590" y="14002"/>
                    <a:pt x="4499" y="13880"/>
                    <a:pt x="4407" y="13759"/>
                  </a:cubicBezTo>
                  <a:cubicBezTo>
                    <a:pt x="4468" y="13698"/>
                    <a:pt x="4559" y="13698"/>
                    <a:pt x="4651" y="13668"/>
                  </a:cubicBezTo>
                  <a:lnTo>
                    <a:pt x="5198" y="13668"/>
                  </a:lnTo>
                  <a:cubicBezTo>
                    <a:pt x="5654" y="13607"/>
                    <a:pt x="6110" y="13637"/>
                    <a:pt x="6596" y="13607"/>
                  </a:cubicBezTo>
                  <a:cubicBezTo>
                    <a:pt x="6596" y="13607"/>
                    <a:pt x="6596" y="13607"/>
                    <a:pt x="6626" y="13576"/>
                  </a:cubicBezTo>
                  <a:cubicBezTo>
                    <a:pt x="6429" y="13546"/>
                    <a:pt x="6231" y="13538"/>
                    <a:pt x="6034" y="13538"/>
                  </a:cubicBezTo>
                  <a:cubicBezTo>
                    <a:pt x="5836" y="13538"/>
                    <a:pt x="5638" y="13546"/>
                    <a:pt x="5441" y="13546"/>
                  </a:cubicBezTo>
                  <a:cubicBezTo>
                    <a:pt x="5046" y="13576"/>
                    <a:pt x="4681" y="13576"/>
                    <a:pt x="4255" y="13607"/>
                  </a:cubicBezTo>
                  <a:cubicBezTo>
                    <a:pt x="4103" y="13516"/>
                    <a:pt x="3951" y="13394"/>
                    <a:pt x="3769" y="13303"/>
                  </a:cubicBezTo>
                  <a:cubicBezTo>
                    <a:pt x="3435" y="13090"/>
                    <a:pt x="3100" y="12908"/>
                    <a:pt x="2736" y="12756"/>
                  </a:cubicBezTo>
                  <a:cubicBezTo>
                    <a:pt x="2310" y="12573"/>
                    <a:pt x="1885" y="12330"/>
                    <a:pt x="1489" y="12057"/>
                  </a:cubicBezTo>
                  <a:cubicBezTo>
                    <a:pt x="1125" y="11783"/>
                    <a:pt x="790" y="11418"/>
                    <a:pt x="547" y="11023"/>
                  </a:cubicBezTo>
                  <a:cubicBezTo>
                    <a:pt x="304" y="10658"/>
                    <a:pt x="243" y="10294"/>
                    <a:pt x="365" y="9868"/>
                  </a:cubicBezTo>
                  <a:cubicBezTo>
                    <a:pt x="426" y="9625"/>
                    <a:pt x="517" y="9382"/>
                    <a:pt x="669" y="9139"/>
                  </a:cubicBezTo>
                  <a:cubicBezTo>
                    <a:pt x="1064" y="9047"/>
                    <a:pt x="1489" y="8987"/>
                    <a:pt x="1915" y="8956"/>
                  </a:cubicBezTo>
                  <a:lnTo>
                    <a:pt x="3222" y="8956"/>
                  </a:lnTo>
                  <a:cubicBezTo>
                    <a:pt x="3100" y="8896"/>
                    <a:pt x="2979" y="8926"/>
                    <a:pt x="2888" y="8896"/>
                  </a:cubicBezTo>
                  <a:cubicBezTo>
                    <a:pt x="2766" y="8896"/>
                    <a:pt x="2644" y="8865"/>
                    <a:pt x="2523" y="8865"/>
                  </a:cubicBezTo>
                  <a:lnTo>
                    <a:pt x="2189" y="8865"/>
                  </a:lnTo>
                  <a:cubicBezTo>
                    <a:pt x="2067" y="8865"/>
                    <a:pt x="1945" y="8865"/>
                    <a:pt x="1824" y="8896"/>
                  </a:cubicBezTo>
                  <a:cubicBezTo>
                    <a:pt x="1702" y="8896"/>
                    <a:pt x="1611" y="8896"/>
                    <a:pt x="1489" y="8926"/>
                  </a:cubicBezTo>
                  <a:cubicBezTo>
                    <a:pt x="1368" y="8926"/>
                    <a:pt x="1246" y="8956"/>
                    <a:pt x="1125" y="8956"/>
                  </a:cubicBezTo>
                  <a:cubicBezTo>
                    <a:pt x="1033" y="8987"/>
                    <a:pt x="912" y="8987"/>
                    <a:pt x="790" y="8987"/>
                  </a:cubicBezTo>
                  <a:cubicBezTo>
                    <a:pt x="790" y="8926"/>
                    <a:pt x="851" y="8896"/>
                    <a:pt x="881" y="8865"/>
                  </a:cubicBezTo>
                  <a:cubicBezTo>
                    <a:pt x="912" y="8835"/>
                    <a:pt x="942" y="8804"/>
                    <a:pt x="973" y="8774"/>
                  </a:cubicBezTo>
                  <a:cubicBezTo>
                    <a:pt x="1003" y="8744"/>
                    <a:pt x="1033" y="8683"/>
                    <a:pt x="1094" y="8652"/>
                  </a:cubicBezTo>
                  <a:cubicBezTo>
                    <a:pt x="1277" y="8622"/>
                    <a:pt x="1489" y="8592"/>
                    <a:pt x="1702" y="8561"/>
                  </a:cubicBezTo>
                  <a:cubicBezTo>
                    <a:pt x="2058" y="8526"/>
                    <a:pt x="2414" y="8511"/>
                    <a:pt x="2770" y="8511"/>
                  </a:cubicBezTo>
                  <a:cubicBezTo>
                    <a:pt x="3022" y="8511"/>
                    <a:pt x="3274" y="8518"/>
                    <a:pt x="3526" y="8531"/>
                  </a:cubicBezTo>
                  <a:cubicBezTo>
                    <a:pt x="3891" y="8531"/>
                    <a:pt x="4255" y="8561"/>
                    <a:pt x="4620" y="8592"/>
                  </a:cubicBezTo>
                  <a:cubicBezTo>
                    <a:pt x="4762" y="8620"/>
                    <a:pt x="4904" y="8622"/>
                    <a:pt x="5046" y="8622"/>
                  </a:cubicBezTo>
                  <a:lnTo>
                    <a:pt x="5046" y="8622"/>
                  </a:lnTo>
                  <a:cubicBezTo>
                    <a:pt x="5046" y="8592"/>
                    <a:pt x="5015" y="8592"/>
                    <a:pt x="4985" y="8592"/>
                  </a:cubicBezTo>
                  <a:cubicBezTo>
                    <a:pt x="4711" y="8531"/>
                    <a:pt x="4438" y="8500"/>
                    <a:pt x="4164" y="8470"/>
                  </a:cubicBezTo>
                  <a:lnTo>
                    <a:pt x="4073" y="8470"/>
                  </a:lnTo>
                  <a:cubicBezTo>
                    <a:pt x="3496" y="8440"/>
                    <a:pt x="2888" y="8409"/>
                    <a:pt x="2310" y="8409"/>
                  </a:cubicBezTo>
                  <a:cubicBezTo>
                    <a:pt x="2006" y="8440"/>
                    <a:pt x="1672" y="8470"/>
                    <a:pt x="1368" y="8500"/>
                  </a:cubicBezTo>
                  <a:lnTo>
                    <a:pt x="1277" y="8500"/>
                  </a:lnTo>
                  <a:cubicBezTo>
                    <a:pt x="1489" y="8318"/>
                    <a:pt x="1733" y="8166"/>
                    <a:pt x="2006" y="8075"/>
                  </a:cubicBezTo>
                  <a:cubicBezTo>
                    <a:pt x="2401" y="7892"/>
                    <a:pt x="2827" y="7801"/>
                    <a:pt x="3283" y="7771"/>
                  </a:cubicBezTo>
                  <a:cubicBezTo>
                    <a:pt x="3404" y="7771"/>
                    <a:pt x="3556" y="7740"/>
                    <a:pt x="3678" y="7740"/>
                  </a:cubicBezTo>
                  <a:close/>
                  <a:moveTo>
                    <a:pt x="22371" y="16099"/>
                  </a:moveTo>
                  <a:cubicBezTo>
                    <a:pt x="22736" y="16251"/>
                    <a:pt x="23861" y="16920"/>
                    <a:pt x="24225" y="17224"/>
                  </a:cubicBezTo>
                  <a:cubicBezTo>
                    <a:pt x="24165" y="17193"/>
                    <a:pt x="24134" y="17193"/>
                    <a:pt x="24104" y="17193"/>
                  </a:cubicBezTo>
                  <a:cubicBezTo>
                    <a:pt x="23800" y="17042"/>
                    <a:pt x="23465" y="16890"/>
                    <a:pt x="23162" y="16768"/>
                  </a:cubicBezTo>
                  <a:cubicBezTo>
                    <a:pt x="23040" y="16738"/>
                    <a:pt x="22918" y="16646"/>
                    <a:pt x="22827" y="16586"/>
                  </a:cubicBezTo>
                  <a:cubicBezTo>
                    <a:pt x="22675" y="16434"/>
                    <a:pt x="22493" y="16282"/>
                    <a:pt x="22341" y="16160"/>
                  </a:cubicBezTo>
                  <a:cubicBezTo>
                    <a:pt x="22341" y="16130"/>
                    <a:pt x="22341" y="16130"/>
                    <a:pt x="22310" y="16099"/>
                  </a:cubicBezTo>
                  <a:close/>
                  <a:moveTo>
                    <a:pt x="27286" y="255"/>
                  </a:moveTo>
                  <a:cubicBezTo>
                    <a:pt x="27490" y="255"/>
                    <a:pt x="27707" y="299"/>
                    <a:pt x="27903" y="324"/>
                  </a:cubicBezTo>
                  <a:cubicBezTo>
                    <a:pt x="28025" y="324"/>
                    <a:pt x="28146" y="385"/>
                    <a:pt x="28298" y="415"/>
                  </a:cubicBezTo>
                  <a:cubicBezTo>
                    <a:pt x="28602" y="476"/>
                    <a:pt x="28906" y="598"/>
                    <a:pt x="29210" y="749"/>
                  </a:cubicBezTo>
                  <a:cubicBezTo>
                    <a:pt x="29636" y="962"/>
                    <a:pt x="30061" y="1205"/>
                    <a:pt x="30426" y="1509"/>
                  </a:cubicBezTo>
                  <a:cubicBezTo>
                    <a:pt x="30669" y="1722"/>
                    <a:pt x="30882" y="1965"/>
                    <a:pt x="31095" y="2178"/>
                  </a:cubicBezTo>
                  <a:cubicBezTo>
                    <a:pt x="31095" y="2239"/>
                    <a:pt x="31095" y="2269"/>
                    <a:pt x="31095" y="2330"/>
                  </a:cubicBezTo>
                  <a:cubicBezTo>
                    <a:pt x="31064" y="2543"/>
                    <a:pt x="31034" y="2756"/>
                    <a:pt x="31004" y="2968"/>
                  </a:cubicBezTo>
                  <a:cubicBezTo>
                    <a:pt x="31004" y="2968"/>
                    <a:pt x="31004" y="2999"/>
                    <a:pt x="31004" y="3029"/>
                  </a:cubicBezTo>
                  <a:cubicBezTo>
                    <a:pt x="30912" y="3880"/>
                    <a:pt x="30912" y="4762"/>
                    <a:pt x="30943" y="5643"/>
                  </a:cubicBezTo>
                  <a:cubicBezTo>
                    <a:pt x="30943" y="5674"/>
                    <a:pt x="30973" y="5674"/>
                    <a:pt x="30973" y="5734"/>
                  </a:cubicBezTo>
                  <a:cubicBezTo>
                    <a:pt x="30973" y="5613"/>
                    <a:pt x="31004" y="5552"/>
                    <a:pt x="31004" y="5491"/>
                  </a:cubicBezTo>
                  <a:cubicBezTo>
                    <a:pt x="31004" y="5157"/>
                    <a:pt x="31004" y="4822"/>
                    <a:pt x="31004" y="4488"/>
                  </a:cubicBezTo>
                  <a:cubicBezTo>
                    <a:pt x="31034" y="4063"/>
                    <a:pt x="31034" y="3637"/>
                    <a:pt x="31095" y="3242"/>
                  </a:cubicBezTo>
                  <a:cubicBezTo>
                    <a:pt x="31125" y="3029"/>
                    <a:pt x="31125" y="2816"/>
                    <a:pt x="31156" y="2604"/>
                  </a:cubicBezTo>
                  <a:cubicBezTo>
                    <a:pt x="31186" y="2512"/>
                    <a:pt x="31186" y="2391"/>
                    <a:pt x="31216" y="2269"/>
                  </a:cubicBezTo>
                  <a:cubicBezTo>
                    <a:pt x="31277" y="2269"/>
                    <a:pt x="31338" y="2300"/>
                    <a:pt x="31399" y="2300"/>
                  </a:cubicBezTo>
                  <a:lnTo>
                    <a:pt x="31672" y="2300"/>
                  </a:lnTo>
                  <a:cubicBezTo>
                    <a:pt x="31733" y="2360"/>
                    <a:pt x="31733" y="2391"/>
                    <a:pt x="31703" y="2421"/>
                  </a:cubicBezTo>
                  <a:cubicBezTo>
                    <a:pt x="31642" y="2786"/>
                    <a:pt x="31581" y="3151"/>
                    <a:pt x="31551" y="3485"/>
                  </a:cubicBezTo>
                  <a:cubicBezTo>
                    <a:pt x="31520" y="3698"/>
                    <a:pt x="31490" y="3911"/>
                    <a:pt x="31490" y="4123"/>
                  </a:cubicBezTo>
                  <a:cubicBezTo>
                    <a:pt x="31490" y="4154"/>
                    <a:pt x="31520" y="4184"/>
                    <a:pt x="31520" y="4245"/>
                  </a:cubicBezTo>
                  <a:cubicBezTo>
                    <a:pt x="31612" y="3637"/>
                    <a:pt x="31703" y="3029"/>
                    <a:pt x="31824" y="2452"/>
                  </a:cubicBezTo>
                  <a:cubicBezTo>
                    <a:pt x="31824" y="2391"/>
                    <a:pt x="31855" y="2360"/>
                    <a:pt x="31855" y="2300"/>
                  </a:cubicBezTo>
                  <a:cubicBezTo>
                    <a:pt x="32002" y="2288"/>
                    <a:pt x="32147" y="2282"/>
                    <a:pt x="32290" y="2282"/>
                  </a:cubicBezTo>
                  <a:cubicBezTo>
                    <a:pt x="32916" y="2282"/>
                    <a:pt x="33505" y="2398"/>
                    <a:pt x="34074" y="2695"/>
                  </a:cubicBezTo>
                  <a:cubicBezTo>
                    <a:pt x="34530" y="2968"/>
                    <a:pt x="34773" y="3394"/>
                    <a:pt x="34925" y="3911"/>
                  </a:cubicBezTo>
                  <a:cubicBezTo>
                    <a:pt x="34955" y="4002"/>
                    <a:pt x="34925" y="4154"/>
                    <a:pt x="34925" y="4245"/>
                  </a:cubicBezTo>
                  <a:cubicBezTo>
                    <a:pt x="34773" y="4458"/>
                    <a:pt x="34621" y="4640"/>
                    <a:pt x="34499" y="4853"/>
                  </a:cubicBezTo>
                  <a:cubicBezTo>
                    <a:pt x="34195" y="5278"/>
                    <a:pt x="34013" y="5765"/>
                    <a:pt x="33800" y="6251"/>
                  </a:cubicBezTo>
                  <a:cubicBezTo>
                    <a:pt x="33526" y="6889"/>
                    <a:pt x="33283" y="7528"/>
                    <a:pt x="33010" y="8166"/>
                  </a:cubicBezTo>
                  <a:cubicBezTo>
                    <a:pt x="32827" y="8592"/>
                    <a:pt x="32645" y="8987"/>
                    <a:pt x="32341" y="9351"/>
                  </a:cubicBezTo>
                  <a:cubicBezTo>
                    <a:pt x="32128" y="9625"/>
                    <a:pt x="31885" y="9868"/>
                    <a:pt x="31642" y="10081"/>
                  </a:cubicBezTo>
                  <a:cubicBezTo>
                    <a:pt x="31612" y="10111"/>
                    <a:pt x="31612" y="10111"/>
                    <a:pt x="31581" y="10111"/>
                  </a:cubicBezTo>
                  <a:cubicBezTo>
                    <a:pt x="31581" y="10020"/>
                    <a:pt x="31551" y="9959"/>
                    <a:pt x="31581" y="9899"/>
                  </a:cubicBezTo>
                  <a:cubicBezTo>
                    <a:pt x="31612" y="9686"/>
                    <a:pt x="31612" y="9443"/>
                    <a:pt x="31612" y="9230"/>
                  </a:cubicBezTo>
                  <a:cubicBezTo>
                    <a:pt x="31672" y="8896"/>
                    <a:pt x="31672" y="8531"/>
                    <a:pt x="31703" y="8166"/>
                  </a:cubicBezTo>
                  <a:cubicBezTo>
                    <a:pt x="31733" y="7953"/>
                    <a:pt x="31733" y="7740"/>
                    <a:pt x="31703" y="7558"/>
                  </a:cubicBezTo>
                  <a:cubicBezTo>
                    <a:pt x="31581" y="8440"/>
                    <a:pt x="31520" y="9351"/>
                    <a:pt x="31460" y="10263"/>
                  </a:cubicBezTo>
                  <a:cubicBezTo>
                    <a:pt x="31308" y="10415"/>
                    <a:pt x="31156" y="10598"/>
                    <a:pt x="31034" y="10750"/>
                  </a:cubicBezTo>
                  <a:cubicBezTo>
                    <a:pt x="30426" y="11510"/>
                    <a:pt x="30031" y="12391"/>
                    <a:pt x="29818" y="13333"/>
                  </a:cubicBezTo>
                  <a:cubicBezTo>
                    <a:pt x="29757" y="13698"/>
                    <a:pt x="29697" y="14063"/>
                    <a:pt x="29697" y="14427"/>
                  </a:cubicBezTo>
                  <a:cubicBezTo>
                    <a:pt x="29697" y="14579"/>
                    <a:pt x="29636" y="14762"/>
                    <a:pt x="29697" y="14914"/>
                  </a:cubicBezTo>
                  <a:cubicBezTo>
                    <a:pt x="29697" y="15279"/>
                    <a:pt x="29788" y="15643"/>
                    <a:pt x="29849" y="16008"/>
                  </a:cubicBezTo>
                  <a:cubicBezTo>
                    <a:pt x="29909" y="16555"/>
                    <a:pt x="30061" y="17102"/>
                    <a:pt x="30213" y="17619"/>
                  </a:cubicBezTo>
                  <a:cubicBezTo>
                    <a:pt x="30305" y="17893"/>
                    <a:pt x="30274" y="18136"/>
                    <a:pt x="30244" y="18409"/>
                  </a:cubicBezTo>
                  <a:cubicBezTo>
                    <a:pt x="30244" y="18531"/>
                    <a:pt x="30244" y="18622"/>
                    <a:pt x="30213" y="18744"/>
                  </a:cubicBezTo>
                  <a:cubicBezTo>
                    <a:pt x="30183" y="19017"/>
                    <a:pt x="30183" y="19291"/>
                    <a:pt x="30153" y="19564"/>
                  </a:cubicBezTo>
                  <a:cubicBezTo>
                    <a:pt x="30153" y="19564"/>
                    <a:pt x="30122" y="19595"/>
                    <a:pt x="30122" y="19595"/>
                  </a:cubicBezTo>
                  <a:cubicBezTo>
                    <a:pt x="30031" y="19504"/>
                    <a:pt x="29940" y="19382"/>
                    <a:pt x="29818" y="19291"/>
                  </a:cubicBezTo>
                  <a:cubicBezTo>
                    <a:pt x="29727" y="19200"/>
                    <a:pt x="29605" y="19108"/>
                    <a:pt x="29514" y="19017"/>
                  </a:cubicBezTo>
                  <a:cubicBezTo>
                    <a:pt x="29484" y="18865"/>
                    <a:pt x="29453" y="18713"/>
                    <a:pt x="29453" y="18561"/>
                  </a:cubicBezTo>
                  <a:cubicBezTo>
                    <a:pt x="29423" y="18257"/>
                    <a:pt x="29393" y="17953"/>
                    <a:pt x="29393" y="17649"/>
                  </a:cubicBezTo>
                  <a:cubicBezTo>
                    <a:pt x="29362" y="17133"/>
                    <a:pt x="29362" y="16616"/>
                    <a:pt x="29362" y="16099"/>
                  </a:cubicBezTo>
                  <a:cubicBezTo>
                    <a:pt x="29362" y="16008"/>
                    <a:pt x="29362" y="15917"/>
                    <a:pt x="29332" y="15826"/>
                  </a:cubicBezTo>
                  <a:cubicBezTo>
                    <a:pt x="29332" y="15856"/>
                    <a:pt x="29332" y="15856"/>
                    <a:pt x="29332" y="15856"/>
                  </a:cubicBezTo>
                  <a:cubicBezTo>
                    <a:pt x="29301" y="16342"/>
                    <a:pt x="29241" y="16829"/>
                    <a:pt x="29271" y="17315"/>
                  </a:cubicBezTo>
                  <a:cubicBezTo>
                    <a:pt x="29301" y="17680"/>
                    <a:pt x="29301" y="18014"/>
                    <a:pt x="29332" y="18379"/>
                  </a:cubicBezTo>
                  <a:cubicBezTo>
                    <a:pt x="29332" y="18501"/>
                    <a:pt x="29362" y="18652"/>
                    <a:pt x="29362" y="18774"/>
                  </a:cubicBezTo>
                  <a:cubicBezTo>
                    <a:pt x="29362" y="18835"/>
                    <a:pt x="29362" y="18865"/>
                    <a:pt x="29362" y="18896"/>
                  </a:cubicBezTo>
                  <a:cubicBezTo>
                    <a:pt x="29332" y="18896"/>
                    <a:pt x="29301" y="18865"/>
                    <a:pt x="29271" y="18865"/>
                  </a:cubicBezTo>
                  <a:cubicBezTo>
                    <a:pt x="29241" y="18774"/>
                    <a:pt x="29210" y="18713"/>
                    <a:pt x="29210" y="18622"/>
                  </a:cubicBezTo>
                  <a:cubicBezTo>
                    <a:pt x="29180" y="18379"/>
                    <a:pt x="29149" y="18136"/>
                    <a:pt x="29149" y="17893"/>
                  </a:cubicBezTo>
                  <a:cubicBezTo>
                    <a:pt x="29119" y="17558"/>
                    <a:pt x="29089" y="17224"/>
                    <a:pt x="29058" y="16890"/>
                  </a:cubicBezTo>
                  <a:cubicBezTo>
                    <a:pt x="29028" y="16798"/>
                    <a:pt x="29028" y="16677"/>
                    <a:pt x="29028" y="16555"/>
                  </a:cubicBezTo>
                  <a:cubicBezTo>
                    <a:pt x="29028" y="16099"/>
                    <a:pt x="28998" y="15613"/>
                    <a:pt x="28998" y="15157"/>
                  </a:cubicBezTo>
                  <a:cubicBezTo>
                    <a:pt x="28998" y="14701"/>
                    <a:pt x="29028" y="14245"/>
                    <a:pt x="29058" y="13789"/>
                  </a:cubicBezTo>
                  <a:cubicBezTo>
                    <a:pt x="29058" y="13424"/>
                    <a:pt x="29119" y="13060"/>
                    <a:pt x="29149" y="12725"/>
                  </a:cubicBezTo>
                  <a:cubicBezTo>
                    <a:pt x="29149" y="12665"/>
                    <a:pt x="29180" y="12634"/>
                    <a:pt x="29180" y="12573"/>
                  </a:cubicBezTo>
                  <a:cubicBezTo>
                    <a:pt x="29210" y="12482"/>
                    <a:pt x="29210" y="12361"/>
                    <a:pt x="29210" y="12239"/>
                  </a:cubicBezTo>
                  <a:lnTo>
                    <a:pt x="29210" y="12239"/>
                  </a:lnTo>
                  <a:cubicBezTo>
                    <a:pt x="29119" y="12300"/>
                    <a:pt x="29149" y="12391"/>
                    <a:pt x="29149" y="12452"/>
                  </a:cubicBezTo>
                  <a:cubicBezTo>
                    <a:pt x="29119" y="12513"/>
                    <a:pt x="29089" y="12573"/>
                    <a:pt x="29089" y="12665"/>
                  </a:cubicBezTo>
                  <a:cubicBezTo>
                    <a:pt x="29058" y="12908"/>
                    <a:pt x="29028" y="13151"/>
                    <a:pt x="28998" y="13394"/>
                  </a:cubicBezTo>
                  <a:cubicBezTo>
                    <a:pt x="28998" y="13424"/>
                    <a:pt x="28967" y="13424"/>
                    <a:pt x="28967" y="13455"/>
                  </a:cubicBezTo>
                  <a:cubicBezTo>
                    <a:pt x="28967" y="13941"/>
                    <a:pt x="28906" y="14427"/>
                    <a:pt x="28906" y="14914"/>
                  </a:cubicBezTo>
                  <a:cubicBezTo>
                    <a:pt x="28906" y="15491"/>
                    <a:pt x="28906" y="16069"/>
                    <a:pt x="28906" y="16677"/>
                  </a:cubicBezTo>
                  <a:cubicBezTo>
                    <a:pt x="28967" y="17042"/>
                    <a:pt x="28937" y="17406"/>
                    <a:pt x="28998" y="17771"/>
                  </a:cubicBezTo>
                  <a:cubicBezTo>
                    <a:pt x="29058" y="18014"/>
                    <a:pt x="29058" y="18257"/>
                    <a:pt x="29089" y="18501"/>
                  </a:cubicBezTo>
                  <a:cubicBezTo>
                    <a:pt x="29089" y="18561"/>
                    <a:pt x="29089" y="18622"/>
                    <a:pt x="29089" y="18683"/>
                  </a:cubicBezTo>
                  <a:cubicBezTo>
                    <a:pt x="29058" y="18683"/>
                    <a:pt x="29028" y="18713"/>
                    <a:pt x="29028" y="18713"/>
                  </a:cubicBezTo>
                  <a:cubicBezTo>
                    <a:pt x="28815" y="18622"/>
                    <a:pt x="28633" y="18531"/>
                    <a:pt x="28420" y="18440"/>
                  </a:cubicBezTo>
                  <a:cubicBezTo>
                    <a:pt x="28390" y="18227"/>
                    <a:pt x="28359" y="18014"/>
                    <a:pt x="28329" y="17832"/>
                  </a:cubicBezTo>
                  <a:cubicBezTo>
                    <a:pt x="28298" y="17619"/>
                    <a:pt x="28268" y="17406"/>
                    <a:pt x="28268" y="17224"/>
                  </a:cubicBezTo>
                  <a:cubicBezTo>
                    <a:pt x="28238" y="17011"/>
                    <a:pt x="28238" y="16798"/>
                    <a:pt x="28207" y="16616"/>
                  </a:cubicBezTo>
                  <a:lnTo>
                    <a:pt x="28207" y="16616"/>
                  </a:lnTo>
                  <a:cubicBezTo>
                    <a:pt x="28146" y="17193"/>
                    <a:pt x="28238" y="17771"/>
                    <a:pt x="28329" y="18349"/>
                  </a:cubicBezTo>
                  <a:cubicBezTo>
                    <a:pt x="28316" y="18374"/>
                    <a:pt x="28303" y="18384"/>
                    <a:pt x="28290" y="18384"/>
                  </a:cubicBezTo>
                  <a:cubicBezTo>
                    <a:pt x="28273" y="18384"/>
                    <a:pt x="28255" y="18366"/>
                    <a:pt x="28238" y="18349"/>
                  </a:cubicBezTo>
                  <a:cubicBezTo>
                    <a:pt x="28207" y="18318"/>
                    <a:pt x="28207" y="18257"/>
                    <a:pt x="28207" y="18227"/>
                  </a:cubicBezTo>
                  <a:cubicBezTo>
                    <a:pt x="28116" y="17710"/>
                    <a:pt x="28025" y="17163"/>
                    <a:pt x="27934" y="16616"/>
                  </a:cubicBezTo>
                  <a:cubicBezTo>
                    <a:pt x="27873" y="16373"/>
                    <a:pt x="27873" y="16130"/>
                    <a:pt x="27842" y="15886"/>
                  </a:cubicBezTo>
                  <a:cubicBezTo>
                    <a:pt x="27782" y="15552"/>
                    <a:pt x="27782" y="15187"/>
                    <a:pt x="27751" y="14823"/>
                  </a:cubicBezTo>
                  <a:cubicBezTo>
                    <a:pt x="27660" y="13911"/>
                    <a:pt x="27690" y="12969"/>
                    <a:pt x="27690" y="12026"/>
                  </a:cubicBezTo>
                  <a:cubicBezTo>
                    <a:pt x="27751" y="11753"/>
                    <a:pt x="27721" y="11479"/>
                    <a:pt x="27751" y="11206"/>
                  </a:cubicBezTo>
                  <a:cubicBezTo>
                    <a:pt x="27751" y="10871"/>
                    <a:pt x="27782" y="10506"/>
                    <a:pt x="27812" y="10172"/>
                  </a:cubicBezTo>
                  <a:cubicBezTo>
                    <a:pt x="27812" y="10111"/>
                    <a:pt x="27782" y="10020"/>
                    <a:pt x="27782" y="9929"/>
                  </a:cubicBezTo>
                  <a:cubicBezTo>
                    <a:pt x="27782" y="9959"/>
                    <a:pt x="27751" y="9959"/>
                    <a:pt x="27751" y="9990"/>
                  </a:cubicBezTo>
                  <a:cubicBezTo>
                    <a:pt x="27721" y="10385"/>
                    <a:pt x="27721" y="10780"/>
                    <a:pt x="27690" y="11206"/>
                  </a:cubicBezTo>
                  <a:cubicBezTo>
                    <a:pt x="27599" y="11783"/>
                    <a:pt x="27630" y="12361"/>
                    <a:pt x="27599" y="12969"/>
                  </a:cubicBezTo>
                  <a:cubicBezTo>
                    <a:pt x="27599" y="13151"/>
                    <a:pt x="27569" y="13333"/>
                    <a:pt x="27599" y="13516"/>
                  </a:cubicBezTo>
                  <a:cubicBezTo>
                    <a:pt x="27630" y="13880"/>
                    <a:pt x="27599" y="14245"/>
                    <a:pt x="27630" y="14610"/>
                  </a:cubicBezTo>
                  <a:cubicBezTo>
                    <a:pt x="27660" y="14944"/>
                    <a:pt x="27660" y="15248"/>
                    <a:pt x="27690" y="15583"/>
                  </a:cubicBezTo>
                  <a:cubicBezTo>
                    <a:pt x="27751" y="16099"/>
                    <a:pt x="27812" y="16616"/>
                    <a:pt x="27903" y="17102"/>
                  </a:cubicBezTo>
                  <a:cubicBezTo>
                    <a:pt x="27934" y="17224"/>
                    <a:pt x="27934" y="17345"/>
                    <a:pt x="27964" y="17467"/>
                  </a:cubicBezTo>
                  <a:cubicBezTo>
                    <a:pt x="27964" y="17497"/>
                    <a:pt x="27964" y="17558"/>
                    <a:pt x="27964" y="17680"/>
                  </a:cubicBezTo>
                  <a:cubicBezTo>
                    <a:pt x="27690" y="16768"/>
                    <a:pt x="27569" y="15917"/>
                    <a:pt x="27417" y="15035"/>
                  </a:cubicBezTo>
                  <a:cubicBezTo>
                    <a:pt x="27417" y="15127"/>
                    <a:pt x="27387" y="15218"/>
                    <a:pt x="27417" y="15279"/>
                  </a:cubicBezTo>
                  <a:cubicBezTo>
                    <a:pt x="27447" y="15674"/>
                    <a:pt x="27508" y="16069"/>
                    <a:pt x="27569" y="16434"/>
                  </a:cubicBezTo>
                  <a:cubicBezTo>
                    <a:pt x="27630" y="16829"/>
                    <a:pt x="27721" y="17224"/>
                    <a:pt x="27812" y="17589"/>
                  </a:cubicBezTo>
                  <a:cubicBezTo>
                    <a:pt x="27842" y="17771"/>
                    <a:pt x="27903" y="17923"/>
                    <a:pt x="27964" y="18105"/>
                  </a:cubicBezTo>
                  <a:cubicBezTo>
                    <a:pt x="27964" y="18136"/>
                    <a:pt x="27964" y="18197"/>
                    <a:pt x="27964" y="18227"/>
                  </a:cubicBezTo>
                  <a:cubicBezTo>
                    <a:pt x="27934" y="18247"/>
                    <a:pt x="27907" y="18254"/>
                    <a:pt x="27881" y="18254"/>
                  </a:cubicBezTo>
                  <a:cubicBezTo>
                    <a:pt x="27829" y="18254"/>
                    <a:pt x="27782" y="18227"/>
                    <a:pt x="27721" y="18227"/>
                  </a:cubicBezTo>
                  <a:cubicBezTo>
                    <a:pt x="27721" y="18197"/>
                    <a:pt x="27690" y="18166"/>
                    <a:pt x="27690" y="18136"/>
                  </a:cubicBezTo>
                  <a:cubicBezTo>
                    <a:pt x="27539" y="17619"/>
                    <a:pt x="27417" y="17102"/>
                    <a:pt x="27295" y="16555"/>
                  </a:cubicBezTo>
                  <a:cubicBezTo>
                    <a:pt x="27235" y="16251"/>
                    <a:pt x="27174" y="15947"/>
                    <a:pt x="27113" y="15643"/>
                  </a:cubicBezTo>
                  <a:cubicBezTo>
                    <a:pt x="27052" y="15339"/>
                    <a:pt x="26991" y="15066"/>
                    <a:pt x="26961" y="14762"/>
                  </a:cubicBezTo>
                  <a:cubicBezTo>
                    <a:pt x="26900" y="14519"/>
                    <a:pt x="26870" y="14245"/>
                    <a:pt x="26839" y="14002"/>
                  </a:cubicBezTo>
                  <a:cubicBezTo>
                    <a:pt x="26824" y="13986"/>
                    <a:pt x="26816" y="13979"/>
                    <a:pt x="26808" y="13975"/>
                  </a:cubicBezTo>
                  <a:lnTo>
                    <a:pt x="26808" y="13975"/>
                  </a:lnTo>
                  <a:cubicBezTo>
                    <a:pt x="26779" y="14156"/>
                    <a:pt x="26779" y="14307"/>
                    <a:pt x="26839" y="14488"/>
                  </a:cubicBezTo>
                  <a:cubicBezTo>
                    <a:pt x="26870" y="14610"/>
                    <a:pt x="26870" y="14762"/>
                    <a:pt x="26900" y="14914"/>
                  </a:cubicBezTo>
                  <a:cubicBezTo>
                    <a:pt x="26991" y="15583"/>
                    <a:pt x="27113" y="16251"/>
                    <a:pt x="27265" y="16920"/>
                  </a:cubicBezTo>
                  <a:lnTo>
                    <a:pt x="27569" y="18136"/>
                  </a:lnTo>
                  <a:cubicBezTo>
                    <a:pt x="27551" y="18171"/>
                    <a:pt x="27523" y="18186"/>
                    <a:pt x="27496" y="18186"/>
                  </a:cubicBezTo>
                  <a:cubicBezTo>
                    <a:pt x="27478" y="18186"/>
                    <a:pt x="27460" y="18179"/>
                    <a:pt x="27447" y="18166"/>
                  </a:cubicBezTo>
                  <a:cubicBezTo>
                    <a:pt x="27356" y="18136"/>
                    <a:pt x="27265" y="18136"/>
                    <a:pt x="27174" y="18105"/>
                  </a:cubicBezTo>
                  <a:cubicBezTo>
                    <a:pt x="27083" y="17923"/>
                    <a:pt x="27022" y="17741"/>
                    <a:pt x="26961" y="17589"/>
                  </a:cubicBezTo>
                  <a:cubicBezTo>
                    <a:pt x="26596" y="16586"/>
                    <a:pt x="26323" y="15552"/>
                    <a:pt x="26049" y="14519"/>
                  </a:cubicBezTo>
                  <a:cubicBezTo>
                    <a:pt x="25867" y="13728"/>
                    <a:pt x="25684" y="12938"/>
                    <a:pt x="25532" y="12117"/>
                  </a:cubicBezTo>
                  <a:cubicBezTo>
                    <a:pt x="25441" y="11753"/>
                    <a:pt x="25411" y="11327"/>
                    <a:pt x="25320" y="10962"/>
                  </a:cubicBezTo>
                  <a:cubicBezTo>
                    <a:pt x="25228" y="10476"/>
                    <a:pt x="25198" y="10020"/>
                    <a:pt x="25137" y="9534"/>
                  </a:cubicBezTo>
                  <a:cubicBezTo>
                    <a:pt x="25076" y="9291"/>
                    <a:pt x="25076" y="9047"/>
                    <a:pt x="25076" y="8804"/>
                  </a:cubicBezTo>
                  <a:cubicBezTo>
                    <a:pt x="25046" y="8288"/>
                    <a:pt x="24985" y="7740"/>
                    <a:pt x="24985" y="7193"/>
                  </a:cubicBezTo>
                  <a:cubicBezTo>
                    <a:pt x="24985" y="7163"/>
                    <a:pt x="24985" y="7133"/>
                    <a:pt x="24955" y="7041"/>
                  </a:cubicBezTo>
                  <a:cubicBezTo>
                    <a:pt x="24955" y="7163"/>
                    <a:pt x="24955" y="7224"/>
                    <a:pt x="24955" y="7254"/>
                  </a:cubicBezTo>
                  <a:cubicBezTo>
                    <a:pt x="24955" y="7558"/>
                    <a:pt x="24955" y="7832"/>
                    <a:pt x="24955" y="8136"/>
                  </a:cubicBezTo>
                  <a:cubicBezTo>
                    <a:pt x="24955" y="8288"/>
                    <a:pt x="24955" y="8440"/>
                    <a:pt x="24985" y="8592"/>
                  </a:cubicBezTo>
                  <a:cubicBezTo>
                    <a:pt x="25016" y="8744"/>
                    <a:pt x="24985" y="8926"/>
                    <a:pt x="25016" y="9078"/>
                  </a:cubicBezTo>
                  <a:cubicBezTo>
                    <a:pt x="25016" y="9351"/>
                    <a:pt x="25076" y="9625"/>
                    <a:pt x="25107" y="9899"/>
                  </a:cubicBezTo>
                  <a:cubicBezTo>
                    <a:pt x="25107" y="10081"/>
                    <a:pt x="25137" y="10263"/>
                    <a:pt x="25168" y="10476"/>
                  </a:cubicBezTo>
                  <a:cubicBezTo>
                    <a:pt x="25228" y="11023"/>
                    <a:pt x="25320" y="11570"/>
                    <a:pt x="25441" y="12117"/>
                  </a:cubicBezTo>
                  <a:cubicBezTo>
                    <a:pt x="25624" y="13212"/>
                    <a:pt x="25897" y="14306"/>
                    <a:pt x="26171" y="15400"/>
                  </a:cubicBezTo>
                  <a:cubicBezTo>
                    <a:pt x="26383" y="16221"/>
                    <a:pt x="26657" y="17042"/>
                    <a:pt x="26931" y="17832"/>
                  </a:cubicBezTo>
                  <a:cubicBezTo>
                    <a:pt x="26961" y="17893"/>
                    <a:pt x="26961" y="17953"/>
                    <a:pt x="26991" y="18045"/>
                  </a:cubicBezTo>
                  <a:cubicBezTo>
                    <a:pt x="26779" y="18014"/>
                    <a:pt x="26566" y="17953"/>
                    <a:pt x="26383" y="17923"/>
                  </a:cubicBezTo>
                  <a:cubicBezTo>
                    <a:pt x="26262" y="17862"/>
                    <a:pt x="26201" y="17771"/>
                    <a:pt x="26171" y="17680"/>
                  </a:cubicBezTo>
                  <a:cubicBezTo>
                    <a:pt x="25836" y="17133"/>
                    <a:pt x="25502" y="16586"/>
                    <a:pt x="25228" y="16008"/>
                  </a:cubicBezTo>
                  <a:cubicBezTo>
                    <a:pt x="25198" y="15947"/>
                    <a:pt x="25168" y="15886"/>
                    <a:pt x="25137" y="15826"/>
                  </a:cubicBezTo>
                  <a:cubicBezTo>
                    <a:pt x="25107" y="15886"/>
                    <a:pt x="25137" y="15947"/>
                    <a:pt x="25137" y="16008"/>
                  </a:cubicBezTo>
                  <a:cubicBezTo>
                    <a:pt x="25350" y="16373"/>
                    <a:pt x="25532" y="16738"/>
                    <a:pt x="25715" y="17102"/>
                  </a:cubicBezTo>
                  <a:cubicBezTo>
                    <a:pt x="25806" y="17285"/>
                    <a:pt x="25928" y="17467"/>
                    <a:pt x="26019" y="17649"/>
                  </a:cubicBezTo>
                  <a:cubicBezTo>
                    <a:pt x="26049" y="17680"/>
                    <a:pt x="26049" y="17710"/>
                    <a:pt x="26080" y="17741"/>
                  </a:cubicBezTo>
                  <a:cubicBezTo>
                    <a:pt x="26049" y="17741"/>
                    <a:pt x="26049" y="17771"/>
                    <a:pt x="26019" y="17771"/>
                  </a:cubicBezTo>
                  <a:cubicBezTo>
                    <a:pt x="25836" y="17771"/>
                    <a:pt x="25654" y="17710"/>
                    <a:pt x="25441" y="17680"/>
                  </a:cubicBezTo>
                  <a:cubicBezTo>
                    <a:pt x="25350" y="17680"/>
                    <a:pt x="25289" y="17589"/>
                    <a:pt x="25228" y="17528"/>
                  </a:cubicBezTo>
                  <a:cubicBezTo>
                    <a:pt x="25198" y="17467"/>
                    <a:pt x="25168" y="17406"/>
                    <a:pt x="25107" y="17345"/>
                  </a:cubicBezTo>
                  <a:cubicBezTo>
                    <a:pt x="24864" y="16829"/>
                    <a:pt x="24590" y="16342"/>
                    <a:pt x="24256" y="15886"/>
                  </a:cubicBezTo>
                  <a:cubicBezTo>
                    <a:pt x="23982" y="15491"/>
                    <a:pt x="23709" y="15066"/>
                    <a:pt x="23465" y="14610"/>
                  </a:cubicBezTo>
                  <a:cubicBezTo>
                    <a:pt x="23344" y="14336"/>
                    <a:pt x="23222" y="14063"/>
                    <a:pt x="23101" y="13789"/>
                  </a:cubicBezTo>
                  <a:cubicBezTo>
                    <a:pt x="22888" y="13272"/>
                    <a:pt x="22706" y="12725"/>
                    <a:pt x="22584" y="12178"/>
                  </a:cubicBezTo>
                  <a:cubicBezTo>
                    <a:pt x="22462" y="11662"/>
                    <a:pt x="22402" y="11114"/>
                    <a:pt x="22432" y="10567"/>
                  </a:cubicBezTo>
                  <a:cubicBezTo>
                    <a:pt x="22432" y="10294"/>
                    <a:pt x="22523" y="10020"/>
                    <a:pt x="22614" y="9777"/>
                  </a:cubicBezTo>
                  <a:cubicBezTo>
                    <a:pt x="22675" y="9625"/>
                    <a:pt x="22736" y="9473"/>
                    <a:pt x="22827" y="9321"/>
                  </a:cubicBezTo>
                  <a:cubicBezTo>
                    <a:pt x="22918" y="9078"/>
                    <a:pt x="22979" y="8804"/>
                    <a:pt x="22949" y="8531"/>
                  </a:cubicBezTo>
                  <a:cubicBezTo>
                    <a:pt x="22918" y="8227"/>
                    <a:pt x="22888" y="7892"/>
                    <a:pt x="22858" y="7558"/>
                  </a:cubicBezTo>
                  <a:cubicBezTo>
                    <a:pt x="22858" y="7345"/>
                    <a:pt x="22797" y="7133"/>
                    <a:pt x="22797" y="6920"/>
                  </a:cubicBezTo>
                  <a:cubicBezTo>
                    <a:pt x="22766" y="6707"/>
                    <a:pt x="22736" y="6525"/>
                    <a:pt x="22706" y="6312"/>
                  </a:cubicBezTo>
                  <a:cubicBezTo>
                    <a:pt x="22706" y="5947"/>
                    <a:pt x="22645" y="5582"/>
                    <a:pt x="22645" y="5218"/>
                  </a:cubicBezTo>
                  <a:cubicBezTo>
                    <a:pt x="22645" y="4671"/>
                    <a:pt x="22736" y="4154"/>
                    <a:pt x="22888" y="3637"/>
                  </a:cubicBezTo>
                  <a:cubicBezTo>
                    <a:pt x="23101" y="2938"/>
                    <a:pt x="23435" y="2330"/>
                    <a:pt x="23921" y="1783"/>
                  </a:cubicBezTo>
                  <a:cubicBezTo>
                    <a:pt x="24377" y="1327"/>
                    <a:pt x="24864" y="932"/>
                    <a:pt x="25441" y="658"/>
                  </a:cubicBezTo>
                  <a:cubicBezTo>
                    <a:pt x="25715" y="537"/>
                    <a:pt x="26019" y="446"/>
                    <a:pt x="26323" y="354"/>
                  </a:cubicBezTo>
                  <a:lnTo>
                    <a:pt x="26414" y="354"/>
                  </a:lnTo>
                  <a:cubicBezTo>
                    <a:pt x="26414" y="598"/>
                    <a:pt x="26414" y="841"/>
                    <a:pt x="26383" y="1084"/>
                  </a:cubicBezTo>
                  <a:cubicBezTo>
                    <a:pt x="26323" y="1479"/>
                    <a:pt x="26353" y="1874"/>
                    <a:pt x="26353" y="2300"/>
                  </a:cubicBezTo>
                  <a:cubicBezTo>
                    <a:pt x="26353" y="2573"/>
                    <a:pt x="26383" y="2877"/>
                    <a:pt x="26414" y="3151"/>
                  </a:cubicBezTo>
                  <a:cubicBezTo>
                    <a:pt x="26414" y="3455"/>
                    <a:pt x="26444" y="3728"/>
                    <a:pt x="26475" y="4002"/>
                  </a:cubicBezTo>
                  <a:cubicBezTo>
                    <a:pt x="26475" y="4123"/>
                    <a:pt x="26505" y="4245"/>
                    <a:pt x="26535" y="4367"/>
                  </a:cubicBezTo>
                  <a:cubicBezTo>
                    <a:pt x="26596" y="4275"/>
                    <a:pt x="26566" y="4184"/>
                    <a:pt x="26566" y="4123"/>
                  </a:cubicBezTo>
                  <a:cubicBezTo>
                    <a:pt x="26505" y="3971"/>
                    <a:pt x="26505" y="3789"/>
                    <a:pt x="26505" y="3637"/>
                  </a:cubicBezTo>
                  <a:cubicBezTo>
                    <a:pt x="26505" y="3303"/>
                    <a:pt x="26444" y="2968"/>
                    <a:pt x="26475" y="2664"/>
                  </a:cubicBezTo>
                  <a:cubicBezTo>
                    <a:pt x="26475" y="2148"/>
                    <a:pt x="26444" y="1631"/>
                    <a:pt x="26475" y="1114"/>
                  </a:cubicBezTo>
                  <a:cubicBezTo>
                    <a:pt x="26475" y="871"/>
                    <a:pt x="26505" y="628"/>
                    <a:pt x="26535" y="385"/>
                  </a:cubicBezTo>
                  <a:cubicBezTo>
                    <a:pt x="26535" y="385"/>
                    <a:pt x="26535" y="354"/>
                    <a:pt x="26566" y="324"/>
                  </a:cubicBezTo>
                  <a:cubicBezTo>
                    <a:pt x="26596" y="324"/>
                    <a:pt x="26627" y="294"/>
                    <a:pt x="26687" y="294"/>
                  </a:cubicBezTo>
                  <a:cubicBezTo>
                    <a:pt x="26839" y="294"/>
                    <a:pt x="26991" y="263"/>
                    <a:pt x="27143" y="263"/>
                  </a:cubicBezTo>
                  <a:cubicBezTo>
                    <a:pt x="27190" y="257"/>
                    <a:pt x="27237" y="255"/>
                    <a:pt x="27286" y="255"/>
                  </a:cubicBezTo>
                  <a:close/>
                  <a:moveTo>
                    <a:pt x="30335" y="18197"/>
                  </a:moveTo>
                  <a:cubicBezTo>
                    <a:pt x="30365" y="18288"/>
                    <a:pt x="30396" y="18349"/>
                    <a:pt x="30426" y="18379"/>
                  </a:cubicBezTo>
                  <a:cubicBezTo>
                    <a:pt x="30517" y="18744"/>
                    <a:pt x="30608" y="19078"/>
                    <a:pt x="30578" y="19443"/>
                  </a:cubicBezTo>
                  <a:lnTo>
                    <a:pt x="30578" y="19899"/>
                  </a:lnTo>
                  <a:cubicBezTo>
                    <a:pt x="30578" y="20020"/>
                    <a:pt x="30578" y="20142"/>
                    <a:pt x="30517" y="20263"/>
                  </a:cubicBezTo>
                  <a:cubicBezTo>
                    <a:pt x="30487" y="20263"/>
                    <a:pt x="30457" y="20263"/>
                    <a:pt x="30457" y="20233"/>
                  </a:cubicBezTo>
                  <a:cubicBezTo>
                    <a:pt x="30396" y="20081"/>
                    <a:pt x="30305" y="19929"/>
                    <a:pt x="30213" y="19777"/>
                  </a:cubicBezTo>
                  <a:cubicBezTo>
                    <a:pt x="30274" y="19260"/>
                    <a:pt x="30335" y="18744"/>
                    <a:pt x="30335" y="18197"/>
                  </a:cubicBezTo>
                  <a:close/>
                  <a:moveTo>
                    <a:pt x="35973" y="3872"/>
                  </a:moveTo>
                  <a:cubicBezTo>
                    <a:pt x="36008" y="3872"/>
                    <a:pt x="36043" y="3875"/>
                    <a:pt x="36080" y="3880"/>
                  </a:cubicBezTo>
                  <a:cubicBezTo>
                    <a:pt x="36262" y="3880"/>
                    <a:pt x="36414" y="3971"/>
                    <a:pt x="36505" y="4154"/>
                  </a:cubicBezTo>
                  <a:cubicBezTo>
                    <a:pt x="36596" y="4336"/>
                    <a:pt x="36627" y="4519"/>
                    <a:pt x="36627" y="4731"/>
                  </a:cubicBezTo>
                  <a:cubicBezTo>
                    <a:pt x="36657" y="5187"/>
                    <a:pt x="36657" y="5674"/>
                    <a:pt x="36596" y="6160"/>
                  </a:cubicBezTo>
                  <a:cubicBezTo>
                    <a:pt x="36566" y="6342"/>
                    <a:pt x="36566" y="6525"/>
                    <a:pt x="36536" y="6737"/>
                  </a:cubicBezTo>
                  <a:cubicBezTo>
                    <a:pt x="36475" y="7193"/>
                    <a:pt x="36384" y="7649"/>
                    <a:pt x="36292" y="8136"/>
                  </a:cubicBezTo>
                  <a:cubicBezTo>
                    <a:pt x="36141" y="8744"/>
                    <a:pt x="35989" y="9351"/>
                    <a:pt x="35867" y="9990"/>
                  </a:cubicBezTo>
                  <a:cubicBezTo>
                    <a:pt x="35745" y="10598"/>
                    <a:pt x="35624" y="11206"/>
                    <a:pt x="35502" y="11844"/>
                  </a:cubicBezTo>
                  <a:cubicBezTo>
                    <a:pt x="35441" y="12269"/>
                    <a:pt x="35350" y="12725"/>
                    <a:pt x="35259" y="13151"/>
                  </a:cubicBezTo>
                  <a:cubicBezTo>
                    <a:pt x="35229" y="13333"/>
                    <a:pt x="35198" y="13546"/>
                    <a:pt x="35198" y="13728"/>
                  </a:cubicBezTo>
                  <a:cubicBezTo>
                    <a:pt x="35168" y="14002"/>
                    <a:pt x="35107" y="14245"/>
                    <a:pt x="35077" y="14519"/>
                  </a:cubicBezTo>
                  <a:cubicBezTo>
                    <a:pt x="35077" y="14701"/>
                    <a:pt x="35046" y="14914"/>
                    <a:pt x="35016" y="15127"/>
                  </a:cubicBezTo>
                  <a:cubicBezTo>
                    <a:pt x="34985" y="15643"/>
                    <a:pt x="34925" y="16130"/>
                    <a:pt x="34803" y="16646"/>
                  </a:cubicBezTo>
                  <a:cubicBezTo>
                    <a:pt x="34682" y="17133"/>
                    <a:pt x="34499" y="17619"/>
                    <a:pt x="34256" y="18075"/>
                  </a:cubicBezTo>
                  <a:cubicBezTo>
                    <a:pt x="33891" y="18683"/>
                    <a:pt x="33374" y="19200"/>
                    <a:pt x="32797" y="19625"/>
                  </a:cubicBezTo>
                  <a:cubicBezTo>
                    <a:pt x="32402" y="19929"/>
                    <a:pt x="31976" y="20203"/>
                    <a:pt x="31581" y="20476"/>
                  </a:cubicBezTo>
                  <a:cubicBezTo>
                    <a:pt x="31338" y="20598"/>
                    <a:pt x="31125" y="20719"/>
                    <a:pt x="30882" y="20811"/>
                  </a:cubicBezTo>
                  <a:cubicBezTo>
                    <a:pt x="30821" y="20841"/>
                    <a:pt x="30791" y="20841"/>
                    <a:pt x="30730" y="20871"/>
                  </a:cubicBezTo>
                  <a:cubicBezTo>
                    <a:pt x="30700" y="20780"/>
                    <a:pt x="30669" y="20719"/>
                    <a:pt x="30639" y="20659"/>
                  </a:cubicBezTo>
                  <a:cubicBezTo>
                    <a:pt x="30669" y="20628"/>
                    <a:pt x="30669" y="20598"/>
                    <a:pt x="30669" y="20598"/>
                  </a:cubicBezTo>
                  <a:cubicBezTo>
                    <a:pt x="30821" y="20294"/>
                    <a:pt x="30882" y="19959"/>
                    <a:pt x="30882" y="19625"/>
                  </a:cubicBezTo>
                  <a:cubicBezTo>
                    <a:pt x="30912" y="18865"/>
                    <a:pt x="30791" y="18136"/>
                    <a:pt x="30517" y="17437"/>
                  </a:cubicBezTo>
                  <a:cubicBezTo>
                    <a:pt x="30244" y="16738"/>
                    <a:pt x="30092" y="16008"/>
                    <a:pt x="29940" y="15279"/>
                  </a:cubicBezTo>
                  <a:cubicBezTo>
                    <a:pt x="29940" y="15279"/>
                    <a:pt x="29940" y="15248"/>
                    <a:pt x="29940" y="15218"/>
                  </a:cubicBezTo>
                  <a:cubicBezTo>
                    <a:pt x="29879" y="14549"/>
                    <a:pt x="29909" y="13911"/>
                    <a:pt x="30092" y="13272"/>
                  </a:cubicBezTo>
                  <a:cubicBezTo>
                    <a:pt x="30183" y="12847"/>
                    <a:pt x="30426" y="12482"/>
                    <a:pt x="30730" y="12209"/>
                  </a:cubicBezTo>
                  <a:cubicBezTo>
                    <a:pt x="30912" y="12026"/>
                    <a:pt x="31125" y="11905"/>
                    <a:pt x="31368" y="11844"/>
                  </a:cubicBezTo>
                  <a:cubicBezTo>
                    <a:pt x="31581" y="11753"/>
                    <a:pt x="31824" y="11692"/>
                    <a:pt x="32037" y="11601"/>
                  </a:cubicBezTo>
                  <a:cubicBezTo>
                    <a:pt x="32615" y="11418"/>
                    <a:pt x="33131" y="11054"/>
                    <a:pt x="33557" y="10598"/>
                  </a:cubicBezTo>
                  <a:cubicBezTo>
                    <a:pt x="33739" y="10415"/>
                    <a:pt x="33861" y="10172"/>
                    <a:pt x="33952" y="9929"/>
                  </a:cubicBezTo>
                  <a:cubicBezTo>
                    <a:pt x="34074" y="9625"/>
                    <a:pt x="34134" y="9260"/>
                    <a:pt x="34195" y="8926"/>
                  </a:cubicBezTo>
                  <a:cubicBezTo>
                    <a:pt x="34226" y="8622"/>
                    <a:pt x="34226" y="8318"/>
                    <a:pt x="34256" y="8014"/>
                  </a:cubicBezTo>
                  <a:cubicBezTo>
                    <a:pt x="34286" y="7619"/>
                    <a:pt x="34286" y="7224"/>
                    <a:pt x="34286" y="6829"/>
                  </a:cubicBezTo>
                  <a:cubicBezTo>
                    <a:pt x="34286" y="6403"/>
                    <a:pt x="34378" y="5978"/>
                    <a:pt x="34499" y="5582"/>
                  </a:cubicBezTo>
                  <a:cubicBezTo>
                    <a:pt x="34560" y="5278"/>
                    <a:pt x="34682" y="5005"/>
                    <a:pt x="34833" y="4762"/>
                  </a:cubicBezTo>
                  <a:cubicBezTo>
                    <a:pt x="35016" y="4458"/>
                    <a:pt x="35229" y="4215"/>
                    <a:pt x="35533" y="4032"/>
                  </a:cubicBezTo>
                  <a:cubicBezTo>
                    <a:pt x="35658" y="3931"/>
                    <a:pt x="35805" y="3872"/>
                    <a:pt x="35973" y="3872"/>
                  </a:cubicBezTo>
                  <a:close/>
                  <a:moveTo>
                    <a:pt x="41429" y="12999"/>
                  </a:moveTo>
                  <a:cubicBezTo>
                    <a:pt x="41855" y="12999"/>
                    <a:pt x="42280" y="13060"/>
                    <a:pt x="42676" y="13120"/>
                  </a:cubicBezTo>
                  <a:cubicBezTo>
                    <a:pt x="43223" y="13242"/>
                    <a:pt x="43770" y="13394"/>
                    <a:pt x="44287" y="13576"/>
                  </a:cubicBezTo>
                  <a:cubicBezTo>
                    <a:pt x="44925" y="13820"/>
                    <a:pt x="45502" y="14154"/>
                    <a:pt x="46019" y="14579"/>
                  </a:cubicBezTo>
                  <a:cubicBezTo>
                    <a:pt x="46414" y="14883"/>
                    <a:pt x="46779" y="15218"/>
                    <a:pt x="47144" y="15583"/>
                  </a:cubicBezTo>
                  <a:cubicBezTo>
                    <a:pt x="47569" y="16008"/>
                    <a:pt x="47964" y="16494"/>
                    <a:pt x="48238" y="17042"/>
                  </a:cubicBezTo>
                  <a:cubicBezTo>
                    <a:pt x="48390" y="17254"/>
                    <a:pt x="48481" y="17497"/>
                    <a:pt x="48572" y="17741"/>
                  </a:cubicBezTo>
                  <a:cubicBezTo>
                    <a:pt x="48633" y="17862"/>
                    <a:pt x="48664" y="17984"/>
                    <a:pt x="48694" y="18075"/>
                  </a:cubicBezTo>
                  <a:cubicBezTo>
                    <a:pt x="48846" y="18440"/>
                    <a:pt x="49059" y="18683"/>
                    <a:pt x="49363" y="18896"/>
                  </a:cubicBezTo>
                  <a:cubicBezTo>
                    <a:pt x="49606" y="19048"/>
                    <a:pt x="49849" y="19230"/>
                    <a:pt x="50092" y="19382"/>
                  </a:cubicBezTo>
                  <a:cubicBezTo>
                    <a:pt x="50183" y="19473"/>
                    <a:pt x="50275" y="19564"/>
                    <a:pt x="50366" y="19656"/>
                  </a:cubicBezTo>
                  <a:cubicBezTo>
                    <a:pt x="50670" y="19990"/>
                    <a:pt x="50761" y="20385"/>
                    <a:pt x="50639" y="20841"/>
                  </a:cubicBezTo>
                  <a:cubicBezTo>
                    <a:pt x="50548" y="21236"/>
                    <a:pt x="50305" y="21540"/>
                    <a:pt x="50001" y="21783"/>
                  </a:cubicBezTo>
                  <a:cubicBezTo>
                    <a:pt x="49515" y="22148"/>
                    <a:pt x="48967" y="22330"/>
                    <a:pt x="48390" y="22422"/>
                  </a:cubicBezTo>
                  <a:cubicBezTo>
                    <a:pt x="48208" y="22452"/>
                    <a:pt x="48025" y="22452"/>
                    <a:pt x="47843" y="22482"/>
                  </a:cubicBezTo>
                  <a:cubicBezTo>
                    <a:pt x="47174" y="22482"/>
                    <a:pt x="46536" y="22330"/>
                    <a:pt x="45928" y="22057"/>
                  </a:cubicBezTo>
                  <a:cubicBezTo>
                    <a:pt x="45290" y="21783"/>
                    <a:pt x="44712" y="21418"/>
                    <a:pt x="44195" y="20963"/>
                  </a:cubicBezTo>
                  <a:cubicBezTo>
                    <a:pt x="43891" y="20659"/>
                    <a:pt x="43618" y="20355"/>
                    <a:pt x="43344" y="20020"/>
                  </a:cubicBezTo>
                  <a:cubicBezTo>
                    <a:pt x="42706" y="19291"/>
                    <a:pt x="42068" y="18561"/>
                    <a:pt x="41338" y="17923"/>
                  </a:cubicBezTo>
                  <a:cubicBezTo>
                    <a:pt x="40791" y="17406"/>
                    <a:pt x="40183" y="16981"/>
                    <a:pt x="39514" y="16646"/>
                  </a:cubicBezTo>
                  <a:cubicBezTo>
                    <a:pt x="39058" y="16403"/>
                    <a:pt x="38572" y="16190"/>
                    <a:pt x="38055" y="16130"/>
                  </a:cubicBezTo>
                  <a:cubicBezTo>
                    <a:pt x="37995" y="16130"/>
                    <a:pt x="37934" y="16099"/>
                    <a:pt x="37903" y="16038"/>
                  </a:cubicBezTo>
                  <a:cubicBezTo>
                    <a:pt x="38268" y="15947"/>
                    <a:pt x="38633" y="15826"/>
                    <a:pt x="39028" y="15795"/>
                  </a:cubicBezTo>
                  <a:cubicBezTo>
                    <a:pt x="39119" y="15765"/>
                    <a:pt x="39210" y="15765"/>
                    <a:pt x="39332" y="15765"/>
                  </a:cubicBezTo>
                  <a:cubicBezTo>
                    <a:pt x="39514" y="15735"/>
                    <a:pt x="39727" y="15704"/>
                    <a:pt x="39940" y="15704"/>
                  </a:cubicBezTo>
                  <a:lnTo>
                    <a:pt x="40274" y="15704"/>
                  </a:lnTo>
                  <a:cubicBezTo>
                    <a:pt x="40426" y="15704"/>
                    <a:pt x="40609" y="15735"/>
                    <a:pt x="40761" y="15735"/>
                  </a:cubicBezTo>
                  <a:cubicBezTo>
                    <a:pt x="41277" y="15765"/>
                    <a:pt x="41794" y="15856"/>
                    <a:pt x="42311" y="16008"/>
                  </a:cubicBezTo>
                  <a:cubicBezTo>
                    <a:pt x="42736" y="16099"/>
                    <a:pt x="43162" y="16251"/>
                    <a:pt x="43557" y="16434"/>
                  </a:cubicBezTo>
                  <a:cubicBezTo>
                    <a:pt x="43600" y="16455"/>
                    <a:pt x="43643" y="16477"/>
                    <a:pt x="43686" y="16477"/>
                  </a:cubicBezTo>
                  <a:cubicBezTo>
                    <a:pt x="43704" y="16477"/>
                    <a:pt x="43722" y="16473"/>
                    <a:pt x="43739" y="16464"/>
                  </a:cubicBezTo>
                  <a:cubicBezTo>
                    <a:pt x="43709" y="16434"/>
                    <a:pt x="43709" y="16403"/>
                    <a:pt x="43679" y="16403"/>
                  </a:cubicBezTo>
                  <a:cubicBezTo>
                    <a:pt x="43071" y="16099"/>
                    <a:pt x="42432" y="15886"/>
                    <a:pt x="41764" y="15765"/>
                  </a:cubicBezTo>
                  <a:cubicBezTo>
                    <a:pt x="41120" y="15622"/>
                    <a:pt x="40457" y="15572"/>
                    <a:pt x="39805" y="15572"/>
                  </a:cubicBezTo>
                  <a:cubicBezTo>
                    <a:pt x="39626" y="15572"/>
                    <a:pt x="39448" y="15576"/>
                    <a:pt x="39271" y="15583"/>
                  </a:cubicBezTo>
                  <a:cubicBezTo>
                    <a:pt x="38846" y="15613"/>
                    <a:pt x="38420" y="15704"/>
                    <a:pt x="37995" y="15795"/>
                  </a:cubicBezTo>
                  <a:cubicBezTo>
                    <a:pt x="37052" y="15978"/>
                    <a:pt x="36171" y="16312"/>
                    <a:pt x="35350" y="16768"/>
                  </a:cubicBezTo>
                  <a:cubicBezTo>
                    <a:pt x="35229" y="16829"/>
                    <a:pt x="35107" y="16890"/>
                    <a:pt x="34955" y="16981"/>
                  </a:cubicBezTo>
                  <a:cubicBezTo>
                    <a:pt x="35077" y="16525"/>
                    <a:pt x="35137" y="16130"/>
                    <a:pt x="35198" y="15704"/>
                  </a:cubicBezTo>
                  <a:cubicBezTo>
                    <a:pt x="35229" y="15431"/>
                    <a:pt x="35259" y="15127"/>
                    <a:pt x="35320" y="14823"/>
                  </a:cubicBezTo>
                  <a:cubicBezTo>
                    <a:pt x="35381" y="14792"/>
                    <a:pt x="35441" y="14762"/>
                    <a:pt x="35502" y="14731"/>
                  </a:cubicBezTo>
                  <a:cubicBezTo>
                    <a:pt x="36444" y="14367"/>
                    <a:pt x="37387" y="14032"/>
                    <a:pt x="38329" y="13668"/>
                  </a:cubicBezTo>
                  <a:cubicBezTo>
                    <a:pt x="38876" y="13455"/>
                    <a:pt x="39423" y="13303"/>
                    <a:pt x="39970" y="13212"/>
                  </a:cubicBezTo>
                  <a:cubicBezTo>
                    <a:pt x="40305" y="13120"/>
                    <a:pt x="40639" y="13060"/>
                    <a:pt x="41004" y="13060"/>
                  </a:cubicBezTo>
                  <a:cubicBezTo>
                    <a:pt x="41156" y="13029"/>
                    <a:pt x="41277" y="13029"/>
                    <a:pt x="41429" y="12999"/>
                  </a:cubicBezTo>
                  <a:close/>
                  <a:moveTo>
                    <a:pt x="28937" y="27558"/>
                  </a:moveTo>
                  <a:cubicBezTo>
                    <a:pt x="28967" y="27741"/>
                    <a:pt x="28998" y="27954"/>
                    <a:pt x="29028" y="28197"/>
                  </a:cubicBezTo>
                  <a:cubicBezTo>
                    <a:pt x="28967" y="28136"/>
                    <a:pt x="28937" y="28106"/>
                    <a:pt x="28937" y="28106"/>
                  </a:cubicBezTo>
                  <a:cubicBezTo>
                    <a:pt x="28906" y="27923"/>
                    <a:pt x="28906" y="27741"/>
                    <a:pt x="28937" y="27558"/>
                  </a:cubicBezTo>
                  <a:close/>
                  <a:moveTo>
                    <a:pt x="30061" y="25887"/>
                  </a:moveTo>
                  <a:cubicBezTo>
                    <a:pt x="30092" y="25978"/>
                    <a:pt x="30092" y="26069"/>
                    <a:pt x="30092" y="26130"/>
                  </a:cubicBezTo>
                  <a:cubicBezTo>
                    <a:pt x="30001" y="26525"/>
                    <a:pt x="29940" y="26920"/>
                    <a:pt x="29849" y="27285"/>
                  </a:cubicBezTo>
                  <a:cubicBezTo>
                    <a:pt x="29818" y="27467"/>
                    <a:pt x="29757" y="27650"/>
                    <a:pt x="29666" y="27802"/>
                  </a:cubicBezTo>
                  <a:cubicBezTo>
                    <a:pt x="29514" y="28106"/>
                    <a:pt x="29393" y="28409"/>
                    <a:pt x="29271" y="28744"/>
                  </a:cubicBezTo>
                  <a:cubicBezTo>
                    <a:pt x="29210" y="28926"/>
                    <a:pt x="29180" y="29109"/>
                    <a:pt x="29149" y="29261"/>
                  </a:cubicBezTo>
                  <a:cubicBezTo>
                    <a:pt x="29089" y="29504"/>
                    <a:pt x="29058" y="29747"/>
                    <a:pt x="28998" y="30020"/>
                  </a:cubicBezTo>
                  <a:cubicBezTo>
                    <a:pt x="28937" y="29868"/>
                    <a:pt x="28967" y="29747"/>
                    <a:pt x="28967" y="29625"/>
                  </a:cubicBezTo>
                  <a:cubicBezTo>
                    <a:pt x="28967" y="29321"/>
                    <a:pt x="28906" y="29017"/>
                    <a:pt x="28876" y="28713"/>
                  </a:cubicBezTo>
                  <a:cubicBezTo>
                    <a:pt x="28846" y="28592"/>
                    <a:pt x="28785" y="28440"/>
                    <a:pt x="28724" y="28318"/>
                  </a:cubicBezTo>
                  <a:cubicBezTo>
                    <a:pt x="28633" y="28106"/>
                    <a:pt x="28572" y="27893"/>
                    <a:pt x="28511" y="27680"/>
                  </a:cubicBezTo>
                  <a:cubicBezTo>
                    <a:pt x="28481" y="27589"/>
                    <a:pt x="28450" y="27498"/>
                    <a:pt x="28481" y="27376"/>
                  </a:cubicBezTo>
                  <a:lnTo>
                    <a:pt x="28481" y="27376"/>
                  </a:lnTo>
                  <a:cubicBezTo>
                    <a:pt x="28511" y="27437"/>
                    <a:pt x="28542" y="27467"/>
                    <a:pt x="28542" y="27498"/>
                  </a:cubicBezTo>
                  <a:cubicBezTo>
                    <a:pt x="28633" y="27802"/>
                    <a:pt x="28754" y="28045"/>
                    <a:pt x="28846" y="28318"/>
                  </a:cubicBezTo>
                  <a:cubicBezTo>
                    <a:pt x="28906" y="28501"/>
                    <a:pt x="28967" y="28653"/>
                    <a:pt x="28967" y="28805"/>
                  </a:cubicBezTo>
                  <a:cubicBezTo>
                    <a:pt x="28998" y="28987"/>
                    <a:pt x="29028" y="29139"/>
                    <a:pt x="29058" y="29382"/>
                  </a:cubicBezTo>
                  <a:cubicBezTo>
                    <a:pt x="29180" y="28622"/>
                    <a:pt x="29271" y="27923"/>
                    <a:pt x="29393" y="27163"/>
                  </a:cubicBezTo>
                  <a:cubicBezTo>
                    <a:pt x="29423" y="27315"/>
                    <a:pt x="29423" y="27437"/>
                    <a:pt x="29393" y="27558"/>
                  </a:cubicBezTo>
                  <a:cubicBezTo>
                    <a:pt x="29393" y="27680"/>
                    <a:pt x="29362" y="27771"/>
                    <a:pt x="29362" y="27862"/>
                  </a:cubicBezTo>
                  <a:cubicBezTo>
                    <a:pt x="29362" y="27923"/>
                    <a:pt x="29362" y="27984"/>
                    <a:pt x="29362" y="28045"/>
                  </a:cubicBezTo>
                  <a:cubicBezTo>
                    <a:pt x="29362" y="28106"/>
                    <a:pt x="29301" y="28136"/>
                    <a:pt x="29332" y="28197"/>
                  </a:cubicBezTo>
                  <a:lnTo>
                    <a:pt x="29362" y="28197"/>
                  </a:lnTo>
                  <a:cubicBezTo>
                    <a:pt x="29545" y="27862"/>
                    <a:pt x="29697" y="27528"/>
                    <a:pt x="29788" y="27133"/>
                  </a:cubicBezTo>
                  <a:cubicBezTo>
                    <a:pt x="29849" y="26890"/>
                    <a:pt x="29909" y="26647"/>
                    <a:pt x="29970" y="26373"/>
                  </a:cubicBezTo>
                  <a:cubicBezTo>
                    <a:pt x="30001" y="26221"/>
                    <a:pt x="30031" y="26069"/>
                    <a:pt x="30061" y="25887"/>
                  </a:cubicBezTo>
                  <a:close/>
                  <a:moveTo>
                    <a:pt x="20821" y="26829"/>
                  </a:moveTo>
                  <a:cubicBezTo>
                    <a:pt x="21459" y="26829"/>
                    <a:pt x="22098" y="26920"/>
                    <a:pt x="22706" y="27102"/>
                  </a:cubicBezTo>
                  <a:cubicBezTo>
                    <a:pt x="23496" y="27315"/>
                    <a:pt x="24256" y="27498"/>
                    <a:pt x="25046" y="27650"/>
                  </a:cubicBezTo>
                  <a:cubicBezTo>
                    <a:pt x="25469" y="27739"/>
                    <a:pt x="25892" y="27795"/>
                    <a:pt x="26314" y="27795"/>
                  </a:cubicBezTo>
                  <a:cubicBezTo>
                    <a:pt x="26469" y="27795"/>
                    <a:pt x="26624" y="27787"/>
                    <a:pt x="26779" y="27771"/>
                  </a:cubicBezTo>
                  <a:cubicBezTo>
                    <a:pt x="27022" y="27771"/>
                    <a:pt x="27235" y="27710"/>
                    <a:pt x="27478" y="27680"/>
                  </a:cubicBezTo>
                  <a:cubicBezTo>
                    <a:pt x="27508" y="27680"/>
                    <a:pt x="27539" y="27710"/>
                    <a:pt x="27569" y="27710"/>
                  </a:cubicBezTo>
                  <a:cubicBezTo>
                    <a:pt x="27326" y="27832"/>
                    <a:pt x="27113" y="27923"/>
                    <a:pt x="26870" y="28014"/>
                  </a:cubicBezTo>
                  <a:cubicBezTo>
                    <a:pt x="26292" y="28257"/>
                    <a:pt x="25715" y="28409"/>
                    <a:pt x="25107" y="28470"/>
                  </a:cubicBezTo>
                  <a:cubicBezTo>
                    <a:pt x="24681" y="28531"/>
                    <a:pt x="24256" y="28592"/>
                    <a:pt x="23830" y="28592"/>
                  </a:cubicBezTo>
                  <a:lnTo>
                    <a:pt x="22827" y="28592"/>
                  </a:lnTo>
                  <a:cubicBezTo>
                    <a:pt x="22067" y="28592"/>
                    <a:pt x="21338" y="28744"/>
                    <a:pt x="20669" y="29017"/>
                  </a:cubicBezTo>
                  <a:cubicBezTo>
                    <a:pt x="20244" y="29169"/>
                    <a:pt x="19879" y="29382"/>
                    <a:pt x="19484" y="29564"/>
                  </a:cubicBezTo>
                  <a:cubicBezTo>
                    <a:pt x="18937" y="29838"/>
                    <a:pt x="18389" y="30142"/>
                    <a:pt x="17812" y="30416"/>
                  </a:cubicBezTo>
                  <a:cubicBezTo>
                    <a:pt x="17143" y="30750"/>
                    <a:pt x="16474" y="31023"/>
                    <a:pt x="15745" y="31236"/>
                  </a:cubicBezTo>
                  <a:cubicBezTo>
                    <a:pt x="15730" y="31251"/>
                    <a:pt x="15707" y="31259"/>
                    <a:pt x="15684" y="31259"/>
                  </a:cubicBezTo>
                  <a:cubicBezTo>
                    <a:pt x="15661" y="31259"/>
                    <a:pt x="15639" y="31251"/>
                    <a:pt x="15623" y="31236"/>
                  </a:cubicBezTo>
                  <a:cubicBezTo>
                    <a:pt x="15684" y="31175"/>
                    <a:pt x="15806" y="31084"/>
                    <a:pt x="15867" y="30993"/>
                  </a:cubicBezTo>
                  <a:cubicBezTo>
                    <a:pt x="16079" y="30811"/>
                    <a:pt x="16231" y="30598"/>
                    <a:pt x="16353" y="30355"/>
                  </a:cubicBezTo>
                  <a:cubicBezTo>
                    <a:pt x="16535" y="30020"/>
                    <a:pt x="16687" y="29686"/>
                    <a:pt x="16870" y="29352"/>
                  </a:cubicBezTo>
                  <a:cubicBezTo>
                    <a:pt x="16991" y="29109"/>
                    <a:pt x="17113" y="28896"/>
                    <a:pt x="17265" y="28653"/>
                  </a:cubicBezTo>
                  <a:cubicBezTo>
                    <a:pt x="17690" y="27954"/>
                    <a:pt x="18298" y="27498"/>
                    <a:pt x="19028" y="27194"/>
                  </a:cubicBezTo>
                  <a:cubicBezTo>
                    <a:pt x="19575" y="26950"/>
                    <a:pt x="20183" y="26829"/>
                    <a:pt x="20821" y="26829"/>
                  </a:cubicBezTo>
                  <a:close/>
                  <a:moveTo>
                    <a:pt x="19457" y="15291"/>
                  </a:moveTo>
                  <a:cubicBezTo>
                    <a:pt x="19640" y="15291"/>
                    <a:pt x="19822" y="15298"/>
                    <a:pt x="20000" y="15309"/>
                  </a:cubicBezTo>
                  <a:cubicBezTo>
                    <a:pt x="20426" y="15370"/>
                    <a:pt x="20821" y="15491"/>
                    <a:pt x="21186" y="15674"/>
                  </a:cubicBezTo>
                  <a:cubicBezTo>
                    <a:pt x="21642" y="15886"/>
                    <a:pt x="22037" y="16160"/>
                    <a:pt x="22402" y="16494"/>
                  </a:cubicBezTo>
                  <a:cubicBezTo>
                    <a:pt x="22462" y="16555"/>
                    <a:pt x="22554" y="16616"/>
                    <a:pt x="22614" y="16677"/>
                  </a:cubicBezTo>
                  <a:cubicBezTo>
                    <a:pt x="22584" y="16707"/>
                    <a:pt x="22554" y="16707"/>
                    <a:pt x="22523" y="16707"/>
                  </a:cubicBezTo>
                  <a:cubicBezTo>
                    <a:pt x="22250" y="16677"/>
                    <a:pt x="22007" y="16616"/>
                    <a:pt x="21733" y="16616"/>
                  </a:cubicBezTo>
                  <a:cubicBezTo>
                    <a:pt x="21389" y="16594"/>
                    <a:pt x="21045" y="16573"/>
                    <a:pt x="20712" y="16573"/>
                  </a:cubicBezTo>
                  <a:cubicBezTo>
                    <a:pt x="20574" y="16573"/>
                    <a:pt x="20438" y="16577"/>
                    <a:pt x="20304" y="16586"/>
                  </a:cubicBezTo>
                  <a:cubicBezTo>
                    <a:pt x="19727" y="16646"/>
                    <a:pt x="19180" y="16738"/>
                    <a:pt x="18633" y="16890"/>
                  </a:cubicBezTo>
                  <a:cubicBezTo>
                    <a:pt x="18572" y="16890"/>
                    <a:pt x="18511" y="16920"/>
                    <a:pt x="18420" y="16981"/>
                  </a:cubicBezTo>
                  <a:cubicBezTo>
                    <a:pt x="18511" y="16981"/>
                    <a:pt x="18541" y="16981"/>
                    <a:pt x="18602" y="16950"/>
                  </a:cubicBezTo>
                  <a:cubicBezTo>
                    <a:pt x="18937" y="16859"/>
                    <a:pt x="19301" y="16798"/>
                    <a:pt x="19696" y="16738"/>
                  </a:cubicBezTo>
                  <a:cubicBezTo>
                    <a:pt x="20000" y="16707"/>
                    <a:pt x="20304" y="16677"/>
                    <a:pt x="20639" y="16646"/>
                  </a:cubicBezTo>
                  <a:cubicBezTo>
                    <a:pt x="20851" y="16646"/>
                    <a:pt x="21095" y="16646"/>
                    <a:pt x="21338" y="16677"/>
                  </a:cubicBezTo>
                  <a:lnTo>
                    <a:pt x="21551" y="16677"/>
                  </a:lnTo>
                  <a:cubicBezTo>
                    <a:pt x="21946" y="16707"/>
                    <a:pt x="22310" y="16768"/>
                    <a:pt x="22706" y="16829"/>
                  </a:cubicBezTo>
                  <a:cubicBezTo>
                    <a:pt x="22766" y="16829"/>
                    <a:pt x="22827" y="16859"/>
                    <a:pt x="22888" y="16890"/>
                  </a:cubicBezTo>
                  <a:cubicBezTo>
                    <a:pt x="23283" y="17133"/>
                    <a:pt x="23678" y="17345"/>
                    <a:pt x="24104" y="17497"/>
                  </a:cubicBezTo>
                  <a:cubicBezTo>
                    <a:pt x="24104" y="17497"/>
                    <a:pt x="24104" y="17528"/>
                    <a:pt x="24104" y="17528"/>
                  </a:cubicBezTo>
                  <a:cubicBezTo>
                    <a:pt x="24043" y="17558"/>
                    <a:pt x="23982" y="17558"/>
                    <a:pt x="23891" y="17558"/>
                  </a:cubicBezTo>
                  <a:cubicBezTo>
                    <a:pt x="23729" y="17558"/>
                    <a:pt x="23567" y="17545"/>
                    <a:pt x="23405" y="17545"/>
                  </a:cubicBezTo>
                  <a:cubicBezTo>
                    <a:pt x="23324" y="17545"/>
                    <a:pt x="23243" y="17548"/>
                    <a:pt x="23162" y="17558"/>
                  </a:cubicBezTo>
                  <a:cubicBezTo>
                    <a:pt x="22706" y="17589"/>
                    <a:pt x="22250" y="17619"/>
                    <a:pt x="21824" y="17710"/>
                  </a:cubicBezTo>
                  <a:cubicBezTo>
                    <a:pt x="21216" y="17801"/>
                    <a:pt x="20639" y="17923"/>
                    <a:pt x="20031" y="18105"/>
                  </a:cubicBezTo>
                  <a:cubicBezTo>
                    <a:pt x="19271" y="18349"/>
                    <a:pt x="18511" y="18622"/>
                    <a:pt x="17782" y="18987"/>
                  </a:cubicBezTo>
                  <a:cubicBezTo>
                    <a:pt x="16870" y="19473"/>
                    <a:pt x="15988" y="20020"/>
                    <a:pt x="15198" y="20689"/>
                  </a:cubicBezTo>
                  <a:cubicBezTo>
                    <a:pt x="15076" y="20750"/>
                    <a:pt x="14985" y="20841"/>
                    <a:pt x="14924" y="20963"/>
                  </a:cubicBezTo>
                  <a:cubicBezTo>
                    <a:pt x="14955" y="20932"/>
                    <a:pt x="15015" y="20932"/>
                    <a:pt x="15046" y="20902"/>
                  </a:cubicBezTo>
                  <a:cubicBezTo>
                    <a:pt x="15775" y="20294"/>
                    <a:pt x="16596" y="19747"/>
                    <a:pt x="17447" y="19291"/>
                  </a:cubicBezTo>
                  <a:cubicBezTo>
                    <a:pt x="18541" y="18683"/>
                    <a:pt x="19696" y="18288"/>
                    <a:pt x="20912" y="17984"/>
                  </a:cubicBezTo>
                  <a:cubicBezTo>
                    <a:pt x="21399" y="17862"/>
                    <a:pt x="21885" y="17771"/>
                    <a:pt x="22371" y="17741"/>
                  </a:cubicBezTo>
                  <a:cubicBezTo>
                    <a:pt x="22706" y="17680"/>
                    <a:pt x="23040" y="17649"/>
                    <a:pt x="23405" y="17649"/>
                  </a:cubicBezTo>
                  <a:cubicBezTo>
                    <a:pt x="23465" y="17649"/>
                    <a:pt x="23496" y="17680"/>
                    <a:pt x="23557" y="17680"/>
                  </a:cubicBezTo>
                  <a:cubicBezTo>
                    <a:pt x="22858" y="17801"/>
                    <a:pt x="22219" y="18105"/>
                    <a:pt x="21581" y="18409"/>
                  </a:cubicBezTo>
                  <a:cubicBezTo>
                    <a:pt x="21607" y="18435"/>
                    <a:pt x="21627" y="18444"/>
                    <a:pt x="21646" y="18444"/>
                  </a:cubicBezTo>
                  <a:cubicBezTo>
                    <a:pt x="21673" y="18444"/>
                    <a:pt x="21698" y="18427"/>
                    <a:pt x="21733" y="18409"/>
                  </a:cubicBezTo>
                  <a:cubicBezTo>
                    <a:pt x="22007" y="18288"/>
                    <a:pt x="22280" y="18166"/>
                    <a:pt x="22554" y="18075"/>
                  </a:cubicBezTo>
                  <a:cubicBezTo>
                    <a:pt x="23010" y="17862"/>
                    <a:pt x="23496" y="17771"/>
                    <a:pt x="24013" y="17771"/>
                  </a:cubicBezTo>
                  <a:cubicBezTo>
                    <a:pt x="24073" y="17741"/>
                    <a:pt x="24165" y="17741"/>
                    <a:pt x="24225" y="17741"/>
                  </a:cubicBezTo>
                  <a:lnTo>
                    <a:pt x="24499" y="17741"/>
                  </a:lnTo>
                  <a:cubicBezTo>
                    <a:pt x="23982" y="17862"/>
                    <a:pt x="23526" y="17984"/>
                    <a:pt x="23070" y="18166"/>
                  </a:cubicBezTo>
                  <a:cubicBezTo>
                    <a:pt x="22371" y="18440"/>
                    <a:pt x="21703" y="18804"/>
                    <a:pt x="21095" y="19169"/>
                  </a:cubicBezTo>
                  <a:cubicBezTo>
                    <a:pt x="20244" y="19686"/>
                    <a:pt x="19484" y="20263"/>
                    <a:pt x="18724" y="20902"/>
                  </a:cubicBezTo>
                  <a:cubicBezTo>
                    <a:pt x="18055" y="21479"/>
                    <a:pt x="17417" y="22087"/>
                    <a:pt x="16809" y="22725"/>
                  </a:cubicBezTo>
                  <a:cubicBezTo>
                    <a:pt x="16292" y="23303"/>
                    <a:pt x="15775" y="23911"/>
                    <a:pt x="15350" y="24580"/>
                  </a:cubicBezTo>
                  <a:cubicBezTo>
                    <a:pt x="15319" y="24610"/>
                    <a:pt x="15319" y="24640"/>
                    <a:pt x="15289" y="24671"/>
                  </a:cubicBezTo>
                  <a:cubicBezTo>
                    <a:pt x="15289" y="24671"/>
                    <a:pt x="15319" y="24701"/>
                    <a:pt x="15319" y="24701"/>
                  </a:cubicBezTo>
                  <a:cubicBezTo>
                    <a:pt x="15380" y="24701"/>
                    <a:pt x="15380" y="24671"/>
                    <a:pt x="15411" y="24640"/>
                  </a:cubicBezTo>
                  <a:cubicBezTo>
                    <a:pt x="15593" y="24397"/>
                    <a:pt x="15775" y="24124"/>
                    <a:pt x="15958" y="23881"/>
                  </a:cubicBezTo>
                  <a:cubicBezTo>
                    <a:pt x="16231" y="23577"/>
                    <a:pt x="16505" y="23242"/>
                    <a:pt x="16778" y="22938"/>
                  </a:cubicBezTo>
                  <a:cubicBezTo>
                    <a:pt x="17022" y="22665"/>
                    <a:pt x="17234" y="22422"/>
                    <a:pt x="17478" y="22178"/>
                  </a:cubicBezTo>
                  <a:cubicBezTo>
                    <a:pt x="18389" y="21267"/>
                    <a:pt x="19362" y="20446"/>
                    <a:pt x="20426" y="19747"/>
                  </a:cubicBezTo>
                  <a:cubicBezTo>
                    <a:pt x="21095" y="19291"/>
                    <a:pt x="21794" y="18865"/>
                    <a:pt x="22554" y="18531"/>
                  </a:cubicBezTo>
                  <a:cubicBezTo>
                    <a:pt x="23010" y="18288"/>
                    <a:pt x="23526" y="18105"/>
                    <a:pt x="24043" y="17984"/>
                  </a:cubicBezTo>
                  <a:cubicBezTo>
                    <a:pt x="24286" y="17923"/>
                    <a:pt x="24529" y="17862"/>
                    <a:pt x="24773" y="17832"/>
                  </a:cubicBezTo>
                  <a:cubicBezTo>
                    <a:pt x="24924" y="17832"/>
                    <a:pt x="25076" y="17832"/>
                    <a:pt x="25228" y="17862"/>
                  </a:cubicBezTo>
                  <a:cubicBezTo>
                    <a:pt x="25320" y="17923"/>
                    <a:pt x="25441" y="17923"/>
                    <a:pt x="25532" y="17953"/>
                  </a:cubicBezTo>
                  <a:cubicBezTo>
                    <a:pt x="25563" y="17953"/>
                    <a:pt x="25593" y="17984"/>
                    <a:pt x="25654" y="18014"/>
                  </a:cubicBezTo>
                  <a:cubicBezTo>
                    <a:pt x="24469" y="18257"/>
                    <a:pt x="23465" y="18804"/>
                    <a:pt x="22554" y="19534"/>
                  </a:cubicBezTo>
                  <a:cubicBezTo>
                    <a:pt x="22158" y="19838"/>
                    <a:pt x="21824" y="20172"/>
                    <a:pt x="21703" y="20385"/>
                  </a:cubicBezTo>
                  <a:lnTo>
                    <a:pt x="21733" y="20385"/>
                  </a:lnTo>
                  <a:cubicBezTo>
                    <a:pt x="21763" y="20355"/>
                    <a:pt x="21794" y="20324"/>
                    <a:pt x="21855" y="20294"/>
                  </a:cubicBezTo>
                  <a:cubicBezTo>
                    <a:pt x="22250" y="19899"/>
                    <a:pt x="22675" y="19534"/>
                    <a:pt x="23131" y="19230"/>
                  </a:cubicBezTo>
                  <a:cubicBezTo>
                    <a:pt x="23769" y="18804"/>
                    <a:pt x="24408" y="18470"/>
                    <a:pt x="25137" y="18257"/>
                  </a:cubicBezTo>
                  <a:cubicBezTo>
                    <a:pt x="25228" y="18227"/>
                    <a:pt x="25350" y="18197"/>
                    <a:pt x="25441" y="18166"/>
                  </a:cubicBezTo>
                  <a:cubicBezTo>
                    <a:pt x="25472" y="18166"/>
                    <a:pt x="25502" y="18197"/>
                    <a:pt x="25532" y="18197"/>
                  </a:cubicBezTo>
                  <a:cubicBezTo>
                    <a:pt x="25259" y="18349"/>
                    <a:pt x="25016" y="18470"/>
                    <a:pt x="24773" y="18652"/>
                  </a:cubicBezTo>
                  <a:cubicBezTo>
                    <a:pt x="24225" y="18987"/>
                    <a:pt x="23769" y="19443"/>
                    <a:pt x="23344" y="19929"/>
                  </a:cubicBezTo>
                  <a:cubicBezTo>
                    <a:pt x="22645" y="20750"/>
                    <a:pt x="22128" y="21631"/>
                    <a:pt x="21672" y="22574"/>
                  </a:cubicBezTo>
                  <a:cubicBezTo>
                    <a:pt x="21490" y="22969"/>
                    <a:pt x="21368" y="23333"/>
                    <a:pt x="21216" y="23729"/>
                  </a:cubicBezTo>
                  <a:cubicBezTo>
                    <a:pt x="21216" y="23759"/>
                    <a:pt x="21186" y="23820"/>
                    <a:pt x="21216" y="23881"/>
                  </a:cubicBezTo>
                  <a:cubicBezTo>
                    <a:pt x="21247" y="23820"/>
                    <a:pt x="21277" y="23759"/>
                    <a:pt x="21307" y="23698"/>
                  </a:cubicBezTo>
                  <a:cubicBezTo>
                    <a:pt x="21672" y="22786"/>
                    <a:pt x="22098" y="21874"/>
                    <a:pt x="22645" y="21054"/>
                  </a:cubicBezTo>
                  <a:cubicBezTo>
                    <a:pt x="23101" y="20355"/>
                    <a:pt x="23648" y="19716"/>
                    <a:pt x="24286" y="19169"/>
                  </a:cubicBezTo>
                  <a:cubicBezTo>
                    <a:pt x="24742" y="18774"/>
                    <a:pt x="25228" y="18440"/>
                    <a:pt x="25806" y="18227"/>
                  </a:cubicBezTo>
                  <a:cubicBezTo>
                    <a:pt x="25897" y="18197"/>
                    <a:pt x="25958" y="18166"/>
                    <a:pt x="26019" y="18136"/>
                  </a:cubicBezTo>
                  <a:cubicBezTo>
                    <a:pt x="26080" y="18136"/>
                    <a:pt x="26127" y="18122"/>
                    <a:pt x="26179" y="18122"/>
                  </a:cubicBezTo>
                  <a:cubicBezTo>
                    <a:pt x="26204" y="18122"/>
                    <a:pt x="26232" y="18126"/>
                    <a:pt x="26262" y="18136"/>
                  </a:cubicBezTo>
                  <a:cubicBezTo>
                    <a:pt x="26535" y="18197"/>
                    <a:pt x="26839" y="18257"/>
                    <a:pt x="27113" y="18318"/>
                  </a:cubicBezTo>
                  <a:cubicBezTo>
                    <a:pt x="27295" y="18349"/>
                    <a:pt x="27417" y="18470"/>
                    <a:pt x="27508" y="18622"/>
                  </a:cubicBezTo>
                  <a:cubicBezTo>
                    <a:pt x="27569" y="18744"/>
                    <a:pt x="27630" y="18865"/>
                    <a:pt x="27660" y="18987"/>
                  </a:cubicBezTo>
                  <a:cubicBezTo>
                    <a:pt x="27751" y="19321"/>
                    <a:pt x="27782" y="19686"/>
                    <a:pt x="27721" y="20051"/>
                  </a:cubicBezTo>
                  <a:cubicBezTo>
                    <a:pt x="27660" y="20263"/>
                    <a:pt x="27660" y="20446"/>
                    <a:pt x="27630" y="20659"/>
                  </a:cubicBezTo>
                  <a:cubicBezTo>
                    <a:pt x="27721" y="20628"/>
                    <a:pt x="27690" y="20567"/>
                    <a:pt x="27690" y="20537"/>
                  </a:cubicBezTo>
                  <a:cubicBezTo>
                    <a:pt x="27842" y="20020"/>
                    <a:pt x="27873" y="19504"/>
                    <a:pt x="27751" y="18956"/>
                  </a:cubicBezTo>
                  <a:cubicBezTo>
                    <a:pt x="27721" y="18774"/>
                    <a:pt x="27660" y="18622"/>
                    <a:pt x="27539" y="18470"/>
                  </a:cubicBezTo>
                  <a:cubicBezTo>
                    <a:pt x="27569" y="18470"/>
                    <a:pt x="27599" y="18440"/>
                    <a:pt x="27630" y="18440"/>
                  </a:cubicBezTo>
                  <a:cubicBezTo>
                    <a:pt x="28207" y="18592"/>
                    <a:pt x="28785" y="18804"/>
                    <a:pt x="29271" y="19169"/>
                  </a:cubicBezTo>
                  <a:cubicBezTo>
                    <a:pt x="29788" y="19534"/>
                    <a:pt x="30122" y="19990"/>
                    <a:pt x="30365" y="20567"/>
                  </a:cubicBezTo>
                  <a:cubicBezTo>
                    <a:pt x="30517" y="20932"/>
                    <a:pt x="30608" y="21327"/>
                    <a:pt x="30669" y="21753"/>
                  </a:cubicBezTo>
                  <a:cubicBezTo>
                    <a:pt x="30730" y="22178"/>
                    <a:pt x="30730" y="22634"/>
                    <a:pt x="30700" y="23090"/>
                  </a:cubicBezTo>
                  <a:cubicBezTo>
                    <a:pt x="30669" y="23546"/>
                    <a:pt x="30578" y="23972"/>
                    <a:pt x="30457" y="24428"/>
                  </a:cubicBezTo>
                  <a:cubicBezTo>
                    <a:pt x="30244" y="25127"/>
                    <a:pt x="29940" y="25795"/>
                    <a:pt x="29453" y="26343"/>
                  </a:cubicBezTo>
                  <a:cubicBezTo>
                    <a:pt x="29301" y="26555"/>
                    <a:pt x="29119" y="26738"/>
                    <a:pt x="28906" y="26920"/>
                  </a:cubicBezTo>
                  <a:cubicBezTo>
                    <a:pt x="28633" y="27163"/>
                    <a:pt x="28268" y="27315"/>
                    <a:pt x="27903" y="27406"/>
                  </a:cubicBezTo>
                  <a:cubicBezTo>
                    <a:pt x="27660" y="27467"/>
                    <a:pt x="27387" y="27498"/>
                    <a:pt x="27143" y="27528"/>
                  </a:cubicBezTo>
                  <a:cubicBezTo>
                    <a:pt x="26870" y="27558"/>
                    <a:pt x="26596" y="27589"/>
                    <a:pt x="26323" y="27589"/>
                  </a:cubicBezTo>
                  <a:cubicBezTo>
                    <a:pt x="25897" y="27589"/>
                    <a:pt x="25472" y="27528"/>
                    <a:pt x="25046" y="27437"/>
                  </a:cubicBezTo>
                  <a:cubicBezTo>
                    <a:pt x="24195" y="27285"/>
                    <a:pt x="23344" y="27042"/>
                    <a:pt x="22493" y="26829"/>
                  </a:cubicBezTo>
                  <a:cubicBezTo>
                    <a:pt x="21940" y="26685"/>
                    <a:pt x="21367" y="26597"/>
                    <a:pt x="20791" y="26597"/>
                  </a:cubicBezTo>
                  <a:cubicBezTo>
                    <a:pt x="20639" y="26597"/>
                    <a:pt x="20487" y="26603"/>
                    <a:pt x="20335" y="26616"/>
                  </a:cubicBezTo>
                  <a:cubicBezTo>
                    <a:pt x="19879" y="26677"/>
                    <a:pt x="19453" y="26768"/>
                    <a:pt x="19058" y="26920"/>
                  </a:cubicBezTo>
                  <a:cubicBezTo>
                    <a:pt x="18511" y="27133"/>
                    <a:pt x="17994" y="27467"/>
                    <a:pt x="17569" y="27862"/>
                  </a:cubicBezTo>
                  <a:cubicBezTo>
                    <a:pt x="17326" y="28136"/>
                    <a:pt x="17113" y="28440"/>
                    <a:pt x="16930" y="28744"/>
                  </a:cubicBezTo>
                  <a:cubicBezTo>
                    <a:pt x="16809" y="29017"/>
                    <a:pt x="16657" y="29291"/>
                    <a:pt x="16535" y="29564"/>
                  </a:cubicBezTo>
                  <a:cubicBezTo>
                    <a:pt x="16353" y="29899"/>
                    <a:pt x="16171" y="30233"/>
                    <a:pt x="15958" y="30537"/>
                  </a:cubicBezTo>
                  <a:cubicBezTo>
                    <a:pt x="15806" y="30780"/>
                    <a:pt x="15593" y="30993"/>
                    <a:pt x="15350" y="31145"/>
                  </a:cubicBezTo>
                  <a:cubicBezTo>
                    <a:pt x="15046" y="31297"/>
                    <a:pt x="14742" y="31419"/>
                    <a:pt x="14408" y="31449"/>
                  </a:cubicBezTo>
                  <a:cubicBezTo>
                    <a:pt x="14347" y="31449"/>
                    <a:pt x="14316" y="31479"/>
                    <a:pt x="14286" y="31479"/>
                  </a:cubicBezTo>
                  <a:cubicBezTo>
                    <a:pt x="14256" y="31419"/>
                    <a:pt x="14256" y="31388"/>
                    <a:pt x="14256" y="31327"/>
                  </a:cubicBezTo>
                  <a:cubicBezTo>
                    <a:pt x="14408" y="30689"/>
                    <a:pt x="14560" y="30051"/>
                    <a:pt x="14803" y="29443"/>
                  </a:cubicBezTo>
                  <a:cubicBezTo>
                    <a:pt x="14894" y="29230"/>
                    <a:pt x="14985" y="29017"/>
                    <a:pt x="15046" y="28805"/>
                  </a:cubicBezTo>
                  <a:cubicBezTo>
                    <a:pt x="15076" y="28774"/>
                    <a:pt x="15107" y="28744"/>
                    <a:pt x="15076" y="28713"/>
                  </a:cubicBezTo>
                  <a:lnTo>
                    <a:pt x="15076" y="28713"/>
                  </a:lnTo>
                  <a:cubicBezTo>
                    <a:pt x="14955" y="28865"/>
                    <a:pt x="14803" y="29109"/>
                    <a:pt x="14651" y="29564"/>
                  </a:cubicBezTo>
                  <a:cubicBezTo>
                    <a:pt x="14529" y="29899"/>
                    <a:pt x="14438" y="30203"/>
                    <a:pt x="14347" y="30537"/>
                  </a:cubicBezTo>
                  <a:cubicBezTo>
                    <a:pt x="14286" y="30841"/>
                    <a:pt x="14195" y="31145"/>
                    <a:pt x="14104" y="31479"/>
                  </a:cubicBezTo>
                  <a:cubicBezTo>
                    <a:pt x="14073" y="31479"/>
                    <a:pt x="14012" y="31510"/>
                    <a:pt x="13982" y="31510"/>
                  </a:cubicBezTo>
                  <a:cubicBezTo>
                    <a:pt x="13405" y="31510"/>
                    <a:pt x="12857" y="31419"/>
                    <a:pt x="12341" y="31236"/>
                  </a:cubicBezTo>
                  <a:cubicBezTo>
                    <a:pt x="11794" y="31054"/>
                    <a:pt x="11368" y="30750"/>
                    <a:pt x="11003" y="30324"/>
                  </a:cubicBezTo>
                  <a:cubicBezTo>
                    <a:pt x="10669" y="29960"/>
                    <a:pt x="10395" y="29564"/>
                    <a:pt x="10122" y="29139"/>
                  </a:cubicBezTo>
                  <a:cubicBezTo>
                    <a:pt x="10000" y="28957"/>
                    <a:pt x="9848" y="28774"/>
                    <a:pt x="9727" y="28592"/>
                  </a:cubicBezTo>
                  <a:cubicBezTo>
                    <a:pt x="9787" y="28409"/>
                    <a:pt x="9879" y="28227"/>
                    <a:pt x="9970" y="28045"/>
                  </a:cubicBezTo>
                  <a:cubicBezTo>
                    <a:pt x="10061" y="27832"/>
                    <a:pt x="10183" y="27650"/>
                    <a:pt x="10274" y="27467"/>
                  </a:cubicBezTo>
                  <a:cubicBezTo>
                    <a:pt x="10365" y="27285"/>
                    <a:pt x="10487" y="27133"/>
                    <a:pt x="10547" y="26950"/>
                  </a:cubicBezTo>
                  <a:cubicBezTo>
                    <a:pt x="10547" y="26920"/>
                    <a:pt x="10517" y="26920"/>
                    <a:pt x="10517" y="26920"/>
                  </a:cubicBezTo>
                  <a:cubicBezTo>
                    <a:pt x="10517" y="26950"/>
                    <a:pt x="10487" y="26981"/>
                    <a:pt x="10456" y="27011"/>
                  </a:cubicBezTo>
                  <a:cubicBezTo>
                    <a:pt x="10365" y="27163"/>
                    <a:pt x="10243" y="27315"/>
                    <a:pt x="10152" y="27467"/>
                  </a:cubicBezTo>
                  <a:cubicBezTo>
                    <a:pt x="10000" y="27802"/>
                    <a:pt x="9818" y="28106"/>
                    <a:pt x="9666" y="28440"/>
                  </a:cubicBezTo>
                  <a:cubicBezTo>
                    <a:pt x="9666" y="28440"/>
                    <a:pt x="9635" y="28440"/>
                    <a:pt x="9635" y="28470"/>
                  </a:cubicBezTo>
                  <a:cubicBezTo>
                    <a:pt x="9605" y="28470"/>
                    <a:pt x="9605" y="28470"/>
                    <a:pt x="9575" y="28440"/>
                  </a:cubicBezTo>
                  <a:cubicBezTo>
                    <a:pt x="9514" y="28349"/>
                    <a:pt x="9423" y="28257"/>
                    <a:pt x="9331" y="28166"/>
                  </a:cubicBezTo>
                  <a:cubicBezTo>
                    <a:pt x="9423" y="27862"/>
                    <a:pt x="9544" y="27619"/>
                    <a:pt x="9696" y="27346"/>
                  </a:cubicBezTo>
                  <a:cubicBezTo>
                    <a:pt x="9818" y="27102"/>
                    <a:pt x="9970" y="26859"/>
                    <a:pt x="10122" y="26616"/>
                  </a:cubicBezTo>
                  <a:cubicBezTo>
                    <a:pt x="10274" y="26373"/>
                    <a:pt x="10426" y="26130"/>
                    <a:pt x="10608" y="25887"/>
                  </a:cubicBezTo>
                  <a:cubicBezTo>
                    <a:pt x="10760" y="25643"/>
                    <a:pt x="10942" y="25431"/>
                    <a:pt x="11125" y="25188"/>
                  </a:cubicBezTo>
                  <a:lnTo>
                    <a:pt x="11125" y="25188"/>
                  </a:lnTo>
                  <a:cubicBezTo>
                    <a:pt x="10942" y="25279"/>
                    <a:pt x="10760" y="25491"/>
                    <a:pt x="10365" y="26039"/>
                  </a:cubicBezTo>
                  <a:cubicBezTo>
                    <a:pt x="10152" y="26343"/>
                    <a:pt x="9939" y="26677"/>
                    <a:pt x="9757" y="27011"/>
                  </a:cubicBezTo>
                  <a:cubicBezTo>
                    <a:pt x="9575" y="27346"/>
                    <a:pt x="9423" y="27680"/>
                    <a:pt x="9240" y="28045"/>
                  </a:cubicBezTo>
                  <a:cubicBezTo>
                    <a:pt x="9210" y="28014"/>
                    <a:pt x="9149" y="27984"/>
                    <a:pt x="9149" y="27954"/>
                  </a:cubicBezTo>
                  <a:cubicBezTo>
                    <a:pt x="8784" y="27528"/>
                    <a:pt x="8572" y="27042"/>
                    <a:pt x="8480" y="26495"/>
                  </a:cubicBezTo>
                  <a:cubicBezTo>
                    <a:pt x="8389" y="26069"/>
                    <a:pt x="8420" y="25643"/>
                    <a:pt x="8480" y="25218"/>
                  </a:cubicBezTo>
                  <a:cubicBezTo>
                    <a:pt x="8541" y="24732"/>
                    <a:pt x="8632" y="24245"/>
                    <a:pt x="8815" y="23759"/>
                  </a:cubicBezTo>
                  <a:cubicBezTo>
                    <a:pt x="8997" y="23181"/>
                    <a:pt x="9301" y="22665"/>
                    <a:pt x="9696" y="22178"/>
                  </a:cubicBezTo>
                  <a:cubicBezTo>
                    <a:pt x="10213" y="21570"/>
                    <a:pt x="10790" y="20993"/>
                    <a:pt x="11398" y="20507"/>
                  </a:cubicBezTo>
                  <a:cubicBezTo>
                    <a:pt x="12037" y="20020"/>
                    <a:pt x="12614" y="19473"/>
                    <a:pt x="13131" y="18865"/>
                  </a:cubicBezTo>
                  <a:cubicBezTo>
                    <a:pt x="13465" y="18501"/>
                    <a:pt x="13830" y="18136"/>
                    <a:pt x="14195" y="17801"/>
                  </a:cubicBezTo>
                  <a:cubicBezTo>
                    <a:pt x="14894" y="17163"/>
                    <a:pt x="15623" y="16586"/>
                    <a:pt x="16444" y="16099"/>
                  </a:cubicBezTo>
                  <a:cubicBezTo>
                    <a:pt x="17082" y="15735"/>
                    <a:pt x="17782" y="15491"/>
                    <a:pt x="18511" y="15370"/>
                  </a:cubicBezTo>
                  <a:cubicBezTo>
                    <a:pt x="18819" y="15312"/>
                    <a:pt x="19140" y="15291"/>
                    <a:pt x="19457" y="15291"/>
                  </a:cubicBezTo>
                  <a:close/>
                  <a:moveTo>
                    <a:pt x="40730" y="27315"/>
                  </a:moveTo>
                  <a:cubicBezTo>
                    <a:pt x="40791" y="27346"/>
                    <a:pt x="40761" y="27376"/>
                    <a:pt x="40730" y="27406"/>
                  </a:cubicBezTo>
                  <a:cubicBezTo>
                    <a:pt x="40517" y="27923"/>
                    <a:pt x="40305" y="28440"/>
                    <a:pt x="40153" y="28957"/>
                  </a:cubicBezTo>
                  <a:cubicBezTo>
                    <a:pt x="40001" y="29413"/>
                    <a:pt x="39879" y="29838"/>
                    <a:pt x="39818" y="30324"/>
                  </a:cubicBezTo>
                  <a:cubicBezTo>
                    <a:pt x="39758" y="30659"/>
                    <a:pt x="39727" y="30993"/>
                    <a:pt x="39697" y="31327"/>
                  </a:cubicBezTo>
                  <a:cubicBezTo>
                    <a:pt x="39666" y="31875"/>
                    <a:pt x="39606" y="32422"/>
                    <a:pt x="39545" y="32938"/>
                  </a:cubicBezTo>
                  <a:cubicBezTo>
                    <a:pt x="39454" y="33486"/>
                    <a:pt x="39332" y="34033"/>
                    <a:pt x="39241" y="34580"/>
                  </a:cubicBezTo>
                  <a:cubicBezTo>
                    <a:pt x="39089" y="35157"/>
                    <a:pt x="38937" y="35735"/>
                    <a:pt x="38755" y="36282"/>
                  </a:cubicBezTo>
                  <a:cubicBezTo>
                    <a:pt x="38481" y="37042"/>
                    <a:pt x="38116" y="37771"/>
                    <a:pt x="37691" y="38470"/>
                  </a:cubicBezTo>
                  <a:cubicBezTo>
                    <a:pt x="37539" y="38714"/>
                    <a:pt x="37387" y="38957"/>
                    <a:pt x="37204" y="39200"/>
                  </a:cubicBezTo>
                  <a:cubicBezTo>
                    <a:pt x="37204" y="39200"/>
                    <a:pt x="37174" y="39230"/>
                    <a:pt x="37144" y="39261"/>
                  </a:cubicBezTo>
                  <a:cubicBezTo>
                    <a:pt x="37144" y="39200"/>
                    <a:pt x="37144" y="39170"/>
                    <a:pt x="37144" y="39139"/>
                  </a:cubicBezTo>
                  <a:cubicBezTo>
                    <a:pt x="37387" y="38562"/>
                    <a:pt x="37539" y="37954"/>
                    <a:pt x="37660" y="37376"/>
                  </a:cubicBezTo>
                  <a:cubicBezTo>
                    <a:pt x="37782" y="36859"/>
                    <a:pt x="37873" y="36343"/>
                    <a:pt x="37873" y="35826"/>
                  </a:cubicBezTo>
                  <a:cubicBezTo>
                    <a:pt x="37873" y="35248"/>
                    <a:pt x="37873" y="34701"/>
                    <a:pt x="37873" y="34124"/>
                  </a:cubicBezTo>
                  <a:cubicBezTo>
                    <a:pt x="37903" y="33273"/>
                    <a:pt x="38055" y="32452"/>
                    <a:pt x="38359" y="31631"/>
                  </a:cubicBezTo>
                  <a:cubicBezTo>
                    <a:pt x="38633" y="30963"/>
                    <a:pt x="38937" y="30294"/>
                    <a:pt x="39302" y="29656"/>
                  </a:cubicBezTo>
                  <a:cubicBezTo>
                    <a:pt x="39727" y="28865"/>
                    <a:pt x="40244" y="28136"/>
                    <a:pt x="40700" y="27346"/>
                  </a:cubicBezTo>
                  <a:cubicBezTo>
                    <a:pt x="40700" y="27346"/>
                    <a:pt x="40730" y="27315"/>
                    <a:pt x="40730" y="27315"/>
                  </a:cubicBezTo>
                  <a:close/>
                  <a:moveTo>
                    <a:pt x="37630" y="35856"/>
                  </a:moveTo>
                  <a:cubicBezTo>
                    <a:pt x="37660" y="36039"/>
                    <a:pt x="37660" y="36191"/>
                    <a:pt x="37630" y="36343"/>
                  </a:cubicBezTo>
                  <a:cubicBezTo>
                    <a:pt x="37599" y="36738"/>
                    <a:pt x="37508" y="37103"/>
                    <a:pt x="37417" y="37467"/>
                  </a:cubicBezTo>
                  <a:cubicBezTo>
                    <a:pt x="37296" y="37954"/>
                    <a:pt x="37204" y="38410"/>
                    <a:pt x="37052" y="38866"/>
                  </a:cubicBezTo>
                  <a:cubicBezTo>
                    <a:pt x="36961" y="39109"/>
                    <a:pt x="36840" y="39382"/>
                    <a:pt x="36748" y="39625"/>
                  </a:cubicBezTo>
                  <a:cubicBezTo>
                    <a:pt x="36657" y="39929"/>
                    <a:pt x="36475" y="40173"/>
                    <a:pt x="36262" y="40416"/>
                  </a:cubicBezTo>
                  <a:cubicBezTo>
                    <a:pt x="35837" y="40872"/>
                    <a:pt x="35411" y="41328"/>
                    <a:pt x="34955" y="41784"/>
                  </a:cubicBezTo>
                  <a:cubicBezTo>
                    <a:pt x="34925" y="41814"/>
                    <a:pt x="34864" y="41844"/>
                    <a:pt x="34833" y="41905"/>
                  </a:cubicBezTo>
                  <a:cubicBezTo>
                    <a:pt x="34773" y="41844"/>
                    <a:pt x="34803" y="41814"/>
                    <a:pt x="34833" y="41784"/>
                  </a:cubicBezTo>
                  <a:cubicBezTo>
                    <a:pt x="35046" y="41419"/>
                    <a:pt x="35259" y="41054"/>
                    <a:pt x="35502" y="40689"/>
                  </a:cubicBezTo>
                  <a:cubicBezTo>
                    <a:pt x="35867" y="40051"/>
                    <a:pt x="36201" y="39352"/>
                    <a:pt x="36505" y="38683"/>
                  </a:cubicBezTo>
                  <a:cubicBezTo>
                    <a:pt x="36840" y="37923"/>
                    <a:pt x="37144" y="37163"/>
                    <a:pt x="37417" y="36404"/>
                  </a:cubicBezTo>
                  <a:cubicBezTo>
                    <a:pt x="37478" y="36221"/>
                    <a:pt x="37569" y="36069"/>
                    <a:pt x="37630" y="35856"/>
                  </a:cubicBezTo>
                  <a:close/>
                  <a:moveTo>
                    <a:pt x="38907" y="29808"/>
                  </a:moveTo>
                  <a:cubicBezTo>
                    <a:pt x="38937" y="29838"/>
                    <a:pt x="38937" y="29868"/>
                    <a:pt x="38937" y="29868"/>
                  </a:cubicBezTo>
                  <a:cubicBezTo>
                    <a:pt x="38907" y="29960"/>
                    <a:pt x="38846" y="30051"/>
                    <a:pt x="38815" y="30112"/>
                  </a:cubicBezTo>
                  <a:cubicBezTo>
                    <a:pt x="38572" y="30568"/>
                    <a:pt x="38359" y="31023"/>
                    <a:pt x="38177" y="31479"/>
                  </a:cubicBezTo>
                  <a:cubicBezTo>
                    <a:pt x="37995" y="31905"/>
                    <a:pt x="37782" y="32361"/>
                    <a:pt x="37569" y="32817"/>
                  </a:cubicBezTo>
                  <a:cubicBezTo>
                    <a:pt x="37204" y="33577"/>
                    <a:pt x="36840" y="34367"/>
                    <a:pt x="36536" y="35157"/>
                  </a:cubicBezTo>
                  <a:cubicBezTo>
                    <a:pt x="36262" y="35796"/>
                    <a:pt x="35989" y="36404"/>
                    <a:pt x="35745" y="37042"/>
                  </a:cubicBezTo>
                  <a:cubicBezTo>
                    <a:pt x="35533" y="37498"/>
                    <a:pt x="35381" y="37954"/>
                    <a:pt x="35198" y="38379"/>
                  </a:cubicBezTo>
                  <a:cubicBezTo>
                    <a:pt x="34894" y="39109"/>
                    <a:pt x="34621" y="39808"/>
                    <a:pt x="34286" y="40507"/>
                  </a:cubicBezTo>
                  <a:cubicBezTo>
                    <a:pt x="34134" y="40872"/>
                    <a:pt x="33922" y="41236"/>
                    <a:pt x="33709" y="41571"/>
                  </a:cubicBezTo>
                  <a:cubicBezTo>
                    <a:pt x="33496" y="41935"/>
                    <a:pt x="33283" y="42270"/>
                    <a:pt x="33071" y="42604"/>
                  </a:cubicBezTo>
                  <a:cubicBezTo>
                    <a:pt x="32919" y="42787"/>
                    <a:pt x="32767" y="42999"/>
                    <a:pt x="32615" y="43182"/>
                  </a:cubicBezTo>
                  <a:cubicBezTo>
                    <a:pt x="32311" y="43607"/>
                    <a:pt x="32007" y="44002"/>
                    <a:pt x="31733" y="44458"/>
                  </a:cubicBezTo>
                  <a:lnTo>
                    <a:pt x="31703" y="44519"/>
                  </a:lnTo>
                  <a:lnTo>
                    <a:pt x="31672" y="44519"/>
                  </a:lnTo>
                  <a:cubicBezTo>
                    <a:pt x="31672" y="44489"/>
                    <a:pt x="31672" y="44458"/>
                    <a:pt x="31672" y="44428"/>
                  </a:cubicBezTo>
                  <a:cubicBezTo>
                    <a:pt x="31794" y="44246"/>
                    <a:pt x="31885" y="44063"/>
                    <a:pt x="32007" y="43881"/>
                  </a:cubicBezTo>
                  <a:cubicBezTo>
                    <a:pt x="32675" y="42756"/>
                    <a:pt x="33223" y="41601"/>
                    <a:pt x="33678" y="40385"/>
                  </a:cubicBezTo>
                  <a:cubicBezTo>
                    <a:pt x="34013" y="39473"/>
                    <a:pt x="34317" y="38562"/>
                    <a:pt x="34682" y="37680"/>
                  </a:cubicBezTo>
                  <a:cubicBezTo>
                    <a:pt x="34925" y="37133"/>
                    <a:pt x="35168" y="36555"/>
                    <a:pt x="35411" y="35978"/>
                  </a:cubicBezTo>
                  <a:cubicBezTo>
                    <a:pt x="35685" y="35370"/>
                    <a:pt x="35928" y="34762"/>
                    <a:pt x="36232" y="34185"/>
                  </a:cubicBezTo>
                  <a:cubicBezTo>
                    <a:pt x="36475" y="33698"/>
                    <a:pt x="36748" y="33212"/>
                    <a:pt x="37022" y="32726"/>
                  </a:cubicBezTo>
                  <a:cubicBezTo>
                    <a:pt x="37569" y="31753"/>
                    <a:pt x="38207" y="30811"/>
                    <a:pt x="38846" y="29899"/>
                  </a:cubicBezTo>
                  <a:cubicBezTo>
                    <a:pt x="38876" y="29868"/>
                    <a:pt x="38876" y="29838"/>
                    <a:pt x="38907" y="29808"/>
                  </a:cubicBezTo>
                  <a:close/>
                  <a:moveTo>
                    <a:pt x="41855" y="24884"/>
                  </a:moveTo>
                  <a:cubicBezTo>
                    <a:pt x="41916" y="24914"/>
                    <a:pt x="41885" y="24975"/>
                    <a:pt x="41885" y="25005"/>
                  </a:cubicBezTo>
                  <a:cubicBezTo>
                    <a:pt x="41733" y="25248"/>
                    <a:pt x="41612" y="25522"/>
                    <a:pt x="41460" y="25765"/>
                  </a:cubicBezTo>
                  <a:cubicBezTo>
                    <a:pt x="41217" y="26160"/>
                    <a:pt x="40973" y="26555"/>
                    <a:pt x="40730" y="26950"/>
                  </a:cubicBezTo>
                  <a:cubicBezTo>
                    <a:pt x="40578" y="27163"/>
                    <a:pt x="40426" y="27406"/>
                    <a:pt x="40274" y="27619"/>
                  </a:cubicBezTo>
                  <a:cubicBezTo>
                    <a:pt x="39910" y="28136"/>
                    <a:pt x="39575" y="28653"/>
                    <a:pt x="39210" y="29169"/>
                  </a:cubicBezTo>
                  <a:cubicBezTo>
                    <a:pt x="38724" y="29868"/>
                    <a:pt x="38238" y="30568"/>
                    <a:pt x="37782" y="31267"/>
                  </a:cubicBezTo>
                  <a:cubicBezTo>
                    <a:pt x="37052" y="32361"/>
                    <a:pt x="36384" y="33516"/>
                    <a:pt x="35837" y="34732"/>
                  </a:cubicBezTo>
                  <a:cubicBezTo>
                    <a:pt x="35533" y="35400"/>
                    <a:pt x="35229" y="36039"/>
                    <a:pt x="34955" y="36677"/>
                  </a:cubicBezTo>
                  <a:cubicBezTo>
                    <a:pt x="34712" y="37255"/>
                    <a:pt x="34499" y="37802"/>
                    <a:pt x="34286" y="38379"/>
                  </a:cubicBezTo>
                  <a:cubicBezTo>
                    <a:pt x="34043" y="38957"/>
                    <a:pt x="33830" y="39565"/>
                    <a:pt x="33618" y="40173"/>
                  </a:cubicBezTo>
                  <a:cubicBezTo>
                    <a:pt x="33344" y="40932"/>
                    <a:pt x="33040" y="41662"/>
                    <a:pt x="32706" y="42361"/>
                  </a:cubicBezTo>
                  <a:cubicBezTo>
                    <a:pt x="32463" y="42847"/>
                    <a:pt x="32189" y="43303"/>
                    <a:pt x="31916" y="43790"/>
                  </a:cubicBezTo>
                  <a:cubicBezTo>
                    <a:pt x="31612" y="44246"/>
                    <a:pt x="31368" y="44701"/>
                    <a:pt x="31156" y="45218"/>
                  </a:cubicBezTo>
                  <a:cubicBezTo>
                    <a:pt x="31125" y="45279"/>
                    <a:pt x="31095" y="45340"/>
                    <a:pt x="31064" y="45431"/>
                  </a:cubicBezTo>
                  <a:cubicBezTo>
                    <a:pt x="31004" y="45340"/>
                    <a:pt x="31034" y="45279"/>
                    <a:pt x="31064" y="45218"/>
                  </a:cubicBezTo>
                  <a:cubicBezTo>
                    <a:pt x="31186" y="44823"/>
                    <a:pt x="31308" y="44428"/>
                    <a:pt x="31460" y="44033"/>
                  </a:cubicBezTo>
                  <a:cubicBezTo>
                    <a:pt x="31672" y="43394"/>
                    <a:pt x="31946" y="42756"/>
                    <a:pt x="32250" y="42148"/>
                  </a:cubicBezTo>
                  <a:cubicBezTo>
                    <a:pt x="32584" y="41540"/>
                    <a:pt x="32858" y="40902"/>
                    <a:pt x="33071" y="40233"/>
                  </a:cubicBezTo>
                  <a:cubicBezTo>
                    <a:pt x="33253" y="39656"/>
                    <a:pt x="33405" y="39048"/>
                    <a:pt x="33557" y="38440"/>
                  </a:cubicBezTo>
                  <a:cubicBezTo>
                    <a:pt x="33648" y="38045"/>
                    <a:pt x="33739" y="37650"/>
                    <a:pt x="33830" y="37224"/>
                  </a:cubicBezTo>
                  <a:cubicBezTo>
                    <a:pt x="34013" y="36525"/>
                    <a:pt x="34226" y="35856"/>
                    <a:pt x="34530" y="35188"/>
                  </a:cubicBezTo>
                  <a:cubicBezTo>
                    <a:pt x="35077" y="33972"/>
                    <a:pt x="35715" y="32817"/>
                    <a:pt x="36414" y="31692"/>
                  </a:cubicBezTo>
                  <a:cubicBezTo>
                    <a:pt x="36657" y="31297"/>
                    <a:pt x="36931" y="30902"/>
                    <a:pt x="37204" y="30507"/>
                  </a:cubicBezTo>
                  <a:cubicBezTo>
                    <a:pt x="37235" y="30476"/>
                    <a:pt x="37265" y="30416"/>
                    <a:pt x="37265" y="30355"/>
                  </a:cubicBezTo>
                  <a:lnTo>
                    <a:pt x="37265" y="30355"/>
                  </a:lnTo>
                  <a:cubicBezTo>
                    <a:pt x="37204" y="30385"/>
                    <a:pt x="37174" y="30416"/>
                    <a:pt x="37144" y="30476"/>
                  </a:cubicBezTo>
                  <a:cubicBezTo>
                    <a:pt x="36627" y="31145"/>
                    <a:pt x="36171" y="31875"/>
                    <a:pt x="35745" y="32604"/>
                  </a:cubicBezTo>
                  <a:cubicBezTo>
                    <a:pt x="35593" y="32878"/>
                    <a:pt x="35411" y="33151"/>
                    <a:pt x="35259" y="33425"/>
                  </a:cubicBezTo>
                  <a:cubicBezTo>
                    <a:pt x="35229" y="33364"/>
                    <a:pt x="35229" y="33334"/>
                    <a:pt x="35259" y="33303"/>
                  </a:cubicBezTo>
                  <a:cubicBezTo>
                    <a:pt x="35472" y="32847"/>
                    <a:pt x="35685" y="32391"/>
                    <a:pt x="35928" y="31935"/>
                  </a:cubicBezTo>
                  <a:cubicBezTo>
                    <a:pt x="36141" y="31510"/>
                    <a:pt x="36384" y="31084"/>
                    <a:pt x="36627" y="30689"/>
                  </a:cubicBezTo>
                  <a:cubicBezTo>
                    <a:pt x="36992" y="30142"/>
                    <a:pt x="37356" y="29625"/>
                    <a:pt x="37812" y="29169"/>
                  </a:cubicBezTo>
                  <a:cubicBezTo>
                    <a:pt x="38268" y="28683"/>
                    <a:pt x="38724" y="28257"/>
                    <a:pt x="39180" y="27802"/>
                  </a:cubicBezTo>
                  <a:cubicBezTo>
                    <a:pt x="39545" y="27467"/>
                    <a:pt x="39879" y="27133"/>
                    <a:pt x="40214" y="26829"/>
                  </a:cubicBezTo>
                  <a:cubicBezTo>
                    <a:pt x="40791" y="26282"/>
                    <a:pt x="41247" y="25674"/>
                    <a:pt x="41703" y="25066"/>
                  </a:cubicBezTo>
                  <a:lnTo>
                    <a:pt x="41855" y="24884"/>
                  </a:lnTo>
                  <a:close/>
                  <a:moveTo>
                    <a:pt x="37782" y="32604"/>
                  </a:moveTo>
                  <a:cubicBezTo>
                    <a:pt x="37812" y="32665"/>
                    <a:pt x="37812" y="32695"/>
                    <a:pt x="37812" y="32695"/>
                  </a:cubicBezTo>
                  <a:cubicBezTo>
                    <a:pt x="37721" y="33090"/>
                    <a:pt x="37691" y="33455"/>
                    <a:pt x="37691" y="33850"/>
                  </a:cubicBezTo>
                  <a:cubicBezTo>
                    <a:pt x="37691" y="34337"/>
                    <a:pt x="37660" y="34823"/>
                    <a:pt x="37660" y="35309"/>
                  </a:cubicBezTo>
                  <a:cubicBezTo>
                    <a:pt x="37660" y="35461"/>
                    <a:pt x="37599" y="35613"/>
                    <a:pt x="37569" y="35735"/>
                  </a:cubicBezTo>
                  <a:cubicBezTo>
                    <a:pt x="37417" y="36160"/>
                    <a:pt x="37265" y="36586"/>
                    <a:pt x="37083" y="36981"/>
                  </a:cubicBezTo>
                  <a:cubicBezTo>
                    <a:pt x="36718" y="37923"/>
                    <a:pt x="36323" y="38835"/>
                    <a:pt x="35867" y="39747"/>
                  </a:cubicBezTo>
                  <a:cubicBezTo>
                    <a:pt x="35593" y="40325"/>
                    <a:pt x="35259" y="40902"/>
                    <a:pt x="34894" y="41449"/>
                  </a:cubicBezTo>
                  <a:cubicBezTo>
                    <a:pt x="34712" y="41753"/>
                    <a:pt x="34530" y="42057"/>
                    <a:pt x="34317" y="42361"/>
                  </a:cubicBezTo>
                  <a:cubicBezTo>
                    <a:pt x="34256" y="42452"/>
                    <a:pt x="34195" y="42543"/>
                    <a:pt x="34104" y="42635"/>
                  </a:cubicBezTo>
                  <a:cubicBezTo>
                    <a:pt x="33922" y="42847"/>
                    <a:pt x="33709" y="43030"/>
                    <a:pt x="33526" y="43243"/>
                  </a:cubicBezTo>
                  <a:cubicBezTo>
                    <a:pt x="33071" y="43729"/>
                    <a:pt x="32645" y="44246"/>
                    <a:pt x="32250" y="44793"/>
                  </a:cubicBezTo>
                  <a:cubicBezTo>
                    <a:pt x="31642" y="45583"/>
                    <a:pt x="31156" y="46434"/>
                    <a:pt x="30730" y="47346"/>
                  </a:cubicBezTo>
                  <a:cubicBezTo>
                    <a:pt x="30639" y="47528"/>
                    <a:pt x="30548" y="47771"/>
                    <a:pt x="30457" y="47984"/>
                  </a:cubicBezTo>
                  <a:cubicBezTo>
                    <a:pt x="30457" y="47984"/>
                    <a:pt x="30426" y="47954"/>
                    <a:pt x="30426" y="47954"/>
                  </a:cubicBezTo>
                  <a:cubicBezTo>
                    <a:pt x="30426" y="47893"/>
                    <a:pt x="30426" y="47832"/>
                    <a:pt x="30457" y="47771"/>
                  </a:cubicBezTo>
                  <a:cubicBezTo>
                    <a:pt x="30517" y="47467"/>
                    <a:pt x="30608" y="47164"/>
                    <a:pt x="30700" y="46860"/>
                  </a:cubicBezTo>
                  <a:cubicBezTo>
                    <a:pt x="31125" y="45826"/>
                    <a:pt x="31612" y="44793"/>
                    <a:pt x="32280" y="43881"/>
                  </a:cubicBezTo>
                  <a:cubicBezTo>
                    <a:pt x="32523" y="43546"/>
                    <a:pt x="32767" y="43212"/>
                    <a:pt x="33010" y="42878"/>
                  </a:cubicBezTo>
                  <a:cubicBezTo>
                    <a:pt x="33587" y="42087"/>
                    <a:pt x="34104" y="41267"/>
                    <a:pt x="34499" y="40355"/>
                  </a:cubicBezTo>
                  <a:cubicBezTo>
                    <a:pt x="34712" y="39899"/>
                    <a:pt x="34894" y="39443"/>
                    <a:pt x="35077" y="38957"/>
                  </a:cubicBezTo>
                  <a:cubicBezTo>
                    <a:pt x="35502" y="37923"/>
                    <a:pt x="35928" y="36890"/>
                    <a:pt x="36353" y="35856"/>
                  </a:cubicBezTo>
                  <a:cubicBezTo>
                    <a:pt x="36657" y="35127"/>
                    <a:pt x="36961" y="34428"/>
                    <a:pt x="37265" y="33729"/>
                  </a:cubicBezTo>
                  <a:cubicBezTo>
                    <a:pt x="37417" y="33364"/>
                    <a:pt x="37599" y="32999"/>
                    <a:pt x="37782" y="32604"/>
                  </a:cubicBezTo>
                  <a:close/>
                  <a:moveTo>
                    <a:pt x="27166" y="0"/>
                  </a:moveTo>
                  <a:cubicBezTo>
                    <a:pt x="27003" y="0"/>
                    <a:pt x="26835" y="15"/>
                    <a:pt x="26657" y="50"/>
                  </a:cubicBezTo>
                  <a:cubicBezTo>
                    <a:pt x="26262" y="111"/>
                    <a:pt x="25867" y="202"/>
                    <a:pt x="25472" y="385"/>
                  </a:cubicBezTo>
                  <a:cubicBezTo>
                    <a:pt x="24742" y="689"/>
                    <a:pt x="24104" y="1175"/>
                    <a:pt x="23587" y="1813"/>
                  </a:cubicBezTo>
                  <a:cubicBezTo>
                    <a:pt x="23101" y="2421"/>
                    <a:pt x="22766" y="3090"/>
                    <a:pt x="22584" y="3819"/>
                  </a:cubicBezTo>
                  <a:cubicBezTo>
                    <a:pt x="22523" y="4093"/>
                    <a:pt x="22493" y="4336"/>
                    <a:pt x="22462" y="4610"/>
                  </a:cubicBezTo>
                  <a:cubicBezTo>
                    <a:pt x="22402" y="4974"/>
                    <a:pt x="22402" y="5370"/>
                    <a:pt x="22432" y="5734"/>
                  </a:cubicBezTo>
                  <a:cubicBezTo>
                    <a:pt x="22432" y="6008"/>
                    <a:pt x="22493" y="6281"/>
                    <a:pt x="22523" y="6585"/>
                  </a:cubicBezTo>
                  <a:cubicBezTo>
                    <a:pt x="22554" y="6829"/>
                    <a:pt x="22554" y="7102"/>
                    <a:pt x="22584" y="7345"/>
                  </a:cubicBezTo>
                  <a:cubicBezTo>
                    <a:pt x="22614" y="7588"/>
                    <a:pt x="22645" y="7801"/>
                    <a:pt x="22675" y="8044"/>
                  </a:cubicBezTo>
                  <a:cubicBezTo>
                    <a:pt x="22736" y="8531"/>
                    <a:pt x="22766" y="9017"/>
                    <a:pt x="22493" y="9443"/>
                  </a:cubicBezTo>
                  <a:cubicBezTo>
                    <a:pt x="22462" y="9473"/>
                    <a:pt x="22462" y="9503"/>
                    <a:pt x="22462" y="9534"/>
                  </a:cubicBezTo>
                  <a:cubicBezTo>
                    <a:pt x="22280" y="9959"/>
                    <a:pt x="22158" y="10385"/>
                    <a:pt x="22189" y="10871"/>
                  </a:cubicBezTo>
                  <a:cubicBezTo>
                    <a:pt x="22189" y="11297"/>
                    <a:pt x="22219" y="11692"/>
                    <a:pt x="22310" y="12117"/>
                  </a:cubicBezTo>
                  <a:cubicBezTo>
                    <a:pt x="22614" y="13333"/>
                    <a:pt x="23070" y="14519"/>
                    <a:pt x="23769" y="15552"/>
                  </a:cubicBezTo>
                  <a:cubicBezTo>
                    <a:pt x="24043" y="15947"/>
                    <a:pt x="24256" y="16312"/>
                    <a:pt x="24499" y="16677"/>
                  </a:cubicBezTo>
                  <a:cubicBezTo>
                    <a:pt x="24529" y="16707"/>
                    <a:pt x="24560" y="16738"/>
                    <a:pt x="24499" y="16768"/>
                  </a:cubicBezTo>
                  <a:cubicBezTo>
                    <a:pt x="24469" y="16738"/>
                    <a:pt x="24438" y="16707"/>
                    <a:pt x="24377" y="16646"/>
                  </a:cubicBezTo>
                  <a:cubicBezTo>
                    <a:pt x="23982" y="16221"/>
                    <a:pt x="23587" y="15765"/>
                    <a:pt x="23192" y="15339"/>
                  </a:cubicBezTo>
                  <a:cubicBezTo>
                    <a:pt x="22949" y="15066"/>
                    <a:pt x="22706" y="14792"/>
                    <a:pt x="22462" y="14519"/>
                  </a:cubicBezTo>
                  <a:cubicBezTo>
                    <a:pt x="21976" y="13880"/>
                    <a:pt x="21490" y="13242"/>
                    <a:pt x="21064" y="12543"/>
                  </a:cubicBezTo>
                  <a:cubicBezTo>
                    <a:pt x="20912" y="12269"/>
                    <a:pt x="20730" y="11996"/>
                    <a:pt x="20548" y="11722"/>
                  </a:cubicBezTo>
                  <a:cubicBezTo>
                    <a:pt x="20244" y="11327"/>
                    <a:pt x="19879" y="10962"/>
                    <a:pt x="19453" y="10658"/>
                  </a:cubicBezTo>
                  <a:cubicBezTo>
                    <a:pt x="19028" y="10354"/>
                    <a:pt x="18541" y="10142"/>
                    <a:pt x="18085" y="9899"/>
                  </a:cubicBezTo>
                  <a:cubicBezTo>
                    <a:pt x="17538" y="9655"/>
                    <a:pt x="16961" y="9564"/>
                    <a:pt x="16383" y="9473"/>
                  </a:cubicBezTo>
                  <a:cubicBezTo>
                    <a:pt x="16110" y="9412"/>
                    <a:pt x="15836" y="9382"/>
                    <a:pt x="15563" y="9321"/>
                  </a:cubicBezTo>
                  <a:cubicBezTo>
                    <a:pt x="15228" y="9291"/>
                    <a:pt x="14924" y="9230"/>
                    <a:pt x="14620" y="9169"/>
                  </a:cubicBezTo>
                  <a:cubicBezTo>
                    <a:pt x="14316" y="9139"/>
                    <a:pt x="14012" y="9108"/>
                    <a:pt x="13708" y="9047"/>
                  </a:cubicBezTo>
                  <a:cubicBezTo>
                    <a:pt x="13283" y="9017"/>
                    <a:pt x="12888" y="8956"/>
                    <a:pt x="12493" y="8926"/>
                  </a:cubicBezTo>
                  <a:cubicBezTo>
                    <a:pt x="12219" y="8896"/>
                    <a:pt x="11915" y="8865"/>
                    <a:pt x="11642" y="8835"/>
                  </a:cubicBezTo>
                  <a:cubicBezTo>
                    <a:pt x="11429" y="8835"/>
                    <a:pt x="11246" y="8804"/>
                    <a:pt x="11034" y="8774"/>
                  </a:cubicBezTo>
                  <a:cubicBezTo>
                    <a:pt x="10821" y="8744"/>
                    <a:pt x="10578" y="8713"/>
                    <a:pt x="10365" y="8683"/>
                  </a:cubicBezTo>
                  <a:cubicBezTo>
                    <a:pt x="10091" y="8652"/>
                    <a:pt x="9787" y="8622"/>
                    <a:pt x="9514" y="8561"/>
                  </a:cubicBezTo>
                  <a:cubicBezTo>
                    <a:pt x="8784" y="8379"/>
                    <a:pt x="8055" y="8196"/>
                    <a:pt x="7325" y="8044"/>
                  </a:cubicBezTo>
                  <a:cubicBezTo>
                    <a:pt x="6778" y="7923"/>
                    <a:pt x="6262" y="7801"/>
                    <a:pt x="5714" y="7710"/>
                  </a:cubicBezTo>
                  <a:cubicBezTo>
                    <a:pt x="5441" y="7680"/>
                    <a:pt x="5137" y="7619"/>
                    <a:pt x="4833" y="7588"/>
                  </a:cubicBezTo>
                  <a:cubicBezTo>
                    <a:pt x="4529" y="7588"/>
                    <a:pt x="4255" y="7528"/>
                    <a:pt x="3951" y="7528"/>
                  </a:cubicBezTo>
                  <a:cubicBezTo>
                    <a:pt x="3845" y="7520"/>
                    <a:pt x="3739" y="7516"/>
                    <a:pt x="3632" y="7516"/>
                  </a:cubicBezTo>
                  <a:cubicBezTo>
                    <a:pt x="3313" y="7516"/>
                    <a:pt x="2994" y="7551"/>
                    <a:pt x="2675" y="7619"/>
                  </a:cubicBezTo>
                  <a:cubicBezTo>
                    <a:pt x="2128" y="7740"/>
                    <a:pt x="1611" y="7953"/>
                    <a:pt x="1155" y="8288"/>
                  </a:cubicBezTo>
                  <a:cubicBezTo>
                    <a:pt x="669" y="8652"/>
                    <a:pt x="334" y="9078"/>
                    <a:pt x="152" y="9655"/>
                  </a:cubicBezTo>
                  <a:cubicBezTo>
                    <a:pt x="0" y="10142"/>
                    <a:pt x="30" y="10628"/>
                    <a:pt x="304" y="11114"/>
                  </a:cubicBezTo>
                  <a:cubicBezTo>
                    <a:pt x="578" y="11540"/>
                    <a:pt x="912" y="11905"/>
                    <a:pt x="1337" y="12209"/>
                  </a:cubicBezTo>
                  <a:cubicBezTo>
                    <a:pt x="1733" y="12513"/>
                    <a:pt x="2158" y="12756"/>
                    <a:pt x="2614" y="12938"/>
                  </a:cubicBezTo>
                  <a:cubicBezTo>
                    <a:pt x="3040" y="13120"/>
                    <a:pt x="3404" y="13333"/>
                    <a:pt x="3799" y="13576"/>
                  </a:cubicBezTo>
                  <a:cubicBezTo>
                    <a:pt x="4073" y="13759"/>
                    <a:pt x="4316" y="14002"/>
                    <a:pt x="4468" y="14306"/>
                  </a:cubicBezTo>
                  <a:cubicBezTo>
                    <a:pt x="4742" y="14731"/>
                    <a:pt x="5046" y="15127"/>
                    <a:pt x="5441" y="15491"/>
                  </a:cubicBezTo>
                  <a:cubicBezTo>
                    <a:pt x="5562" y="15583"/>
                    <a:pt x="5654" y="15674"/>
                    <a:pt x="5775" y="15765"/>
                  </a:cubicBezTo>
                  <a:cubicBezTo>
                    <a:pt x="6444" y="16282"/>
                    <a:pt x="7173" y="16646"/>
                    <a:pt x="7964" y="16859"/>
                  </a:cubicBezTo>
                  <a:cubicBezTo>
                    <a:pt x="8480" y="16981"/>
                    <a:pt x="8997" y="17102"/>
                    <a:pt x="9483" y="17224"/>
                  </a:cubicBezTo>
                  <a:cubicBezTo>
                    <a:pt x="10213" y="17345"/>
                    <a:pt x="10882" y="17437"/>
                    <a:pt x="11611" y="17437"/>
                  </a:cubicBezTo>
                  <a:cubicBezTo>
                    <a:pt x="12158" y="17406"/>
                    <a:pt x="12675" y="17376"/>
                    <a:pt x="13222" y="17345"/>
                  </a:cubicBezTo>
                  <a:cubicBezTo>
                    <a:pt x="13435" y="17345"/>
                    <a:pt x="13617" y="17315"/>
                    <a:pt x="13830" y="17285"/>
                  </a:cubicBezTo>
                  <a:cubicBezTo>
                    <a:pt x="13860" y="17285"/>
                    <a:pt x="13921" y="17285"/>
                    <a:pt x="13952" y="17254"/>
                  </a:cubicBezTo>
                  <a:cubicBezTo>
                    <a:pt x="14053" y="17254"/>
                    <a:pt x="14154" y="17241"/>
                    <a:pt x="14256" y="17241"/>
                  </a:cubicBezTo>
                  <a:cubicBezTo>
                    <a:pt x="14306" y="17241"/>
                    <a:pt x="14357" y="17244"/>
                    <a:pt x="14408" y="17254"/>
                  </a:cubicBezTo>
                  <a:cubicBezTo>
                    <a:pt x="14377" y="17315"/>
                    <a:pt x="14377" y="17315"/>
                    <a:pt x="14347" y="17345"/>
                  </a:cubicBezTo>
                  <a:cubicBezTo>
                    <a:pt x="13891" y="17710"/>
                    <a:pt x="13465" y="18136"/>
                    <a:pt x="13070" y="18592"/>
                  </a:cubicBezTo>
                  <a:cubicBezTo>
                    <a:pt x="12523" y="19200"/>
                    <a:pt x="11915" y="19777"/>
                    <a:pt x="11277" y="20294"/>
                  </a:cubicBezTo>
                  <a:cubicBezTo>
                    <a:pt x="10669" y="20780"/>
                    <a:pt x="10122" y="21327"/>
                    <a:pt x="9605" y="21905"/>
                  </a:cubicBezTo>
                  <a:cubicBezTo>
                    <a:pt x="9149" y="22482"/>
                    <a:pt x="8784" y="23121"/>
                    <a:pt x="8541" y="23820"/>
                  </a:cubicBezTo>
                  <a:cubicBezTo>
                    <a:pt x="8389" y="24306"/>
                    <a:pt x="8298" y="24762"/>
                    <a:pt x="8237" y="25248"/>
                  </a:cubicBezTo>
                  <a:cubicBezTo>
                    <a:pt x="8207" y="25674"/>
                    <a:pt x="8176" y="26099"/>
                    <a:pt x="8268" y="26495"/>
                  </a:cubicBezTo>
                  <a:cubicBezTo>
                    <a:pt x="8389" y="27163"/>
                    <a:pt x="8632" y="27771"/>
                    <a:pt x="9119" y="28257"/>
                  </a:cubicBezTo>
                  <a:cubicBezTo>
                    <a:pt x="9483" y="28622"/>
                    <a:pt x="9787" y="29048"/>
                    <a:pt x="10091" y="29473"/>
                  </a:cubicBezTo>
                  <a:cubicBezTo>
                    <a:pt x="10335" y="29868"/>
                    <a:pt x="10608" y="30203"/>
                    <a:pt x="10912" y="30537"/>
                  </a:cubicBezTo>
                  <a:cubicBezTo>
                    <a:pt x="11186" y="30811"/>
                    <a:pt x="11490" y="31054"/>
                    <a:pt x="11824" y="31236"/>
                  </a:cubicBezTo>
                  <a:cubicBezTo>
                    <a:pt x="12310" y="31510"/>
                    <a:pt x="12857" y="31631"/>
                    <a:pt x="13405" y="31692"/>
                  </a:cubicBezTo>
                  <a:cubicBezTo>
                    <a:pt x="13598" y="31714"/>
                    <a:pt x="13792" y="31724"/>
                    <a:pt x="13986" y="31724"/>
                  </a:cubicBezTo>
                  <a:cubicBezTo>
                    <a:pt x="14339" y="31724"/>
                    <a:pt x="14693" y="31690"/>
                    <a:pt x="15046" y="31631"/>
                  </a:cubicBezTo>
                  <a:cubicBezTo>
                    <a:pt x="15623" y="31540"/>
                    <a:pt x="16201" y="31358"/>
                    <a:pt x="16748" y="31145"/>
                  </a:cubicBezTo>
                  <a:cubicBezTo>
                    <a:pt x="17326" y="30902"/>
                    <a:pt x="17903" y="30628"/>
                    <a:pt x="18450" y="30355"/>
                  </a:cubicBezTo>
                  <a:cubicBezTo>
                    <a:pt x="19089" y="30020"/>
                    <a:pt x="19727" y="29716"/>
                    <a:pt x="20365" y="29382"/>
                  </a:cubicBezTo>
                  <a:cubicBezTo>
                    <a:pt x="21134" y="29012"/>
                    <a:pt x="21930" y="28802"/>
                    <a:pt x="22802" y="28802"/>
                  </a:cubicBezTo>
                  <a:cubicBezTo>
                    <a:pt x="22861" y="28802"/>
                    <a:pt x="22920" y="28803"/>
                    <a:pt x="22979" y="28805"/>
                  </a:cubicBezTo>
                  <a:cubicBezTo>
                    <a:pt x="23162" y="28805"/>
                    <a:pt x="23357" y="28791"/>
                    <a:pt x="23549" y="28791"/>
                  </a:cubicBezTo>
                  <a:cubicBezTo>
                    <a:pt x="23644" y="28791"/>
                    <a:pt x="23739" y="28794"/>
                    <a:pt x="23830" y="28805"/>
                  </a:cubicBezTo>
                  <a:cubicBezTo>
                    <a:pt x="24286" y="28805"/>
                    <a:pt x="24742" y="28744"/>
                    <a:pt x="25168" y="28683"/>
                  </a:cubicBezTo>
                  <a:cubicBezTo>
                    <a:pt x="25684" y="28592"/>
                    <a:pt x="26232" y="28501"/>
                    <a:pt x="26718" y="28318"/>
                  </a:cubicBezTo>
                  <a:cubicBezTo>
                    <a:pt x="26991" y="28227"/>
                    <a:pt x="27235" y="28106"/>
                    <a:pt x="27508" y="27984"/>
                  </a:cubicBezTo>
                  <a:cubicBezTo>
                    <a:pt x="27576" y="27957"/>
                    <a:pt x="27651" y="27942"/>
                    <a:pt x="27726" y="27942"/>
                  </a:cubicBezTo>
                  <a:cubicBezTo>
                    <a:pt x="27818" y="27942"/>
                    <a:pt x="27911" y="27964"/>
                    <a:pt x="27994" y="28014"/>
                  </a:cubicBezTo>
                  <a:cubicBezTo>
                    <a:pt x="28086" y="28075"/>
                    <a:pt x="28177" y="28136"/>
                    <a:pt x="28238" y="28197"/>
                  </a:cubicBezTo>
                  <a:cubicBezTo>
                    <a:pt x="28542" y="28470"/>
                    <a:pt x="28663" y="28805"/>
                    <a:pt x="28694" y="29200"/>
                  </a:cubicBezTo>
                  <a:cubicBezTo>
                    <a:pt x="28724" y="29321"/>
                    <a:pt x="28724" y="29443"/>
                    <a:pt x="28754" y="29564"/>
                  </a:cubicBezTo>
                  <a:cubicBezTo>
                    <a:pt x="28754" y="29777"/>
                    <a:pt x="28815" y="30020"/>
                    <a:pt x="28815" y="30264"/>
                  </a:cubicBezTo>
                  <a:cubicBezTo>
                    <a:pt x="28815" y="30537"/>
                    <a:pt x="28846" y="30841"/>
                    <a:pt x="28815" y="31115"/>
                  </a:cubicBezTo>
                  <a:cubicBezTo>
                    <a:pt x="28815" y="31571"/>
                    <a:pt x="28815" y="32027"/>
                    <a:pt x="28785" y="32482"/>
                  </a:cubicBezTo>
                  <a:cubicBezTo>
                    <a:pt x="28754" y="32756"/>
                    <a:pt x="28754" y="33030"/>
                    <a:pt x="28724" y="33334"/>
                  </a:cubicBezTo>
                  <a:cubicBezTo>
                    <a:pt x="28663" y="33881"/>
                    <a:pt x="28633" y="34428"/>
                    <a:pt x="28602" y="35005"/>
                  </a:cubicBezTo>
                  <a:cubicBezTo>
                    <a:pt x="28572" y="35370"/>
                    <a:pt x="28572" y="35765"/>
                    <a:pt x="28542" y="36160"/>
                  </a:cubicBezTo>
                  <a:cubicBezTo>
                    <a:pt x="28511" y="36647"/>
                    <a:pt x="28511" y="37133"/>
                    <a:pt x="28511" y="37619"/>
                  </a:cubicBezTo>
                  <a:cubicBezTo>
                    <a:pt x="28450" y="38349"/>
                    <a:pt x="28481" y="39078"/>
                    <a:pt x="28450" y="39838"/>
                  </a:cubicBezTo>
                  <a:cubicBezTo>
                    <a:pt x="28420" y="40173"/>
                    <a:pt x="28450" y="40507"/>
                    <a:pt x="28450" y="40841"/>
                  </a:cubicBezTo>
                  <a:cubicBezTo>
                    <a:pt x="28511" y="41267"/>
                    <a:pt x="28481" y="41723"/>
                    <a:pt x="28511" y="42148"/>
                  </a:cubicBezTo>
                  <a:cubicBezTo>
                    <a:pt x="28572" y="42604"/>
                    <a:pt x="28602" y="43091"/>
                    <a:pt x="28633" y="43577"/>
                  </a:cubicBezTo>
                  <a:cubicBezTo>
                    <a:pt x="28663" y="43972"/>
                    <a:pt x="28694" y="44367"/>
                    <a:pt x="28754" y="44762"/>
                  </a:cubicBezTo>
                  <a:cubicBezTo>
                    <a:pt x="28815" y="45157"/>
                    <a:pt x="28846" y="45583"/>
                    <a:pt x="28876" y="45978"/>
                  </a:cubicBezTo>
                  <a:cubicBezTo>
                    <a:pt x="28906" y="46160"/>
                    <a:pt x="28937" y="46343"/>
                    <a:pt x="28937" y="46525"/>
                  </a:cubicBezTo>
                  <a:cubicBezTo>
                    <a:pt x="28967" y="46768"/>
                    <a:pt x="29028" y="47042"/>
                    <a:pt x="29028" y="47285"/>
                  </a:cubicBezTo>
                  <a:cubicBezTo>
                    <a:pt x="29058" y="47528"/>
                    <a:pt x="29089" y="47741"/>
                    <a:pt x="29119" y="47984"/>
                  </a:cubicBezTo>
                  <a:cubicBezTo>
                    <a:pt x="29149" y="48379"/>
                    <a:pt x="29210" y="48775"/>
                    <a:pt x="29241" y="49139"/>
                  </a:cubicBezTo>
                  <a:cubicBezTo>
                    <a:pt x="29301" y="49534"/>
                    <a:pt x="29332" y="49930"/>
                    <a:pt x="29393" y="50325"/>
                  </a:cubicBezTo>
                  <a:cubicBezTo>
                    <a:pt x="29393" y="50477"/>
                    <a:pt x="29423" y="50659"/>
                    <a:pt x="29453" y="50811"/>
                  </a:cubicBezTo>
                  <a:cubicBezTo>
                    <a:pt x="29484" y="51024"/>
                    <a:pt x="29514" y="51267"/>
                    <a:pt x="29545" y="51480"/>
                  </a:cubicBezTo>
                  <a:cubicBezTo>
                    <a:pt x="29575" y="51966"/>
                    <a:pt x="29605" y="52422"/>
                    <a:pt x="29636" y="52908"/>
                  </a:cubicBezTo>
                  <a:cubicBezTo>
                    <a:pt x="29666" y="53182"/>
                    <a:pt x="29666" y="53486"/>
                    <a:pt x="29697" y="53790"/>
                  </a:cubicBezTo>
                  <a:cubicBezTo>
                    <a:pt x="29727" y="54215"/>
                    <a:pt x="29727" y="54671"/>
                    <a:pt x="29757" y="55097"/>
                  </a:cubicBezTo>
                  <a:cubicBezTo>
                    <a:pt x="29757" y="55492"/>
                    <a:pt x="29757" y="55917"/>
                    <a:pt x="29788" y="56313"/>
                  </a:cubicBezTo>
                  <a:cubicBezTo>
                    <a:pt x="29849" y="56738"/>
                    <a:pt x="29849" y="57194"/>
                    <a:pt x="29849" y="57620"/>
                  </a:cubicBezTo>
                  <a:cubicBezTo>
                    <a:pt x="29909" y="58775"/>
                    <a:pt x="29849" y="59930"/>
                    <a:pt x="29909" y="61054"/>
                  </a:cubicBezTo>
                  <a:cubicBezTo>
                    <a:pt x="29909" y="63881"/>
                    <a:pt x="29940" y="66677"/>
                    <a:pt x="29940" y="69504"/>
                  </a:cubicBezTo>
                  <a:lnTo>
                    <a:pt x="29940" y="73547"/>
                  </a:lnTo>
                  <a:cubicBezTo>
                    <a:pt x="29940" y="73638"/>
                    <a:pt x="29909" y="73760"/>
                    <a:pt x="29970" y="73881"/>
                  </a:cubicBezTo>
                  <a:cubicBezTo>
                    <a:pt x="29970" y="73881"/>
                    <a:pt x="30031" y="73912"/>
                    <a:pt x="30061" y="73942"/>
                  </a:cubicBezTo>
                  <a:cubicBezTo>
                    <a:pt x="30244" y="73851"/>
                    <a:pt x="30305" y="73668"/>
                    <a:pt x="30396" y="73517"/>
                  </a:cubicBezTo>
                  <a:cubicBezTo>
                    <a:pt x="30426" y="73456"/>
                    <a:pt x="30517" y="73395"/>
                    <a:pt x="30457" y="73273"/>
                  </a:cubicBezTo>
                  <a:lnTo>
                    <a:pt x="30457" y="73273"/>
                  </a:lnTo>
                  <a:cubicBezTo>
                    <a:pt x="30365" y="73395"/>
                    <a:pt x="30305" y="73486"/>
                    <a:pt x="30183" y="73608"/>
                  </a:cubicBezTo>
                  <a:cubicBezTo>
                    <a:pt x="30153" y="73486"/>
                    <a:pt x="30153" y="73365"/>
                    <a:pt x="30153" y="73243"/>
                  </a:cubicBezTo>
                  <a:cubicBezTo>
                    <a:pt x="30153" y="68440"/>
                    <a:pt x="30213" y="63608"/>
                    <a:pt x="30122" y="58805"/>
                  </a:cubicBezTo>
                  <a:cubicBezTo>
                    <a:pt x="30092" y="58167"/>
                    <a:pt x="30122" y="57528"/>
                    <a:pt x="30061" y="56890"/>
                  </a:cubicBezTo>
                  <a:cubicBezTo>
                    <a:pt x="30031" y="56495"/>
                    <a:pt x="30031" y="56100"/>
                    <a:pt x="30001" y="55705"/>
                  </a:cubicBezTo>
                  <a:cubicBezTo>
                    <a:pt x="29970" y="55127"/>
                    <a:pt x="29970" y="54550"/>
                    <a:pt x="29940" y="53972"/>
                  </a:cubicBezTo>
                  <a:cubicBezTo>
                    <a:pt x="29909" y="53547"/>
                    <a:pt x="29879" y="53091"/>
                    <a:pt x="29849" y="52665"/>
                  </a:cubicBezTo>
                  <a:cubicBezTo>
                    <a:pt x="29849" y="52635"/>
                    <a:pt x="29849" y="52604"/>
                    <a:pt x="29849" y="52574"/>
                  </a:cubicBezTo>
                  <a:cubicBezTo>
                    <a:pt x="29788" y="52209"/>
                    <a:pt x="29818" y="51844"/>
                    <a:pt x="29879" y="51480"/>
                  </a:cubicBezTo>
                  <a:cubicBezTo>
                    <a:pt x="29940" y="51115"/>
                    <a:pt x="30031" y="50720"/>
                    <a:pt x="30092" y="50325"/>
                  </a:cubicBezTo>
                  <a:cubicBezTo>
                    <a:pt x="30183" y="49838"/>
                    <a:pt x="30274" y="49352"/>
                    <a:pt x="30426" y="48866"/>
                  </a:cubicBezTo>
                  <a:cubicBezTo>
                    <a:pt x="30730" y="47802"/>
                    <a:pt x="31216" y="46829"/>
                    <a:pt x="31794" y="45887"/>
                  </a:cubicBezTo>
                  <a:cubicBezTo>
                    <a:pt x="32463" y="44823"/>
                    <a:pt x="33253" y="43850"/>
                    <a:pt x="34104" y="42939"/>
                  </a:cubicBezTo>
                  <a:cubicBezTo>
                    <a:pt x="34682" y="42361"/>
                    <a:pt x="35259" y="41784"/>
                    <a:pt x="35837" y="41236"/>
                  </a:cubicBezTo>
                  <a:cubicBezTo>
                    <a:pt x="36080" y="40993"/>
                    <a:pt x="36292" y="40750"/>
                    <a:pt x="36505" y="40507"/>
                  </a:cubicBezTo>
                  <a:cubicBezTo>
                    <a:pt x="36992" y="39899"/>
                    <a:pt x="37478" y="39291"/>
                    <a:pt x="37873" y="38622"/>
                  </a:cubicBezTo>
                  <a:cubicBezTo>
                    <a:pt x="38390" y="37802"/>
                    <a:pt x="38785" y="36951"/>
                    <a:pt x="39089" y="36039"/>
                  </a:cubicBezTo>
                  <a:cubicBezTo>
                    <a:pt x="39271" y="35492"/>
                    <a:pt x="39393" y="34975"/>
                    <a:pt x="39514" y="34428"/>
                  </a:cubicBezTo>
                  <a:cubicBezTo>
                    <a:pt x="39636" y="33881"/>
                    <a:pt x="39727" y="33334"/>
                    <a:pt x="39788" y="32786"/>
                  </a:cubicBezTo>
                  <a:cubicBezTo>
                    <a:pt x="39818" y="32604"/>
                    <a:pt x="39849" y="32452"/>
                    <a:pt x="39849" y="32270"/>
                  </a:cubicBezTo>
                  <a:cubicBezTo>
                    <a:pt x="39879" y="31996"/>
                    <a:pt x="39940" y="31723"/>
                    <a:pt x="39940" y="31419"/>
                  </a:cubicBezTo>
                  <a:cubicBezTo>
                    <a:pt x="39970" y="31084"/>
                    <a:pt x="40001" y="30780"/>
                    <a:pt x="40062" y="30446"/>
                  </a:cubicBezTo>
                  <a:cubicBezTo>
                    <a:pt x="40122" y="29777"/>
                    <a:pt x="40305" y="29169"/>
                    <a:pt x="40517" y="28561"/>
                  </a:cubicBezTo>
                  <a:cubicBezTo>
                    <a:pt x="40761" y="27893"/>
                    <a:pt x="41065" y="27224"/>
                    <a:pt x="41369" y="26586"/>
                  </a:cubicBezTo>
                  <a:cubicBezTo>
                    <a:pt x="41794" y="25674"/>
                    <a:pt x="42220" y="24762"/>
                    <a:pt x="42676" y="23820"/>
                  </a:cubicBezTo>
                  <a:cubicBezTo>
                    <a:pt x="42767" y="23607"/>
                    <a:pt x="42888" y="23364"/>
                    <a:pt x="42980" y="23151"/>
                  </a:cubicBezTo>
                  <a:cubicBezTo>
                    <a:pt x="43040" y="22999"/>
                    <a:pt x="43101" y="22877"/>
                    <a:pt x="43132" y="22725"/>
                  </a:cubicBezTo>
                  <a:cubicBezTo>
                    <a:pt x="43132" y="22695"/>
                    <a:pt x="43132" y="22665"/>
                    <a:pt x="43132" y="22604"/>
                  </a:cubicBezTo>
                  <a:cubicBezTo>
                    <a:pt x="43071" y="22634"/>
                    <a:pt x="43040" y="22634"/>
                    <a:pt x="43010" y="22665"/>
                  </a:cubicBezTo>
                  <a:cubicBezTo>
                    <a:pt x="42949" y="22756"/>
                    <a:pt x="42919" y="22847"/>
                    <a:pt x="42858" y="22908"/>
                  </a:cubicBezTo>
                  <a:cubicBezTo>
                    <a:pt x="42615" y="23303"/>
                    <a:pt x="42402" y="23698"/>
                    <a:pt x="42159" y="24063"/>
                  </a:cubicBezTo>
                  <a:cubicBezTo>
                    <a:pt x="41733" y="24701"/>
                    <a:pt x="41277" y="25309"/>
                    <a:pt x="40761" y="25887"/>
                  </a:cubicBezTo>
                  <a:cubicBezTo>
                    <a:pt x="40487" y="26221"/>
                    <a:pt x="40214" y="26525"/>
                    <a:pt x="39910" y="26798"/>
                  </a:cubicBezTo>
                  <a:cubicBezTo>
                    <a:pt x="39575" y="27102"/>
                    <a:pt x="39241" y="27406"/>
                    <a:pt x="38907" y="27710"/>
                  </a:cubicBezTo>
                  <a:cubicBezTo>
                    <a:pt x="38481" y="28166"/>
                    <a:pt x="38025" y="28592"/>
                    <a:pt x="37599" y="29048"/>
                  </a:cubicBezTo>
                  <a:cubicBezTo>
                    <a:pt x="37356" y="29291"/>
                    <a:pt x="37113" y="29564"/>
                    <a:pt x="36900" y="29868"/>
                  </a:cubicBezTo>
                  <a:cubicBezTo>
                    <a:pt x="36566" y="30324"/>
                    <a:pt x="36262" y="30811"/>
                    <a:pt x="35989" y="31297"/>
                  </a:cubicBezTo>
                  <a:cubicBezTo>
                    <a:pt x="35593" y="31966"/>
                    <a:pt x="35259" y="32665"/>
                    <a:pt x="34955" y="33394"/>
                  </a:cubicBezTo>
                  <a:cubicBezTo>
                    <a:pt x="34712" y="34033"/>
                    <a:pt x="34438" y="34671"/>
                    <a:pt x="34195" y="35340"/>
                  </a:cubicBezTo>
                  <a:cubicBezTo>
                    <a:pt x="33861" y="36221"/>
                    <a:pt x="33587" y="37163"/>
                    <a:pt x="33374" y="38106"/>
                  </a:cubicBezTo>
                  <a:cubicBezTo>
                    <a:pt x="33253" y="38774"/>
                    <a:pt x="33071" y="39443"/>
                    <a:pt x="32858" y="40112"/>
                  </a:cubicBezTo>
                  <a:cubicBezTo>
                    <a:pt x="32645" y="40750"/>
                    <a:pt x="32371" y="41328"/>
                    <a:pt x="32067" y="41935"/>
                  </a:cubicBezTo>
                  <a:cubicBezTo>
                    <a:pt x="31855" y="42361"/>
                    <a:pt x="31672" y="42817"/>
                    <a:pt x="31490" y="43243"/>
                  </a:cubicBezTo>
                  <a:cubicBezTo>
                    <a:pt x="31216" y="43911"/>
                    <a:pt x="30973" y="44610"/>
                    <a:pt x="30791" y="45279"/>
                  </a:cubicBezTo>
                  <a:cubicBezTo>
                    <a:pt x="30669" y="45674"/>
                    <a:pt x="30548" y="46069"/>
                    <a:pt x="30457" y="46464"/>
                  </a:cubicBezTo>
                  <a:cubicBezTo>
                    <a:pt x="30335" y="47072"/>
                    <a:pt x="30213" y="47650"/>
                    <a:pt x="30092" y="48227"/>
                  </a:cubicBezTo>
                  <a:cubicBezTo>
                    <a:pt x="30001" y="48714"/>
                    <a:pt x="29940" y="49230"/>
                    <a:pt x="29879" y="49747"/>
                  </a:cubicBezTo>
                  <a:cubicBezTo>
                    <a:pt x="29849" y="49960"/>
                    <a:pt x="29818" y="50203"/>
                    <a:pt x="29788" y="50446"/>
                  </a:cubicBezTo>
                  <a:cubicBezTo>
                    <a:pt x="29788" y="50507"/>
                    <a:pt x="29757" y="50598"/>
                    <a:pt x="29757" y="50659"/>
                  </a:cubicBezTo>
                  <a:cubicBezTo>
                    <a:pt x="29757" y="50720"/>
                    <a:pt x="29727" y="50781"/>
                    <a:pt x="29727" y="50841"/>
                  </a:cubicBezTo>
                  <a:cubicBezTo>
                    <a:pt x="29666" y="50720"/>
                    <a:pt x="29666" y="50568"/>
                    <a:pt x="29636" y="50446"/>
                  </a:cubicBezTo>
                  <a:cubicBezTo>
                    <a:pt x="29605" y="50233"/>
                    <a:pt x="29575" y="50021"/>
                    <a:pt x="29575" y="49808"/>
                  </a:cubicBezTo>
                  <a:cubicBezTo>
                    <a:pt x="29545" y="49565"/>
                    <a:pt x="29484" y="49352"/>
                    <a:pt x="29484" y="49109"/>
                  </a:cubicBezTo>
                  <a:cubicBezTo>
                    <a:pt x="29453" y="48896"/>
                    <a:pt x="29423" y="48653"/>
                    <a:pt x="29393" y="48440"/>
                  </a:cubicBezTo>
                  <a:cubicBezTo>
                    <a:pt x="29362" y="48045"/>
                    <a:pt x="29301" y="47619"/>
                    <a:pt x="29241" y="47224"/>
                  </a:cubicBezTo>
                  <a:cubicBezTo>
                    <a:pt x="29210" y="46829"/>
                    <a:pt x="29180" y="46404"/>
                    <a:pt x="29119" y="46009"/>
                  </a:cubicBezTo>
                  <a:cubicBezTo>
                    <a:pt x="29089" y="45613"/>
                    <a:pt x="29028" y="45249"/>
                    <a:pt x="28967" y="44853"/>
                  </a:cubicBezTo>
                  <a:cubicBezTo>
                    <a:pt x="28937" y="44398"/>
                    <a:pt x="28906" y="43942"/>
                    <a:pt x="28846" y="43486"/>
                  </a:cubicBezTo>
                  <a:cubicBezTo>
                    <a:pt x="28815" y="43212"/>
                    <a:pt x="28815" y="42939"/>
                    <a:pt x="28785" y="42695"/>
                  </a:cubicBezTo>
                  <a:cubicBezTo>
                    <a:pt x="28724" y="42239"/>
                    <a:pt x="28724" y="41814"/>
                    <a:pt x="28694" y="41358"/>
                  </a:cubicBezTo>
                  <a:cubicBezTo>
                    <a:pt x="28663" y="40780"/>
                    <a:pt x="28663" y="40233"/>
                    <a:pt x="28694" y="39656"/>
                  </a:cubicBezTo>
                  <a:cubicBezTo>
                    <a:pt x="28694" y="38957"/>
                    <a:pt x="28694" y="38258"/>
                    <a:pt x="28724" y="37559"/>
                  </a:cubicBezTo>
                  <a:cubicBezTo>
                    <a:pt x="28754" y="37103"/>
                    <a:pt x="28754" y="36647"/>
                    <a:pt x="28785" y="36191"/>
                  </a:cubicBezTo>
                  <a:cubicBezTo>
                    <a:pt x="28815" y="35704"/>
                    <a:pt x="28815" y="35248"/>
                    <a:pt x="28846" y="34762"/>
                  </a:cubicBezTo>
                  <a:cubicBezTo>
                    <a:pt x="28876" y="34337"/>
                    <a:pt x="28906" y="33911"/>
                    <a:pt x="28906" y="33486"/>
                  </a:cubicBezTo>
                  <a:cubicBezTo>
                    <a:pt x="28937" y="33455"/>
                    <a:pt x="28937" y="33455"/>
                    <a:pt x="28937" y="33455"/>
                  </a:cubicBezTo>
                  <a:cubicBezTo>
                    <a:pt x="28967" y="33090"/>
                    <a:pt x="28998" y="32695"/>
                    <a:pt x="29028" y="32330"/>
                  </a:cubicBezTo>
                  <a:cubicBezTo>
                    <a:pt x="29028" y="31966"/>
                    <a:pt x="29028" y="31571"/>
                    <a:pt x="29058" y="31206"/>
                  </a:cubicBezTo>
                  <a:cubicBezTo>
                    <a:pt x="29089" y="30780"/>
                    <a:pt x="29119" y="30355"/>
                    <a:pt x="29180" y="29929"/>
                  </a:cubicBezTo>
                  <a:cubicBezTo>
                    <a:pt x="29241" y="29564"/>
                    <a:pt x="29332" y="29200"/>
                    <a:pt x="29484" y="28865"/>
                  </a:cubicBezTo>
                  <a:cubicBezTo>
                    <a:pt x="29605" y="28561"/>
                    <a:pt x="29757" y="28288"/>
                    <a:pt x="29879" y="28014"/>
                  </a:cubicBezTo>
                  <a:cubicBezTo>
                    <a:pt x="30061" y="27589"/>
                    <a:pt x="30244" y="27194"/>
                    <a:pt x="30305" y="26738"/>
                  </a:cubicBezTo>
                  <a:cubicBezTo>
                    <a:pt x="30365" y="26312"/>
                    <a:pt x="30396" y="25887"/>
                    <a:pt x="30426" y="25461"/>
                  </a:cubicBezTo>
                  <a:cubicBezTo>
                    <a:pt x="30457" y="25218"/>
                    <a:pt x="30487" y="24975"/>
                    <a:pt x="30548" y="24732"/>
                  </a:cubicBezTo>
                  <a:cubicBezTo>
                    <a:pt x="30639" y="24488"/>
                    <a:pt x="30730" y="24245"/>
                    <a:pt x="30760" y="24002"/>
                  </a:cubicBezTo>
                  <a:cubicBezTo>
                    <a:pt x="30821" y="23729"/>
                    <a:pt x="30852" y="23485"/>
                    <a:pt x="30882" y="23212"/>
                  </a:cubicBezTo>
                  <a:cubicBezTo>
                    <a:pt x="30943" y="22786"/>
                    <a:pt x="30943" y="22391"/>
                    <a:pt x="30912" y="21966"/>
                  </a:cubicBezTo>
                  <a:cubicBezTo>
                    <a:pt x="30882" y="21662"/>
                    <a:pt x="30821" y="21388"/>
                    <a:pt x="30791" y="21054"/>
                  </a:cubicBezTo>
                  <a:cubicBezTo>
                    <a:pt x="30821" y="21054"/>
                    <a:pt x="30882" y="21023"/>
                    <a:pt x="30943" y="20993"/>
                  </a:cubicBezTo>
                  <a:cubicBezTo>
                    <a:pt x="31156" y="20902"/>
                    <a:pt x="31368" y="20811"/>
                    <a:pt x="31581" y="20689"/>
                  </a:cubicBezTo>
                  <a:cubicBezTo>
                    <a:pt x="32219" y="20294"/>
                    <a:pt x="32827" y="19868"/>
                    <a:pt x="33405" y="19412"/>
                  </a:cubicBezTo>
                  <a:cubicBezTo>
                    <a:pt x="33770" y="19108"/>
                    <a:pt x="34043" y="18744"/>
                    <a:pt x="34317" y="18379"/>
                  </a:cubicBezTo>
                  <a:cubicBezTo>
                    <a:pt x="34530" y="18014"/>
                    <a:pt x="34712" y="17649"/>
                    <a:pt x="34864" y="17254"/>
                  </a:cubicBezTo>
                  <a:cubicBezTo>
                    <a:pt x="35077" y="17102"/>
                    <a:pt x="35320" y="16981"/>
                    <a:pt x="35533" y="16859"/>
                  </a:cubicBezTo>
                  <a:cubicBezTo>
                    <a:pt x="35958" y="16616"/>
                    <a:pt x="36414" y="16434"/>
                    <a:pt x="36840" y="16282"/>
                  </a:cubicBezTo>
                  <a:cubicBezTo>
                    <a:pt x="36964" y="16232"/>
                    <a:pt x="37088" y="16182"/>
                    <a:pt x="37212" y="16182"/>
                  </a:cubicBezTo>
                  <a:cubicBezTo>
                    <a:pt x="37240" y="16182"/>
                    <a:pt x="37268" y="16185"/>
                    <a:pt x="37296" y="16190"/>
                  </a:cubicBezTo>
                  <a:cubicBezTo>
                    <a:pt x="37478" y="16190"/>
                    <a:pt x="37691" y="16221"/>
                    <a:pt x="37873" y="16251"/>
                  </a:cubicBezTo>
                  <a:cubicBezTo>
                    <a:pt x="38390" y="16342"/>
                    <a:pt x="38907" y="16525"/>
                    <a:pt x="39362" y="16768"/>
                  </a:cubicBezTo>
                  <a:cubicBezTo>
                    <a:pt x="40183" y="17163"/>
                    <a:pt x="40882" y="17710"/>
                    <a:pt x="41521" y="18349"/>
                  </a:cubicBezTo>
                  <a:cubicBezTo>
                    <a:pt x="41885" y="18683"/>
                    <a:pt x="42220" y="19078"/>
                    <a:pt x="42554" y="19443"/>
                  </a:cubicBezTo>
                  <a:cubicBezTo>
                    <a:pt x="42706" y="19625"/>
                    <a:pt x="42858" y="19808"/>
                    <a:pt x="43010" y="19990"/>
                  </a:cubicBezTo>
                  <a:cubicBezTo>
                    <a:pt x="43283" y="20294"/>
                    <a:pt x="43527" y="20598"/>
                    <a:pt x="43831" y="20871"/>
                  </a:cubicBezTo>
                  <a:cubicBezTo>
                    <a:pt x="44408" y="21479"/>
                    <a:pt x="45077" y="21935"/>
                    <a:pt x="45837" y="22270"/>
                  </a:cubicBezTo>
                  <a:cubicBezTo>
                    <a:pt x="46421" y="22520"/>
                    <a:pt x="47005" y="22669"/>
                    <a:pt x="47636" y="22669"/>
                  </a:cubicBezTo>
                  <a:cubicBezTo>
                    <a:pt x="47695" y="22669"/>
                    <a:pt x="47753" y="22667"/>
                    <a:pt x="47812" y="22665"/>
                  </a:cubicBezTo>
                  <a:cubicBezTo>
                    <a:pt x="48025" y="22665"/>
                    <a:pt x="48238" y="22665"/>
                    <a:pt x="48420" y="22634"/>
                  </a:cubicBezTo>
                  <a:cubicBezTo>
                    <a:pt x="48998" y="22543"/>
                    <a:pt x="49545" y="22361"/>
                    <a:pt x="50001" y="22026"/>
                  </a:cubicBezTo>
                  <a:cubicBezTo>
                    <a:pt x="50305" y="21814"/>
                    <a:pt x="50548" y="21601"/>
                    <a:pt x="50700" y="21267"/>
                  </a:cubicBezTo>
                  <a:cubicBezTo>
                    <a:pt x="50943" y="20841"/>
                    <a:pt x="51004" y="20385"/>
                    <a:pt x="50822" y="19929"/>
                  </a:cubicBezTo>
                  <a:cubicBezTo>
                    <a:pt x="50730" y="19686"/>
                    <a:pt x="50548" y="19473"/>
                    <a:pt x="50366" y="19321"/>
                  </a:cubicBezTo>
                  <a:cubicBezTo>
                    <a:pt x="50092" y="19108"/>
                    <a:pt x="49788" y="18896"/>
                    <a:pt x="49515" y="18713"/>
                  </a:cubicBezTo>
                  <a:cubicBezTo>
                    <a:pt x="49211" y="18531"/>
                    <a:pt x="48998" y="18257"/>
                    <a:pt x="48876" y="17953"/>
                  </a:cubicBezTo>
                  <a:cubicBezTo>
                    <a:pt x="48876" y="17893"/>
                    <a:pt x="48846" y="17862"/>
                    <a:pt x="48846" y="17801"/>
                  </a:cubicBezTo>
                  <a:cubicBezTo>
                    <a:pt x="48724" y="17528"/>
                    <a:pt x="48633" y="17224"/>
                    <a:pt x="48481" y="16950"/>
                  </a:cubicBezTo>
                  <a:cubicBezTo>
                    <a:pt x="48147" y="16342"/>
                    <a:pt x="47721" y="15795"/>
                    <a:pt x="47235" y="15309"/>
                  </a:cubicBezTo>
                  <a:cubicBezTo>
                    <a:pt x="46840" y="14914"/>
                    <a:pt x="46384" y="14579"/>
                    <a:pt x="45958" y="14245"/>
                  </a:cubicBezTo>
                  <a:cubicBezTo>
                    <a:pt x="45502" y="13911"/>
                    <a:pt x="45016" y="13637"/>
                    <a:pt x="44499" y="13424"/>
                  </a:cubicBezTo>
                  <a:cubicBezTo>
                    <a:pt x="43983" y="13212"/>
                    <a:pt x="43466" y="13060"/>
                    <a:pt x="42949" y="12938"/>
                  </a:cubicBezTo>
                  <a:cubicBezTo>
                    <a:pt x="42528" y="12859"/>
                    <a:pt x="42107" y="12780"/>
                    <a:pt x="41686" y="12780"/>
                  </a:cubicBezTo>
                  <a:cubicBezTo>
                    <a:pt x="41620" y="12780"/>
                    <a:pt x="41555" y="12782"/>
                    <a:pt x="41490" y="12786"/>
                  </a:cubicBezTo>
                  <a:cubicBezTo>
                    <a:pt x="41338" y="12786"/>
                    <a:pt x="41186" y="12786"/>
                    <a:pt x="41065" y="12817"/>
                  </a:cubicBezTo>
                  <a:cubicBezTo>
                    <a:pt x="40517" y="12847"/>
                    <a:pt x="40001" y="12938"/>
                    <a:pt x="39454" y="13060"/>
                  </a:cubicBezTo>
                  <a:cubicBezTo>
                    <a:pt x="38907" y="13212"/>
                    <a:pt x="38359" y="13394"/>
                    <a:pt x="37812" y="13607"/>
                  </a:cubicBezTo>
                  <a:cubicBezTo>
                    <a:pt x="37022" y="13911"/>
                    <a:pt x="36262" y="14184"/>
                    <a:pt x="35472" y="14488"/>
                  </a:cubicBezTo>
                  <a:cubicBezTo>
                    <a:pt x="35457" y="14488"/>
                    <a:pt x="35434" y="14496"/>
                    <a:pt x="35411" y="14496"/>
                  </a:cubicBezTo>
                  <a:cubicBezTo>
                    <a:pt x="35388" y="14496"/>
                    <a:pt x="35365" y="14488"/>
                    <a:pt x="35350" y="14458"/>
                  </a:cubicBezTo>
                  <a:cubicBezTo>
                    <a:pt x="35350" y="14336"/>
                    <a:pt x="35350" y="14215"/>
                    <a:pt x="35381" y="14124"/>
                  </a:cubicBezTo>
                  <a:cubicBezTo>
                    <a:pt x="35411" y="13911"/>
                    <a:pt x="35441" y="13698"/>
                    <a:pt x="35472" y="13485"/>
                  </a:cubicBezTo>
                  <a:cubicBezTo>
                    <a:pt x="35533" y="12969"/>
                    <a:pt x="35624" y="12452"/>
                    <a:pt x="35715" y="11965"/>
                  </a:cubicBezTo>
                  <a:cubicBezTo>
                    <a:pt x="35837" y="11479"/>
                    <a:pt x="35928" y="11023"/>
                    <a:pt x="36019" y="10537"/>
                  </a:cubicBezTo>
                  <a:cubicBezTo>
                    <a:pt x="36141" y="9777"/>
                    <a:pt x="36323" y="8987"/>
                    <a:pt x="36505" y="8227"/>
                  </a:cubicBezTo>
                  <a:cubicBezTo>
                    <a:pt x="36596" y="7771"/>
                    <a:pt x="36718" y="7285"/>
                    <a:pt x="36748" y="6829"/>
                  </a:cubicBezTo>
                  <a:cubicBezTo>
                    <a:pt x="36779" y="6616"/>
                    <a:pt x="36809" y="6433"/>
                    <a:pt x="36840" y="6251"/>
                  </a:cubicBezTo>
                  <a:cubicBezTo>
                    <a:pt x="36900" y="5704"/>
                    <a:pt x="36870" y="5187"/>
                    <a:pt x="36870" y="4640"/>
                  </a:cubicBezTo>
                  <a:cubicBezTo>
                    <a:pt x="36840" y="4458"/>
                    <a:pt x="36809" y="4275"/>
                    <a:pt x="36718" y="4093"/>
                  </a:cubicBezTo>
                  <a:cubicBezTo>
                    <a:pt x="36627" y="3850"/>
                    <a:pt x="36444" y="3667"/>
                    <a:pt x="36141" y="3637"/>
                  </a:cubicBezTo>
                  <a:cubicBezTo>
                    <a:pt x="36100" y="3629"/>
                    <a:pt x="36059" y="3625"/>
                    <a:pt x="36018" y="3625"/>
                  </a:cubicBezTo>
                  <a:cubicBezTo>
                    <a:pt x="35905" y="3625"/>
                    <a:pt x="35788" y="3653"/>
                    <a:pt x="35654" y="3698"/>
                  </a:cubicBezTo>
                  <a:cubicBezTo>
                    <a:pt x="35472" y="3759"/>
                    <a:pt x="35320" y="3880"/>
                    <a:pt x="35168" y="4002"/>
                  </a:cubicBezTo>
                  <a:cubicBezTo>
                    <a:pt x="35107" y="3759"/>
                    <a:pt x="35016" y="3546"/>
                    <a:pt x="34925" y="3303"/>
                  </a:cubicBezTo>
                  <a:cubicBezTo>
                    <a:pt x="34773" y="2999"/>
                    <a:pt x="34530" y="2725"/>
                    <a:pt x="34226" y="2543"/>
                  </a:cubicBezTo>
                  <a:cubicBezTo>
                    <a:pt x="33739" y="2269"/>
                    <a:pt x="33223" y="2087"/>
                    <a:pt x="32645" y="2057"/>
                  </a:cubicBezTo>
                  <a:lnTo>
                    <a:pt x="31612" y="2057"/>
                  </a:lnTo>
                  <a:cubicBezTo>
                    <a:pt x="31584" y="2060"/>
                    <a:pt x="31558" y="2062"/>
                    <a:pt x="31532" y="2062"/>
                  </a:cubicBezTo>
                  <a:cubicBezTo>
                    <a:pt x="31360" y="2062"/>
                    <a:pt x="31231" y="1976"/>
                    <a:pt x="31125" y="1844"/>
                  </a:cubicBezTo>
                  <a:cubicBezTo>
                    <a:pt x="31034" y="1753"/>
                    <a:pt x="30943" y="1692"/>
                    <a:pt x="30852" y="1601"/>
                  </a:cubicBezTo>
                  <a:cubicBezTo>
                    <a:pt x="30760" y="1509"/>
                    <a:pt x="30669" y="1418"/>
                    <a:pt x="30578" y="1327"/>
                  </a:cubicBezTo>
                  <a:cubicBezTo>
                    <a:pt x="30213" y="1023"/>
                    <a:pt x="29818" y="780"/>
                    <a:pt x="29393" y="537"/>
                  </a:cubicBezTo>
                  <a:cubicBezTo>
                    <a:pt x="28815" y="233"/>
                    <a:pt x="28177" y="81"/>
                    <a:pt x="27508" y="20"/>
                  </a:cubicBezTo>
                  <a:cubicBezTo>
                    <a:pt x="27395" y="7"/>
                    <a:pt x="27282" y="0"/>
                    <a:pt x="27166" y="0"/>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rot="-602953">
              <a:off x="-84694" y="3396341"/>
              <a:ext cx="586470" cy="656370"/>
            </a:xfrm>
            <a:custGeom>
              <a:rect b="b" l="l" r="r" t="t"/>
              <a:pathLst>
                <a:path extrusionOk="0" h="50960" w="45533">
                  <a:moveTo>
                    <a:pt x="16886" y="1038"/>
                  </a:moveTo>
                  <a:cubicBezTo>
                    <a:pt x="16981" y="1038"/>
                    <a:pt x="17076" y="1041"/>
                    <a:pt x="17174" y="1049"/>
                  </a:cubicBezTo>
                  <a:cubicBezTo>
                    <a:pt x="17539" y="1110"/>
                    <a:pt x="17934" y="1171"/>
                    <a:pt x="18298" y="1262"/>
                  </a:cubicBezTo>
                  <a:cubicBezTo>
                    <a:pt x="18450" y="1293"/>
                    <a:pt x="18572" y="1323"/>
                    <a:pt x="18694" y="1384"/>
                  </a:cubicBezTo>
                  <a:cubicBezTo>
                    <a:pt x="19514" y="1718"/>
                    <a:pt x="20274" y="2113"/>
                    <a:pt x="20943" y="2721"/>
                  </a:cubicBezTo>
                  <a:cubicBezTo>
                    <a:pt x="20973" y="2752"/>
                    <a:pt x="21004" y="2782"/>
                    <a:pt x="21064" y="2782"/>
                  </a:cubicBezTo>
                  <a:cubicBezTo>
                    <a:pt x="20943" y="2600"/>
                    <a:pt x="20882" y="2508"/>
                    <a:pt x="20487" y="2235"/>
                  </a:cubicBezTo>
                  <a:cubicBezTo>
                    <a:pt x="20244" y="2083"/>
                    <a:pt x="20031" y="1931"/>
                    <a:pt x="19788" y="1779"/>
                  </a:cubicBezTo>
                  <a:cubicBezTo>
                    <a:pt x="19545" y="1657"/>
                    <a:pt x="19301" y="1536"/>
                    <a:pt x="19028" y="1384"/>
                  </a:cubicBezTo>
                  <a:cubicBezTo>
                    <a:pt x="19362" y="1353"/>
                    <a:pt x="19636" y="1293"/>
                    <a:pt x="19940" y="1262"/>
                  </a:cubicBezTo>
                  <a:cubicBezTo>
                    <a:pt x="20153" y="1293"/>
                    <a:pt x="20365" y="1445"/>
                    <a:pt x="20578" y="1536"/>
                  </a:cubicBezTo>
                  <a:cubicBezTo>
                    <a:pt x="20578" y="1445"/>
                    <a:pt x="20517" y="1445"/>
                    <a:pt x="20457" y="1414"/>
                  </a:cubicBezTo>
                  <a:cubicBezTo>
                    <a:pt x="20426" y="1384"/>
                    <a:pt x="20365" y="1353"/>
                    <a:pt x="20335" y="1323"/>
                  </a:cubicBezTo>
                  <a:cubicBezTo>
                    <a:pt x="20274" y="1293"/>
                    <a:pt x="20213" y="1262"/>
                    <a:pt x="20122" y="1232"/>
                  </a:cubicBezTo>
                  <a:cubicBezTo>
                    <a:pt x="20534" y="1114"/>
                    <a:pt x="20921" y="1047"/>
                    <a:pt x="21307" y="1047"/>
                  </a:cubicBezTo>
                  <a:cubicBezTo>
                    <a:pt x="21519" y="1047"/>
                    <a:pt x="21731" y="1067"/>
                    <a:pt x="21946" y="1110"/>
                  </a:cubicBezTo>
                  <a:cubicBezTo>
                    <a:pt x="22706" y="1293"/>
                    <a:pt x="23375" y="1597"/>
                    <a:pt x="23982" y="2113"/>
                  </a:cubicBezTo>
                  <a:cubicBezTo>
                    <a:pt x="24195" y="2296"/>
                    <a:pt x="24378" y="2508"/>
                    <a:pt x="24530" y="2752"/>
                  </a:cubicBezTo>
                  <a:cubicBezTo>
                    <a:pt x="24560" y="2812"/>
                    <a:pt x="24590" y="2873"/>
                    <a:pt x="24621" y="2904"/>
                  </a:cubicBezTo>
                  <a:cubicBezTo>
                    <a:pt x="24590" y="2934"/>
                    <a:pt x="24590" y="2995"/>
                    <a:pt x="24560" y="3025"/>
                  </a:cubicBezTo>
                  <a:cubicBezTo>
                    <a:pt x="24256" y="3603"/>
                    <a:pt x="24074" y="4211"/>
                    <a:pt x="23922" y="4849"/>
                  </a:cubicBezTo>
                  <a:cubicBezTo>
                    <a:pt x="23800" y="5457"/>
                    <a:pt x="23739" y="6095"/>
                    <a:pt x="23648" y="6703"/>
                  </a:cubicBezTo>
                  <a:cubicBezTo>
                    <a:pt x="23648" y="6764"/>
                    <a:pt x="23648" y="6825"/>
                    <a:pt x="23618" y="6916"/>
                  </a:cubicBezTo>
                  <a:cubicBezTo>
                    <a:pt x="23587" y="6825"/>
                    <a:pt x="23557" y="6764"/>
                    <a:pt x="23527" y="6703"/>
                  </a:cubicBezTo>
                  <a:cubicBezTo>
                    <a:pt x="23405" y="6338"/>
                    <a:pt x="22736" y="5183"/>
                    <a:pt x="22523" y="4910"/>
                  </a:cubicBezTo>
                  <a:cubicBezTo>
                    <a:pt x="22311" y="4606"/>
                    <a:pt x="22068" y="4363"/>
                    <a:pt x="21794" y="4150"/>
                  </a:cubicBezTo>
                  <a:cubicBezTo>
                    <a:pt x="21335" y="3812"/>
                    <a:pt x="20799" y="3665"/>
                    <a:pt x="20248" y="3665"/>
                  </a:cubicBezTo>
                  <a:cubicBezTo>
                    <a:pt x="20105" y="3665"/>
                    <a:pt x="19962" y="3675"/>
                    <a:pt x="19818" y="3694"/>
                  </a:cubicBezTo>
                  <a:cubicBezTo>
                    <a:pt x="19453" y="3724"/>
                    <a:pt x="19089" y="3846"/>
                    <a:pt x="18754" y="3937"/>
                  </a:cubicBezTo>
                  <a:cubicBezTo>
                    <a:pt x="18329" y="4059"/>
                    <a:pt x="17934" y="4180"/>
                    <a:pt x="17508" y="4271"/>
                  </a:cubicBezTo>
                  <a:cubicBezTo>
                    <a:pt x="17478" y="4302"/>
                    <a:pt x="17417" y="4302"/>
                    <a:pt x="17356" y="4302"/>
                  </a:cubicBezTo>
                  <a:cubicBezTo>
                    <a:pt x="17113" y="3967"/>
                    <a:pt x="16900" y="3603"/>
                    <a:pt x="16627" y="3299"/>
                  </a:cubicBezTo>
                  <a:cubicBezTo>
                    <a:pt x="16566" y="3329"/>
                    <a:pt x="16596" y="3360"/>
                    <a:pt x="16627" y="3390"/>
                  </a:cubicBezTo>
                  <a:cubicBezTo>
                    <a:pt x="16779" y="3633"/>
                    <a:pt x="16961" y="3876"/>
                    <a:pt x="17113" y="4119"/>
                  </a:cubicBezTo>
                  <a:cubicBezTo>
                    <a:pt x="17174" y="4180"/>
                    <a:pt x="17235" y="4241"/>
                    <a:pt x="17204" y="4332"/>
                  </a:cubicBezTo>
                  <a:cubicBezTo>
                    <a:pt x="17075" y="4354"/>
                    <a:pt x="16931" y="4375"/>
                    <a:pt x="16782" y="4375"/>
                  </a:cubicBezTo>
                  <a:cubicBezTo>
                    <a:pt x="16721" y="4375"/>
                    <a:pt x="16659" y="4372"/>
                    <a:pt x="16596" y="4363"/>
                  </a:cubicBezTo>
                  <a:cubicBezTo>
                    <a:pt x="16171" y="4332"/>
                    <a:pt x="15806" y="4241"/>
                    <a:pt x="15411" y="4119"/>
                  </a:cubicBezTo>
                  <a:cubicBezTo>
                    <a:pt x="14955" y="3998"/>
                    <a:pt x="14529" y="3907"/>
                    <a:pt x="14073" y="3876"/>
                  </a:cubicBezTo>
                  <a:cubicBezTo>
                    <a:pt x="14013" y="3846"/>
                    <a:pt x="13952" y="3846"/>
                    <a:pt x="13891" y="3815"/>
                  </a:cubicBezTo>
                  <a:cubicBezTo>
                    <a:pt x="13830" y="2995"/>
                    <a:pt x="14043" y="2296"/>
                    <a:pt x="14712" y="1779"/>
                  </a:cubicBezTo>
                  <a:cubicBezTo>
                    <a:pt x="15137" y="1445"/>
                    <a:pt x="15593" y="1201"/>
                    <a:pt x="16110" y="1110"/>
                  </a:cubicBezTo>
                  <a:cubicBezTo>
                    <a:pt x="16377" y="1066"/>
                    <a:pt x="16628" y="1038"/>
                    <a:pt x="16886" y="1038"/>
                  </a:cubicBezTo>
                  <a:close/>
                  <a:moveTo>
                    <a:pt x="9983" y="5635"/>
                  </a:moveTo>
                  <a:cubicBezTo>
                    <a:pt x="10140" y="5635"/>
                    <a:pt x="10298" y="5652"/>
                    <a:pt x="10456" y="5670"/>
                  </a:cubicBezTo>
                  <a:cubicBezTo>
                    <a:pt x="10851" y="5761"/>
                    <a:pt x="11155" y="5943"/>
                    <a:pt x="11429" y="6217"/>
                  </a:cubicBezTo>
                  <a:cubicBezTo>
                    <a:pt x="11824" y="6612"/>
                    <a:pt x="12159" y="7007"/>
                    <a:pt x="12462" y="7433"/>
                  </a:cubicBezTo>
                  <a:cubicBezTo>
                    <a:pt x="12614" y="7706"/>
                    <a:pt x="12797" y="7949"/>
                    <a:pt x="12949" y="8192"/>
                  </a:cubicBezTo>
                  <a:cubicBezTo>
                    <a:pt x="12979" y="8223"/>
                    <a:pt x="13010" y="8253"/>
                    <a:pt x="13040" y="8314"/>
                  </a:cubicBezTo>
                  <a:cubicBezTo>
                    <a:pt x="12979" y="8314"/>
                    <a:pt x="12949" y="8344"/>
                    <a:pt x="12918" y="8344"/>
                  </a:cubicBezTo>
                  <a:cubicBezTo>
                    <a:pt x="12554" y="8314"/>
                    <a:pt x="12159" y="8314"/>
                    <a:pt x="11794" y="8284"/>
                  </a:cubicBezTo>
                  <a:cubicBezTo>
                    <a:pt x="11581" y="8284"/>
                    <a:pt x="11399" y="8223"/>
                    <a:pt x="11216" y="8132"/>
                  </a:cubicBezTo>
                  <a:cubicBezTo>
                    <a:pt x="10851" y="7949"/>
                    <a:pt x="10456" y="7767"/>
                    <a:pt x="10122" y="7554"/>
                  </a:cubicBezTo>
                  <a:cubicBezTo>
                    <a:pt x="9696" y="7311"/>
                    <a:pt x="9241" y="7129"/>
                    <a:pt x="8785" y="6946"/>
                  </a:cubicBezTo>
                  <a:cubicBezTo>
                    <a:pt x="8693" y="6916"/>
                    <a:pt x="8602" y="6885"/>
                    <a:pt x="8511" y="6855"/>
                  </a:cubicBezTo>
                  <a:cubicBezTo>
                    <a:pt x="8450" y="6703"/>
                    <a:pt x="8511" y="6551"/>
                    <a:pt x="8572" y="6430"/>
                  </a:cubicBezTo>
                  <a:cubicBezTo>
                    <a:pt x="8845" y="6065"/>
                    <a:pt x="9180" y="5791"/>
                    <a:pt x="9636" y="5670"/>
                  </a:cubicBezTo>
                  <a:cubicBezTo>
                    <a:pt x="9751" y="5644"/>
                    <a:pt x="9867" y="5635"/>
                    <a:pt x="9983" y="5635"/>
                  </a:cubicBezTo>
                  <a:close/>
                  <a:moveTo>
                    <a:pt x="34703" y="226"/>
                  </a:moveTo>
                  <a:cubicBezTo>
                    <a:pt x="34873" y="226"/>
                    <a:pt x="35049" y="247"/>
                    <a:pt x="35229" y="290"/>
                  </a:cubicBezTo>
                  <a:cubicBezTo>
                    <a:pt x="35320" y="320"/>
                    <a:pt x="35411" y="350"/>
                    <a:pt x="35502" y="381"/>
                  </a:cubicBezTo>
                  <a:cubicBezTo>
                    <a:pt x="36141" y="594"/>
                    <a:pt x="36445" y="989"/>
                    <a:pt x="36475" y="1657"/>
                  </a:cubicBezTo>
                  <a:cubicBezTo>
                    <a:pt x="36475" y="1901"/>
                    <a:pt x="36414" y="2113"/>
                    <a:pt x="36384" y="2326"/>
                  </a:cubicBezTo>
                  <a:cubicBezTo>
                    <a:pt x="36232" y="2843"/>
                    <a:pt x="35989" y="3299"/>
                    <a:pt x="35746" y="3755"/>
                  </a:cubicBezTo>
                  <a:cubicBezTo>
                    <a:pt x="35685" y="3846"/>
                    <a:pt x="35594" y="3907"/>
                    <a:pt x="35502" y="3967"/>
                  </a:cubicBezTo>
                  <a:cubicBezTo>
                    <a:pt x="35229" y="4150"/>
                    <a:pt x="34955" y="4332"/>
                    <a:pt x="34712" y="4515"/>
                  </a:cubicBezTo>
                  <a:cubicBezTo>
                    <a:pt x="34074" y="5001"/>
                    <a:pt x="33436" y="5487"/>
                    <a:pt x="32828" y="5974"/>
                  </a:cubicBezTo>
                  <a:cubicBezTo>
                    <a:pt x="32524" y="6186"/>
                    <a:pt x="32220" y="6430"/>
                    <a:pt x="31916" y="6642"/>
                  </a:cubicBezTo>
                  <a:cubicBezTo>
                    <a:pt x="31733" y="6794"/>
                    <a:pt x="31521" y="6855"/>
                    <a:pt x="31277" y="6885"/>
                  </a:cubicBezTo>
                  <a:cubicBezTo>
                    <a:pt x="31277" y="6855"/>
                    <a:pt x="31277" y="6825"/>
                    <a:pt x="31277" y="6794"/>
                  </a:cubicBezTo>
                  <a:cubicBezTo>
                    <a:pt x="31794" y="5822"/>
                    <a:pt x="32311" y="4849"/>
                    <a:pt x="32919" y="3907"/>
                  </a:cubicBezTo>
                  <a:cubicBezTo>
                    <a:pt x="32949" y="3846"/>
                    <a:pt x="32980" y="3785"/>
                    <a:pt x="32980" y="3724"/>
                  </a:cubicBezTo>
                  <a:cubicBezTo>
                    <a:pt x="32919" y="3724"/>
                    <a:pt x="32888" y="3785"/>
                    <a:pt x="32858" y="3815"/>
                  </a:cubicBezTo>
                  <a:cubicBezTo>
                    <a:pt x="32402" y="4545"/>
                    <a:pt x="31946" y="5305"/>
                    <a:pt x="31551" y="6065"/>
                  </a:cubicBezTo>
                  <a:cubicBezTo>
                    <a:pt x="31460" y="6278"/>
                    <a:pt x="31338" y="6521"/>
                    <a:pt x="31217" y="6733"/>
                  </a:cubicBezTo>
                  <a:cubicBezTo>
                    <a:pt x="31186" y="6794"/>
                    <a:pt x="31156" y="6855"/>
                    <a:pt x="31095" y="6916"/>
                  </a:cubicBezTo>
                  <a:cubicBezTo>
                    <a:pt x="30973" y="6977"/>
                    <a:pt x="30852" y="7007"/>
                    <a:pt x="30730" y="7037"/>
                  </a:cubicBezTo>
                  <a:cubicBezTo>
                    <a:pt x="30730" y="6916"/>
                    <a:pt x="30791" y="6825"/>
                    <a:pt x="30821" y="6733"/>
                  </a:cubicBezTo>
                  <a:cubicBezTo>
                    <a:pt x="30882" y="6642"/>
                    <a:pt x="30913" y="6551"/>
                    <a:pt x="30973" y="6430"/>
                  </a:cubicBezTo>
                  <a:cubicBezTo>
                    <a:pt x="31034" y="6338"/>
                    <a:pt x="31065" y="6247"/>
                    <a:pt x="31095" y="6156"/>
                  </a:cubicBezTo>
                  <a:cubicBezTo>
                    <a:pt x="31156" y="6065"/>
                    <a:pt x="31217" y="5974"/>
                    <a:pt x="31247" y="5852"/>
                  </a:cubicBezTo>
                  <a:cubicBezTo>
                    <a:pt x="31277" y="5761"/>
                    <a:pt x="31369" y="5700"/>
                    <a:pt x="31338" y="5548"/>
                  </a:cubicBezTo>
                  <a:lnTo>
                    <a:pt x="31338" y="5548"/>
                  </a:lnTo>
                  <a:cubicBezTo>
                    <a:pt x="31186" y="5822"/>
                    <a:pt x="31065" y="6095"/>
                    <a:pt x="30943" y="6338"/>
                  </a:cubicBezTo>
                  <a:cubicBezTo>
                    <a:pt x="30821" y="6581"/>
                    <a:pt x="30700" y="6825"/>
                    <a:pt x="30578" y="7098"/>
                  </a:cubicBezTo>
                  <a:cubicBezTo>
                    <a:pt x="30274" y="7220"/>
                    <a:pt x="29970" y="7311"/>
                    <a:pt x="29666" y="7433"/>
                  </a:cubicBezTo>
                  <a:cubicBezTo>
                    <a:pt x="29393" y="7585"/>
                    <a:pt x="29089" y="7737"/>
                    <a:pt x="28815" y="7888"/>
                  </a:cubicBezTo>
                  <a:cubicBezTo>
                    <a:pt x="28511" y="8040"/>
                    <a:pt x="28268" y="8192"/>
                    <a:pt x="27995" y="8375"/>
                  </a:cubicBezTo>
                  <a:cubicBezTo>
                    <a:pt x="27964" y="8314"/>
                    <a:pt x="27964" y="8284"/>
                    <a:pt x="27995" y="8253"/>
                  </a:cubicBezTo>
                  <a:cubicBezTo>
                    <a:pt x="28086" y="8040"/>
                    <a:pt x="28207" y="7858"/>
                    <a:pt x="28299" y="7645"/>
                  </a:cubicBezTo>
                  <a:cubicBezTo>
                    <a:pt x="28329" y="7585"/>
                    <a:pt x="28359" y="7524"/>
                    <a:pt x="28390" y="7463"/>
                  </a:cubicBezTo>
                  <a:cubicBezTo>
                    <a:pt x="28372" y="7457"/>
                    <a:pt x="28358" y="7455"/>
                    <a:pt x="28347" y="7455"/>
                  </a:cubicBezTo>
                  <a:cubicBezTo>
                    <a:pt x="28299" y="7455"/>
                    <a:pt x="28299" y="7499"/>
                    <a:pt x="28299" y="7524"/>
                  </a:cubicBezTo>
                  <a:cubicBezTo>
                    <a:pt x="28116" y="7828"/>
                    <a:pt x="27964" y="8132"/>
                    <a:pt x="27812" y="8436"/>
                  </a:cubicBezTo>
                  <a:cubicBezTo>
                    <a:pt x="27752" y="8527"/>
                    <a:pt x="27691" y="8618"/>
                    <a:pt x="27630" y="8679"/>
                  </a:cubicBezTo>
                  <a:cubicBezTo>
                    <a:pt x="26870" y="9317"/>
                    <a:pt x="26293" y="10107"/>
                    <a:pt x="25745" y="10928"/>
                  </a:cubicBezTo>
                  <a:cubicBezTo>
                    <a:pt x="25381" y="11566"/>
                    <a:pt x="25046" y="12205"/>
                    <a:pt x="24742" y="12873"/>
                  </a:cubicBezTo>
                  <a:cubicBezTo>
                    <a:pt x="24712" y="12965"/>
                    <a:pt x="24651" y="13056"/>
                    <a:pt x="24621" y="13147"/>
                  </a:cubicBezTo>
                  <a:lnTo>
                    <a:pt x="24590" y="13147"/>
                  </a:lnTo>
                  <a:cubicBezTo>
                    <a:pt x="24590" y="13117"/>
                    <a:pt x="24590" y="13117"/>
                    <a:pt x="24590" y="13117"/>
                  </a:cubicBezTo>
                  <a:cubicBezTo>
                    <a:pt x="24590" y="12995"/>
                    <a:pt x="24590" y="12904"/>
                    <a:pt x="24590" y="12782"/>
                  </a:cubicBezTo>
                  <a:cubicBezTo>
                    <a:pt x="24590" y="12721"/>
                    <a:pt x="24590" y="12661"/>
                    <a:pt x="24621" y="12600"/>
                  </a:cubicBezTo>
                  <a:cubicBezTo>
                    <a:pt x="24621" y="12478"/>
                    <a:pt x="24621" y="12326"/>
                    <a:pt x="24651" y="12205"/>
                  </a:cubicBezTo>
                  <a:cubicBezTo>
                    <a:pt x="24682" y="11779"/>
                    <a:pt x="24742" y="11354"/>
                    <a:pt x="24803" y="10958"/>
                  </a:cubicBezTo>
                  <a:cubicBezTo>
                    <a:pt x="24834" y="10594"/>
                    <a:pt x="24894" y="10229"/>
                    <a:pt x="24955" y="9895"/>
                  </a:cubicBezTo>
                  <a:cubicBezTo>
                    <a:pt x="25077" y="9044"/>
                    <a:pt x="25229" y="8223"/>
                    <a:pt x="25441" y="7402"/>
                  </a:cubicBezTo>
                  <a:cubicBezTo>
                    <a:pt x="25563" y="7037"/>
                    <a:pt x="25654" y="6703"/>
                    <a:pt x="25745" y="6338"/>
                  </a:cubicBezTo>
                  <a:cubicBezTo>
                    <a:pt x="25776" y="6278"/>
                    <a:pt x="25776" y="6186"/>
                    <a:pt x="25806" y="6126"/>
                  </a:cubicBezTo>
                  <a:cubicBezTo>
                    <a:pt x="25745" y="6126"/>
                    <a:pt x="25745" y="6156"/>
                    <a:pt x="25745" y="6186"/>
                  </a:cubicBezTo>
                  <a:cubicBezTo>
                    <a:pt x="25563" y="6673"/>
                    <a:pt x="25411" y="7189"/>
                    <a:pt x="25289" y="7676"/>
                  </a:cubicBezTo>
                  <a:cubicBezTo>
                    <a:pt x="25107" y="8466"/>
                    <a:pt x="24955" y="9226"/>
                    <a:pt x="24834" y="10016"/>
                  </a:cubicBezTo>
                  <a:cubicBezTo>
                    <a:pt x="24742" y="10594"/>
                    <a:pt x="24651" y="11141"/>
                    <a:pt x="24590" y="11688"/>
                  </a:cubicBezTo>
                  <a:cubicBezTo>
                    <a:pt x="24560" y="12265"/>
                    <a:pt x="24499" y="12843"/>
                    <a:pt x="24469" y="13420"/>
                  </a:cubicBezTo>
                  <a:cubicBezTo>
                    <a:pt x="24438" y="13481"/>
                    <a:pt x="24438" y="13542"/>
                    <a:pt x="24438" y="13603"/>
                  </a:cubicBezTo>
                  <a:cubicBezTo>
                    <a:pt x="24347" y="13876"/>
                    <a:pt x="24226" y="14150"/>
                    <a:pt x="24104" y="14424"/>
                  </a:cubicBezTo>
                  <a:cubicBezTo>
                    <a:pt x="24074" y="14332"/>
                    <a:pt x="24043" y="14241"/>
                    <a:pt x="24043" y="14180"/>
                  </a:cubicBezTo>
                  <a:cubicBezTo>
                    <a:pt x="24013" y="13664"/>
                    <a:pt x="23952" y="13147"/>
                    <a:pt x="23922" y="12630"/>
                  </a:cubicBezTo>
                  <a:cubicBezTo>
                    <a:pt x="23861" y="11901"/>
                    <a:pt x="23830" y="11141"/>
                    <a:pt x="23800" y="10411"/>
                  </a:cubicBezTo>
                  <a:cubicBezTo>
                    <a:pt x="23770" y="9591"/>
                    <a:pt x="23739" y="8770"/>
                    <a:pt x="23800" y="7980"/>
                  </a:cubicBezTo>
                  <a:cubicBezTo>
                    <a:pt x="23830" y="7463"/>
                    <a:pt x="23891" y="6946"/>
                    <a:pt x="23922" y="6399"/>
                  </a:cubicBezTo>
                  <a:cubicBezTo>
                    <a:pt x="23952" y="6004"/>
                    <a:pt x="24013" y="5609"/>
                    <a:pt x="24074" y="5183"/>
                  </a:cubicBezTo>
                  <a:cubicBezTo>
                    <a:pt x="24165" y="4667"/>
                    <a:pt x="24286" y="4180"/>
                    <a:pt x="24469" y="3694"/>
                  </a:cubicBezTo>
                  <a:cubicBezTo>
                    <a:pt x="24742" y="2995"/>
                    <a:pt x="25198" y="2387"/>
                    <a:pt x="25776" y="1931"/>
                  </a:cubicBezTo>
                  <a:cubicBezTo>
                    <a:pt x="26171" y="1597"/>
                    <a:pt x="26627" y="1445"/>
                    <a:pt x="27113" y="1323"/>
                  </a:cubicBezTo>
                  <a:cubicBezTo>
                    <a:pt x="27387" y="1293"/>
                    <a:pt x="27660" y="1293"/>
                    <a:pt x="27934" y="1262"/>
                  </a:cubicBezTo>
                  <a:cubicBezTo>
                    <a:pt x="28268" y="1262"/>
                    <a:pt x="28603" y="1201"/>
                    <a:pt x="28937" y="1141"/>
                  </a:cubicBezTo>
                  <a:lnTo>
                    <a:pt x="29059" y="1141"/>
                  </a:lnTo>
                  <a:cubicBezTo>
                    <a:pt x="28876" y="1566"/>
                    <a:pt x="28724" y="1992"/>
                    <a:pt x="28572" y="2417"/>
                  </a:cubicBezTo>
                  <a:cubicBezTo>
                    <a:pt x="28420" y="2843"/>
                    <a:pt x="28299" y="3299"/>
                    <a:pt x="28238" y="3724"/>
                  </a:cubicBezTo>
                  <a:cubicBezTo>
                    <a:pt x="28359" y="3451"/>
                    <a:pt x="28420" y="3147"/>
                    <a:pt x="28511" y="2873"/>
                  </a:cubicBezTo>
                  <a:cubicBezTo>
                    <a:pt x="28603" y="2569"/>
                    <a:pt x="28724" y="2265"/>
                    <a:pt x="28815" y="1961"/>
                  </a:cubicBezTo>
                  <a:cubicBezTo>
                    <a:pt x="28937" y="1688"/>
                    <a:pt x="29059" y="1384"/>
                    <a:pt x="29210" y="1080"/>
                  </a:cubicBezTo>
                  <a:cubicBezTo>
                    <a:pt x="29362" y="1049"/>
                    <a:pt x="29514" y="989"/>
                    <a:pt x="29666" y="928"/>
                  </a:cubicBezTo>
                  <a:cubicBezTo>
                    <a:pt x="29727" y="989"/>
                    <a:pt x="29666" y="1019"/>
                    <a:pt x="29666" y="1049"/>
                  </a:cubicBezTo>
                  <a:cubicBezTo>
                    <a:pt x="29545" y="1323"/>
                    <a:pt x="29423" y="1597"/>
                    <a:pt x="29302" y="1870"/>
                  </a:cubicBezTo>
                  <a:cubicBezTo>
                    <a:pt x="29302" y="1901"/>
                    <a:pt x="29271" y="1961"/>
                    <a:pt x="29302" y="2022"/>
                  </a:cubicBezTo>
                  <a:cubicBezTo>
                    <a:pt x="29514" y="1627"/>
                    <a:pt x="29636" y="1232"/>
                    <a:pt x="29879" y="898"/>
                  </a:cubicBezTo>
                  <a:cubicBezTo>
                    <a:pt x="30031" y="806"/>
                    <a:pt x="30214" y="776"/>
                    <a:pt x="30396" y="746"/>
                  </a:cubicBezTo>
                  <a:cubicBezTo>
                    <a:pt x="30700" y="746"/>
                    <a:pt x="30943" y="898"/>
                    <a:pt x="31095" y="1171"/>
                  </a:cubicBezTo>
                  <a:cubicBezTo>
                    <a:pt x="31186" y="1353"/>
                    <a:pt x="31247" y="1566"/>
                    <a:pt x="31247" y="1779"/>
                  </a:cubicBezTo>
                  <a:cubicBezTo>
                    <a:pt x="31277" y="2174"/>
                    <a:pt x="31247" y="2569"/>
                    <a:pt x="31186" y="2934"/>
                  </a:cubicBezTo>
                  <a:cubicBezTo>
                    <a:pt x="31156" y="3177"/>
                    <a:pt x="31095" y="3390"/>
                    <a:pt x="31034" y="3633"/>
                  </a:cubicBezTo>
                  <a:cubicBezTo>
                    <a:pt x="31034" y="3724"/>
                    <a:pt x="31034" y="3815"/>
                    <a:pt x="31156" y="3846"/>
                  </a:cubicBezTo>
                  <a:cubicBezTo>
                    <a:pt x="31247" y="3846"/>
                    <a:pt x="31277" y="3785"/>
                    <a:pt x="31308" y="3724"/>
                  </a:cubicBezTo>
                  <a:cubicBezTo>
                    <a:pt x="31460" y="3451"/>
                    <a:pt x="31581" y="3208"/>
                    <a:pt x="31733" y="2964"/>
                  </a:cubicBezTo>
                  <a:cubicBezTo>
                    <a:pt x="31916" y="2630"/>
                    <a:pt x="32098" y="2296"/>
                    <a:pt x="32311" y="1961"/>
                  </a:cubicBezTo>
                  <a:cubicBezTo>
                    <a:pt x="32554" y="1566"/>
                    <a:pt x="32858" y="1201"/>
                    <a:pt x="33192" y="898"/>
                  </a:cubicBezTo>
                  <a:cubicBezTo>
                    <a:pt x="33284" y="806"/>
                    <a:pt x="33405" y="715"/>
                    <a:pt x="33496" y="624"/>
                  </a:cubicBezTo>
                  <a:cubicBezTo>
                    <a:pt x="33867" y="362"/>
                    <a:pt x="34269" y="226"/>
                    <a:pt x="34703" y="226"/>
                  </a:cubicBezTo>
                  <a:close/>
                  <a:moveTo>
                    <a:pt x="40001" y="2417"/>
                  </a:moveTo>
                  <a:cubicBezTo>
                    <a:pt x="40305" y="2417"/>
                    <a:pt x="40609" y="2417"/>
                    <a:pt x="40913" y="2448"/>
                  </a:cubicBezTo>
                  <a:cubicBezTo>
                    <a:pt x="41186" y="2508"/>
                    <a:pt x="41460" y="2569"/>
                    <a:pt x="41734" y="2691"/>
                  </a:cubicBezTo>
                  <a:cubicBezTo>
                    <a:pt x="41977" y="2812"/>
                    <a:pt x="42159" y="2995"/>
                    <a:pt x="42281" y="3208"/>
                  </a:cubicBezTo>
                  <a:cubicBezTo>
                    <a:pt x="42585" y="3724"/>
                    <a:pt x="42706" y="4302"/>
                    <a:pt x="42645" y="4910"/>
                  </a:cubicBezTo>
                  <a:cubicBezTo>
                    <a:pt x="42585" y="5244"/>
                    <a:pt x="42463" y="5548"/>
                    <a:pt x="42311" y="5852"/>
                  </a:cubicBezTo>
                  <a:lnTo>
                    <a:pt x="42189" y="6186"/>
                  </a:lnTo>
                  <a:cubicBezTo>
                    <a:pt x="42098" y="6338"/>
                    <a:pt x="42159" y="6460"/>
                    <a:pt x="42281" y="6551"/>
                  </a:cubicBezTo>
                  <a:cubicBezTo>
                    <a:pt x="42372" y="6612"/>
                    <a:pt x="42433" y="6703"/>
                    <a:pt x="42524" y="6764"/>
                  </a:cubicBezTo>
                  <a:cubicBezTo>
                    <a:pt x="42858" y="6977"/>
                    <a:pt x="43162" y="7189"/>
                    <a:pt x="43496" y="7402"/>
                  </a:cubicBezTo>
                  <a:cubicBezTo>
                    <a:pt x="43831" y="7615"/>
                    <a:pt x="44104" y="7858"/>
                    <a:pt x="44378" y="8162"/>
                  </a:cubicBezTo>
                  <a:cubicBezTo>
                    <a:pt x="44712" y="8527"/>
                    <a:pt x="44955" y="8952"/>
                    <a:pt x="45138" y="9408"/>
                  </a:cubicBezTo>
                  <a:cubicBezTo>
                    <a:pt x="45259" y="9712"/>
                    <a:pt x="45320" y="10047"/>
                    <a:pt x="45290" y="10411"/>
                  </a:cubicBezTo>
                  <a:cubicBezTo>
                    <a:pt x="45259" y="10715"/>
                    <a:pt x="45107" y="10958"/>
                    <a:pt x="44925" y="11171"/>
                  </a:cubicBezTo>
                  <a:cubicBezTo>
                    <a:pt x="44834" y="11232"/>
                    <a:pt x="44773" y="11293"/>
                    <a:pt x="44712" y="11354"/>
                  </a:cubicBezTo>
                  <a:cubicBezTo>
                    <a:pt x="44074" y="11779"/>
                    <a:pt x="43405" y="12113"/>
                    <a:pt x="42615" y="12205"/>
                  </a:cubicBezTo>
                  <a:cubicBezTo>
                    <a:pt x="42463" y="12235"/>
                    <a:pt x="42281" y="12265"/>
                    <a:pt x="42129" y="12296"/>
                  </a:cubicBezTo>
                  <a:cubicBezTo>
                    <a:pt x="41825" y="12357"/>
                    <a:pt x="41551" y="12509"/>
                    <a:pt x="41308" y="12721"/>
                  </a:cubicBezTo>
                  <a:cubicBezTo>
                    <a:pt x="41278" y="12721"/>
                    <a:pt x="41247" y="12752"/>
                    <a:pt x="41247" y="12782"/>
                  </a:cubicBezTo>
                  <a:cubicBezTo>
                    <a:pt x="40882" y="13117"/>
                    <a:pt x="40457" y="13360"/>
                    <a:pt x="39971" y="13512"/>
                  </a:cubicBezTo>
                  <a:cubicBezTo>
                    <a:pt x="39363" y="13694"/>
                    <a:pt x="38724" y="13846"/>
                    <a:pt x="38086" y="13907"/>
                  </a:cubicBezTo>
                  <a:cubicBezTo>
                    <a:pt x="37630" y="13968"/>
                    <a:pt x="37174" y="13998"/>
                    <a:pt x="36718" y="14028"/>
                  </a:cubicBezTo>
                  <a:cubicBezTo>
                    <a:pt x="36323" y="14028"/>
                    <a:pt x="35928" y="13968"/>
                    <a:pt x="35533" y="13907"/>
                  </a:cubicBezTo>
                  <a:cubicBezTo>
                    <a:pt x="34834" y="13785"/>
                    <a:pt x="34135" y="13572"/>
                    <a:pt x="33436" y="13390"/>
                  </a:cubicBezTo>
                  <a:cubicBezTo>
                    <a:pt x="32493" y="13177"/>
                    <a:pt x="31551" y="12934"/>
                    <a:pt x="30609" y="12691"/>
                  </a:cubicBezTo>
                  <a:cubicBezTo>
                    <a:pt x="29940" y="12539"/>
                    <a:pt x="29241" y="12417"/>
                    <a:pt x="28572" y="12357"/>
                  </a:cubicBezTo>
                  <a:cubicBezTo>
                    <a:pt x="28457" y="12349"/>
                    <a:pt x="28343" y="12345"/>
                    <a:pt x="28230" y="12345"/>
                  </a:cubicBezTo>
                  <a:cubicBezTo>
                    <a:pt x="27446" y="12345"/>
                    <a:pt x="26706" y="12528"/>
                    <a:pt x="25989" y="12873"/>
                  </a:cubicBezTo>
                  <a:cubicBezTo>
                    <a:pt x="25685" y="13025"/>
                    <a:pt x="25411" y="13238"/>
                    <a:pt x="25198" y="13481"/>
                  </a:cubicBezTo>
                  <a:cubicBezTo>
                    <a:pt x="24925" y="13785"/>
                    <a:pt x="24682" y="14089"/>
                    <a:pt x="24499" y="14454"/>
                  </a:cubicBezTo>
                  <a:cubicBezTo>
                    <a:pt x="24408" y="14636"/>
                    <a:pt x="24317" y="14788"/>
                    <a:pt x="24195" y="15001"/>
                  </a:cubicBezTo>
                  <a:cubicBezTo>
                    <a:pt x="24195" y="14910"/>
                    <a:pt x="24195" y="14879"/>
                    <a:pt x="24195" y="14879"/>
                  </a:cubicBezTo>
                  <a:cubicBezTo>
                    <a:pt x="24682" y="13572"/>
                    <a:pt x="25198" y="12296"/>
                    <a:pt x="25928" y="11110"/>
                  </a:cubicBezTo>
                  <a:cubicBezTo>
                    <a:pt x="26262" y="10533"/>
                    <a:pt x="26688" y="9986"/>
                    <a:pt x="27144" y="9499"/>
                  </a:cubicBezTo>
                  <a:cubicBezTo>
                    <a:pt x="27752" y="8800"/>
                    <a:pt x="28511" y="8284"/>
                    <a:pt x="29332" y="7888"/>
                  </a:cubicBezTo>
                  <a:cubicBezTo>
                    <a:pt x="30214" y="7463"/>
                    <a:pt x="31125" y="7159"/>
                    <a:pt x="32068" y="6946"/>
                  </a:cubicBezTo>
                  <a:cubicBezTo>
                    <a:pt x="32706" y="6825"/>
                    <a:pt x="33344" y="6733"/>
                    <a:pt x="33952" y="6581"/>
                  </a:cubicBezTo>
                  <a:cubicBezTo>
                    <a:pt x="35077" y="6278"/>
                    <a:pt x="36171" y="5882"/>
                    <a:pt x="37235" y="5366"/>
                  </a:cubicBezTo>
                  <a:cubicBezTo>
                    <a:pt x="37387" y="5305"/>
                    <a:pt x="37539" y="5183"/>
                    <a:pt x="37721" y="5122"/>
                  </a:cubicBezTo>
                  <a:cubicBezTo>
                    <a:pt x="37752" y="5092"/>
                    <a:pt x="37782" y="5062"/>
                    <a:pt x="37843" y="5031"/>
                  </a:cubicBezTo>
                  <a:cubicBezTo>
                    <a:pt x="37815" y="5012"/>
                    <a:pt x="37789" y="5005"/>
                    <a:pt x="37766" y="5005"/>
                  </a:cubicBezTo>
                  <a:cubicBezTo>
                    <a:pt x="37714" y="5005"/>
                    <a:pt x="37672" y="5041"/>
                    <a:pt x="37630" y="5062"/>
                  </a:cubicBezTo>
                  <a:cubicBezTo>
                    <a:pt x="36961" y="5335"/>
                    <a:pt x="36262" y="5609"/>
                    <a:pt x="35563" y="5852"/>
                  </a:cubicBezTo>
                  <a:cubicBezTo>
                    <a:pt x="34773" y="6126"/>
                    <a:pt x="34013" y="6369"/>
                    <a:pt x="33223" y="6521"/>
                  </a:cubicBezTo>
                  <a:cubicBezTo>
                    <a:pt x="32919" y="6581"/>
                    <a:pt x="32645" y="6612"/>
                    <a:pt x="32372" y="6673"/>
                  </a:cubicBezTo>
                  <a:lnTo>
                    <a:pt x="32220" y="6673"/>
                  </a:lnTo>
                  <a:cubicBezTo>
                    <a:pt x="32280" y="6612"/>
                    <a:pt x="32311" y="6581"/>
                    <a:pt x="32341" y="6581"/>
                  </a:cubicBezTo>
                  <a:cubicBezTo>
                    <a:pt x="32858" y="6186"/>
                    <a:pt x="33375" y="5791"/>
                    <a:pt x="33891" y="5396"/>
                  </a:cubicBezTo>
                  <a:cubicBezTo>
                    <a:pt x="34743" y="4727"/>
                    <a:pt x="35624" y="4119"/>
                    <a:pt x="36566" y="3572"/>
                  </a:cubicBezTo>
                  <a:cubicBezTo>
                    <a:pt x="37296" y="3147"/>
                    <a:pt x="38056" y="2812"/>
                    <a:pt x="38876" y="2600"/>
                  </a:cubicBezTo>
                  <a:cubicBezTo>
                    <a:pt x="39241" y="2508"/>
                    <a:pt x="39636" y="2448"/>
                    <a:pt x="40001" y="2417"/>
                  </a:cubicBezTo>
                  <a:close/>
                  <a:moveTo>
                    <a:pt x="7154" y="6896"/>
                  </a:moveTo>
                  <a:cubicBezTo>
                    <a:pt x="7406" y="6896"/>
                    <a:pt x="7659" y="6928"/>
                    <a:pt x="7903" y="6977"/>
                  </a:cubicBezTo>
                  <a:cubicBezTo>
                    <a:pt x="8420" y="7068"/>
                    <a:pt x="8906" y="7250"/>
                    <a:pt x="9393" y="7463"/>
                  </a:cubicBezTo>
                  <a:cubicBezTo>
                    <a:pt x="9544" y="7524"/>
                    <a:pt x="9696" y="7585"/>
                    <a:pt x="9848" y="7676"/>
                  </a:cubicBezTo>
                  <a:cubicBezTo>
                    <a:pt x="10244" y="7949"/>
                    <a:pt x="10669" y="8132"/>
                    <a:pt x="11095" y="8344"/>
                  </a:cubicBezTo>
                  <a:cubicBezTo>
                    <a:pt x="11307" y="8436"/>
                    <a:pt x="11490" y="8496"/>
                    <a:pt x="11733" y="8527"/>
                  </a:cubicBezTo>
                  <a:cubicBezTo>
                    <a:pt x="12128" y="8557"/>
                    <a:pt x="12554" y="8557"/>
                    <a:pt x="12949" y="8588"/>
                  </a:cubicBezTo>
                  <a:lnTo>
                    <a:pt x="13344" y="8588"/>
                  </a:lnTo>
                  <a:cubicBezTo>
                    <a:pt x="14165" y="8648"/>
                    <a:pt x="14955" y="8861"/>
                    <a:pt x="15715" y="9226"/>
                  </a:cubicBezTo>
                  <a:cubicBezTo>
                    <a:pt x="16444" y="9621"/>
                    <a:pt x="17143" y="10107"/>
                    <a:pt x="17812" y="10624"/>
                  </a:cubicBezTo>
                  <a:cubicBezTo>
                    <a:pt x="18511" y="11171"/>
                    <a:pt x="19150" y="11840"/>
                    <a:pt x="19666" y="12600"/>
                  </a:cubicBezTo>
                  <a:cubicBezTo>
                    <a:pt x="20305" y="13542"/>
                    <a:pt x="20912" y="14484"/>
                    <a:pt x="21429" y="15518"/>
                  </a:cubicBezTo>
                  <a:cubicBezTo>
                    <a:pt x="21520" y="15670"/>
                    <a:pt x="21612" y="15852"/>
                    <a:pt x="21672" y="16035"/>
                  </a:cubicBezTo>
                  <a:cubicBezTo>
                    <a:pt x="21700" y="16062"/>
                    <a:pt x="21703" y="16116"/>
                    <a:pt x="21726" y="16148"/>
                  </a:cubicBezTo>
                  <a:lnTo>
                    <a:pt x="21726" y="16148"/>
                  </a:lnTo>
                  <a:cubicBezTo>
                    <a:pt x="21029" y="15331"/>
                    <a:pt x="20240" y="14696"/>
                    <a:pt x="19271" y="14241"/>
                  </a:cubicBezTo>
                  <a:cubicBezTo>
                    <a:pt x="18724" y="13968"/>
                    <a:pt x="18177" y="13694"/>
                    <a:pt x="17569" y="13542"/>
                  </a:cubicBezTo>
                  <a:cubicBezTo>
                    <a:pt x="17265" y="13481"/>
                    <a:pt x="16991" y="13420"/>
                    <a:pt x="16687" y="13329"/>
                  </a:cubicBezTo>
                  <a:cubicBezTo>
                    <a:pt x="16292" y="13238"/>
                    <a:pt x="15867" y="13086"/>
                    <a:pt x="15502" y="12904"/>
                  </a:cubicBezTo>
                  <a:cubicBezTo>
                    <a:pt x="15228" y="12782"/>
                    <a:pt x="14985" y="12691"/>
                    <a:pt x="14712" y="12569"/>
                  </a:cubicBezTo>
                  <a:cubicBezTo>
                    <a:pt x="14529" y="12478"/>
                    <a:pt x="14347" y="12417"/>
                    <a:pt x="14134" y="12387"/>
                  </a:cubicBezTo>
                  <a:cubicBezTo>
                    <a:pt x="13998" y="12360"/>
                    <a:pt x="13855" y="12345"/>
                    <a:pt x="13711" y="12345"/>
                  </a:cubicBezTo>
                  <a:cubicBezTo>
                    <a:pt x="13536" y="12345"/>
                    <a:pt x="13359" y="12367"/>
                    <a:pt x="13192" y="12417"/>
                  </a:cubicBezTo>
                  <a:cubicBezTo>
                    <a:pt x="13010" y="12448"/>
                    <a:pt x="12858" y="12509"/>
                    <a:pt x="12675" y="12569"/>
                  </a:cubicBezTo>
                  <a:cubicBezTo>
                    <a:pt x="11946" y="12843"/>
                    <a:pt x="11247" y="13238"/>
                    <a:pt x="10578" y="13633"/>
                  </a:cubicBezTo>
                  <a:cubicBezTo>
                    <a:pt x="10213" y="13846"/>
                    <a:pt x="9879" y="14059"/>
                    <a:pt x="9544" y="14241"/>
                  </a:cubicBezTo>
                  <a:cubicBezTo>
                    <a:pt x="8967" y="14545"/>
                    <a:pt x="8359" y="14758"/>
                    <a:pt x="7721" y="14879"/>
                  </a:cubicBezTo>
                  <a:cubicBezTo>
                    <a:pt x="7543" y="14907"/>
                    <a:pt x="7372" y="14922"/>
                    <a:pt x="7204" y="14922"/>
                  </a:cubicBezTo>
                  <a:cubicBezTo>
                    <a:pt x="6998" y="14922"/>
                    <a:pt x="6797" y="14899"/>
                    <a:pt x="6596" y="14849"/>
                  </a:cubicBezTo>
                  <a:cubicBezTo>
                    <a:pt x="6444" y="14819"/>
                    <a:pt x="6323" y="14758"/>
                    <a:pt x="6171" y="14697"/>
                  </a:cubicBezTo>
                  <a:cubicBezTo>
                    <a:pt x="5684" y="14454"/>
                    <a:pt x="5228" y="14180"/>
                    <a:pt x="4742" y="13876"/>
                  </a:cubicBezTo>
                  <a:cubicBezTo>
                    <a:pt x="4468" y="13724"/>
                    <a:pt x="4256" y="13481"/>
                    <a:pt x="4012" y="13269"/>
                  </a:cubicBezTo>
                  <a:cubicBezTo>
                    <a:pt x="3952" y="13238"/>
                    <a:pt x="3921" y="13177"/>
                    <a:pt x="3921" y="13117"/>
                  </a:cubicBezTo>
                  <a:cubicBezTo>
                    <a:pt x="3952" y="12965"/>
                    <a:pt x="4012" y="12843"/>
                    <a:pt x="4104" y="12752"/>
                  </a:cubicBezTo>
                  <a:cubicBezTo>
                    <a:pt x="4164" y="12691"/>
                    <a:pt x="4195" y="12661"/>
                    <a:pt x="4256" y="12600"/>
                  </a:cubicBezTo>
                  <a:cubicBezTo>
                    <a:pt x="4286" y="12539"/>
                    <a:pt x="4286" y="12478"/>
                    <a:pt x="4195" y="12417"/>
                  </a:cubicBezTo>
                  <a:cubicBezTo>
                    <a:pt x="4168" y="12409"/>
                    <a:pt x="4144" y="12405"/>
                    <a:pt x="4121" y="12405"/>
                  </a:cubicBezTo>
                  <a:cubicBezTo>
                    <a:pt x="4065" y="12405"/>
                    <a:pt x="4016" y="12426"/>
                    <a:pt x="3952" y="12448"/>
                  </a:cubicBezTo>
                  <a:cubicBezTo>
                    <a:pt x="3405" y="12600"/>
                    <a:pt x="2888" y="12752"/>
                    <a:pt x="2341" y="12904"/>
                  </a:cubicBezTo>
                  <a:cubicBezTo>
                    <a:pt x="2250" y="12934"/>
                    <a:pt x="2128" y="12965"/>
                    <a:pt x="2037" y="12965"/>
                  </a:cubicBezTo>
                  <a:cubicBezTo>
                    <a:pt x="1972" y="12972"/>
                    <a:pt x="1908" y="12976"/>
                    <a:pt x="1843" y="12976"/>
                  </a:cubicBezTo>
                  <a:cubicBezTo>
                    <a:pt x="1634" y="12976"/>
                    <a:pt x="1425" y="12936"/>
                    <a:pt x="1216" y="12843"/>
                  </a:cubicBezTo>
                  <a:cubicBezTo>
                    <a:pt x="973" y="12752"/>
                    <a:pt x="730" y="12600"/>
                    <a:pt x="547" y="12387"/>
                  </a:cubicBezTo>
                  <a:cubicBezTo>
                    <a:pt x="487" y="12296"/>
                    <a:pt x="426" y="12205"/>
                    <a:pt x="365" y="12144"/>
                  </a:cubicBezTo>
                  <a:cubicBezTo>
                    <a:pt x="274" y="11931"/>
                    <a:pt x="274" y="11749"/>
                    <a:pt x="365" y="11536"/>
                  </a:cubicBezTo>
                  <a:cubicBezTo>
                    <a:pt x="395" y="11475"/>
                    <a:pt x="456" y="11414"/>
                    <a:pt x="487" y="11354"/>
                  </a:cubicBezTo>
                  <a:cubicBezTo>
                    <a:pt x="608" y="11262"/>
                    <a:pt x="699" y="11141"/>
                    <a:pt x="821" y="11050"/>
                  </a:cubicBezTo>
                  <a:cubicBezTo>
                    <a:pt x="1672" y="10351"/>
                    <a:pt x="2493" y="9591"/>
                    <a:pt x="3313" y="8861"/>
                  </a:cubicBezTo>
                  <a:cubicBezTo>
                    <a:pt x="3860" y="8375"/>
                    <a:pt x="4438" y="7949"/>
                    <a:pt x="5046" y="7585"/>
                  </a:cubicBezTo>
                  <a:cubicBezTo>
                    <a:pt x="5502" y="7311"/>
                    <a:pt x="5988" y="7129"/>
                    <a:pt x="6505" y="6977"/>
                  </a:cubicBezTo>
                  <a:cubicBezTo>
                    <a:pt x="6717" y="6920"/>
                    <a:pt x="6935" y="6896"/>
                    <a:pt x="7154" y="6896"/>
                  </a:cubicBezTo>
                  <a:close/>
                  <a:moveTo>
                    <a:pt x="20335" y="3876"/>
                  </a:moveTo>
                  <a:cubicBezTo>
                    <a:pt x="21095" y="3907"/>
                    <a:pt x="21703" y="4271"/>
                    <a:pt x="22189" y="4849"/>
                  </a:cubicBezTo>
                  <a:cubicBezTo>
                    <a:pt x="22827" y="5609"/>
                    <a:pt x="23192" y="6551"/>
                    <a:pt x="23405" y="7524"/>
                  </a:cubicBezTo>
                  <a:cubicBezTo>
                    <a:pt x="23466" y="7737"/>
                    <a:pt x="23496" y="7980"/>
                    <a:pt x="23527" y="8223"/>
                  </a:cubicBezTo>
                  <a:cubicBezTo>
                    <a:pt x="23557" y="8375"/>
                    <a:pt x="23527" y="8496"/>
                    <a:pt x="23557" y="8648"/>
                  </a:cubicBezTo>
                  <a:cubicBezTo>
                    <a:pt x="23557" y="9256"/>
                    <a:pt x="23557" y="9834"/>
                    <a:pt x="23587" y="10442"/>
                  </a:cubicBezTo>
                  <a:cubicBezTo>
                    <a:pt x="23587" y="10715"/>
                    <a:pt x="23587" y="11019"/>
                    <a:pt x="23618" y="11293"/>
                  </a:cubicBezTo>
                  <a:cubicBezTo>
                    <a:pt x="23648" y="11840"/>
                    <a:pt x="23648" y="12387"/>
                    <a:pt x="23709" y="12934"/>
                  </a:cubicBezTo>
                  <a:cubicBezTo>
                    <a:pt x="23739" y="13512"/>
                    <a:pt x="23800" y="14120"/>
                    <a:pt x="23891" y="14697"/>
                  </a:cubicBezTo>
                  <a:cubicBezTo>
                    <a:pt x="23922" y="14879"/>
                    <a:pt x="23891" y="15062"/>
                    <a:pt x="23830" y="15244"/>
                  </a:cubicBezTo>
                  <a:cubicBezTo>
                    <a:pt x="23709" y="15670"/>
                    <a:pt x="23587" y="16095"/>
                    <a:pt x="23466" y="16551"/>
                  </a:cubicBezTo>
                  <a:cubicBezTo>
                    <a:pt x="23466" y="16582"/>
                    <a:pt x="23435" y="16612"/>
                    <a:pt x="23405" y="16673"/>
                  </a:cubicBezTo>
                  <a:cubicBezTo>
                    <a:pt x="23405" y="16612"/>
                    <a:pt x="23375" y="16612"/>
                    <a:pt x="23375" y="16582"/>
                  </a:cubicBezTo>
                  <a:cubicBezTo>
                    <a:pt x="23375" y="16490"/>
                    <a:pt x="23375" y="16369"/>
                    <a:pt x="23375" y="16278"/>
                  </a:cubicBezTo>
                  <a:cubicBezTo>
                    <a:pt x="23344" y="15700"/>
                    <a:pt x="23314" y="15153"/>
                    <a:pt x="23283" y="14576"/>
                  </a:cubicBezTo>
                  <a:cubicBezTo>
                    <a:pt x="23223" y="13694"/>
                    <a:pt x="23101" y="12782"/>
                    <a:pt x="22979" y="11901"/>
                  </a:cubicBezTo>
                  <a:cubicBezTo>
                    <a:pt x="22949" y="11810"/>
                    <a:pt x="22919" y="11688"/>
                    <a:pt x="22919" y="11597"/>
                  </a:cubicBezTo>
                  <a:cubicBezTo>
                    <a:pt x="22858" y="11658"/>
                    <a:pt x="22888" y="11718"/>
                    <a:pt x="22888" y="11779"/>
                  </a:cubicBezTo>
                  <a:cubicBezTo>
                    <a:pt x="22949" y="12326"/>
                    <a:pt x="23040" y="12843"/>
                    <a:pt x="23101" y="13390"/>
                  </a:cubicBezTo>
                  <a:cubicBezTo>
                    <a:pt x="23131" y="13816"/>
                    <a:pt x="23162" y="14211"/>
                    <a:pt x="23192" y="14636"/>
                  </a:cubicBezTo>
                  <a:cubicBezTo>
                    <a:pt x="23223" y="15062"/>
                    <a:pt x="23223" y="15457"/>
                    <a:pt x="23253" y="15883"/>
                  </a:cubicBezTo>
                  <a:cubicBezTo>
                    <a:pt x="23283" y="16126"/>
                    <a:pt x="23283" y="16399"/>
                    <a:pt x="23283" y="16673"/>
                  </a:cubicBezTo>
                  <a:cubicBezTo>
                    <a:pt x="23283" y="17098"/>
                    <a:pt x="23283" y="17493"/>
                    <a:pt x="23192" y="17889"/>
                  </a:cubicBezTo>
                  <a:cubicBezTo>
                    <a:pt x="23162" y="18010"/>
                    <a:pt x="23131" y="18132"/>
                    <a:pt x="23101" y="18253"/>
                  </a:cubicBezTo>
                  <a:cubicBezTo>
                    <a:pt x="23071" y="18010"/>
                    <a:pt x="23071" y="17797"/>
                    <a:pt x="23040" y="17585"/>
                  </a:cubicBezTo>
                  <a:cubicBezTo>
                    <a:pt x="23010" y="16916"/>
                    <a:pt x="22919" y="16247"/>
                    <a:pt x="22827" y="15579"/>
                  </a:cubicBezTo>
                  <a:cubicBezTo>
                    <a:pt x="22675" y="14424"/>
                    <a:pt x="22463" y="13269"/>
                    <a:pt x="22189" y="12113"/>
                  </a:cubicBezTo>
                  <a:cubicBezTo>
                    <a:pt x="21794" y="10442"/>
                    <a:pt x="21308" y="8800"/>
                    <a:pt x="20639" y="7220"/>
                  </a:cubicBezTo>
                  <a:cubicBezTo>
                    <a:pt x="20396" y="6581"/>
                    <a:pt x="20092" y="5943"/>
                    <a:pt x="19757" y="5305"/>
                  </a:cubicBezTo>
                  <a:cubicBezTo>
                    <a:pt x="19697" y="5214"/>
                    <a:pt x="19636" y="5092"/>
                    <a:pt x="19575" y="5001"/>
                  </a:cubicBezTo>
                  <a:lnTo>
                    <a:pt x="19575" y="5001"/>
                  </a:lnTo>
                  <a:cubicBezTo>
                    <a:pt x="19545" y="5092"/>
                    <a:pt x="19575" y="5122"/>
                    <a:pt x="19605" y="5153"/>
                  </a:cubicBezTo>
                  <a:cubicBezTo>
                    <a:pt x="19818" y="5609"/>
                    <a:pt x="20031" y="6034"/>
                    <a:pt x="20244" y="6460"/>
                  </a:cubicBezTo>
                  <a:cubicBezTo>
                    <a:pt x="20791" y="7676"/>
                    <a:pt x="21216" y="8922"/>
                    <a:pt x="21581" y="10168"/>
                  </a:cubicBezTo>
                  <a:cubicBezTo>
                    <a:pt x="22037" y="11718"/>
                    <a:pt x="22371" y="13269"/>
                    <a:pt x="22615" y="14879"/>
                  </a:cubicBezTo>
                  <a:cubicBezTo>
                    <a:pt x="22736" y="15579"/>
                    <a:pt x="22827" y="16278"/>
                    <a:pt x="22888" y="17007"/>
                  </a:cubicBezTo>
                  <a:cubicBezTo>
                    <a:pt x="22919" y="17372"/>
                    <a:pt x="22979" y="17737"/>
                    <a:pt x="22979" y="18101"/>
                  </a:cubicBezTo>
                  <a:cubicBezTo>
                    <a:pt x="22979" y="18223"/>
                    <a:pt x="22979" y="18314"/>
                    <a:pt x="22979" y="18466"/>
                  </a:cubicBezTo>
                  <a:cubicBezTo>
                    <a:pt x="22949" y="18405"/>
                    <a:pt x="22919" y="18345"/>
                    <a:pt x="22919" y="18284"/>
                  </a:cubicBezTo>
                  <a:cubicBezTo>
                    <a:pt x="22797" y="17493"/>
                    <a:pt x="22706" y="16703"/>
                    <a:pt x="22584" y="15913"/>
                  </a:cubicBezTo>
                  <a:cubicBezTo>
                    <a:pt x="22523" y="15609"/>
                    <a:pt x="22463" y="15305"/>
                    <a:pt x="22402" y="14971"/>
                  </a:cubicBezTo>
                  <a:cubicBezTo>
                    <a:pt x="22371" y="15062"/>
                    <a:pt x="22371" y="15123"/>
                    <a:pt x="22402" y="15214"/>
                  </a:cubicBezTo>
                  <a:cubicBezTo>
                    <a:pt x="22493" y="16004"/>
                    <a:pt x="22615" y="16794"/>
                    <a:pt x="22736" y="17615"/>
                  </a:cubicBezTo>
                  <a:cubicBezTo>
                    <a:pt x="22736" y="17645"/>
                    <a:pt x="22736" y="17706"/>
                    <a:pt x="22736" y="17828"/>
                  </a:cubicBezTo>
                  <a:cubicBezTo>
                    <a:pt x="22706" y="17737"/>
                    <a:pt x="22675" y="17706"/>
                    <a:pt x="22645" y="17676"/>
                  </a:cubicBezTo>
                  <a:cubicBezTo>
                    <a:pt x="22645" y="17645"/>
                    <a:pt x="22645" y="17645"/>
                    <a:pt x="22645" y="17615"/>
                  </a:cubicBezTo>
                  <a:cubicBezTo>
                    <a:pt x="22523" y="17342"/>
                    <a:pt x="22371" y="17068"/>
                    <a:pt x="22280" y="16794"/>
                  </a:cubicBezTo>
                  <a:cubicBezTo>
                    <a:pt x="22189" y="16521"/>
                    <a:pt x="22159" y="16217"/>
                    <a:pt x="22098" y="15943"/>
                  </a:cubicBezTo>
                  <a:cubicBezTo>
                    <a:pt x="21703" y="14028"/>
                    <a:pt x="21064" y="12205"/>
                    <a:pt x="20244" y="10442"/>
                  </a:cubicBezTo>
                  <a:cubicBezTo>
                    <a:pt x="20001" y="9864"/>
                    <a:pt x="19727" y="9317"/>
                    <a:pt x="19423" y="8770"/>
                  </a:cubicBezTo>
                  <a:cubicBezTo>
                    <a:pt x="19393" y="8679"/>
                    <a:pt x="19362" y="8618"/>
                    <a:pt x="19271" y="8557"/>
                  </a:cubicBezTo>
                  <a:lnTo>
                    <a:pt x="19271" y="8588"/>
                  </a:lnTo>
                  <a:cubicBezTo>
                    <a:pt x="19271" y="8648"/>
                    <a:pt x="19332" y="8740"/>
                    <a:pt x="19362" y="8800"/>
                  </a:cubicBezTo>
                  <a:cubicBezTo>
                    <a:pt x="20031" y="10107"/>
                    <a:pt x="20639" y="11445"/>
                    <a:pt x="21125" y="12813"/>
                  </a:cubicBezTo>
                  <a:cubicBezTo>
                    <a:pt x="21520" y="13907"/>
                    <a:pt x="21824" y="15001"/>
                    <a:pt x="22037" y="16126"/>
                  </a:cubicBezTo>
                  <a:cubicBezTo>
                    <a:pt x="22068" y="16156"/>
                    <a:pt x="22068" y="16186"/>
                    <a:pt x="22068" y="16278"/>
                  </a:cubicBezTo>
                  <a:cubicBezTo>
                    <a:pt x="22007" y="16186"/>
                    <a:pt x="21976" y="16126"/>
                    <a:pt x="21946" y="16065"/>
                  </a:cubicBezTo>
                  <a:cubicBezTo>
                    <a:pt x="21672" y="15457"/>
                    <a:pt x="21368" y="14910"/>
                    <a:pt x="21034" y="14332"/>
                  </a:cubicBezTo>
                  <a:cubicBezTo>
                    <a:pt x="20669" y="13724"/>
                    <a:pt x="20274" y="13117"/>
                    <a:pt x="19879" y="12509"/>
                  </a:cubicBezTo>
                  <a:cubicBezTo>
                    <a:pt x="19301" y="11627"/>
                    <a:pt x="18572" y="10898"/>
                    <a:pt x="17721" y="10259"/>
                  </a:cubicBezTo>
                  <a:cubicBezTo>
                    <a:pt x="17326" y="9955"/>
                    <a:pt x="16900" y="9682"/>
                    <a:pt x="16475" y="9408"/>
                  </a:cubicBezTo>
                  <a:cubicBezTo>
                    <a:pt x="16444" y="9378"/>
                    <a:pt x="16384" y="9347"/>
                    <a:pt x="16353" y="9317"/>
                  </a:cubicBezTo>
                  <a:cubicBezTo>
                    <a:pt x="15836" y="8436"/>
                    <a:pt x="15259" y="7585"/>
                    <a:pt x="14681" y="6764"/>
                  </a:cubicBezTo>
                  <a:cubicBezTo>
                    <a:pt x="14529" y="6521"/>
                    <a:pt x="14347" y="6308"/>
                    <a:pt x="14195" y="6065"/>
                  </a:cubicBezTo>
                  <a:cubicBezTo>
                    <a:pt x="14165" y="6034"/>
                    <a:pt x="14134" y="6004"/>
                    <a:pt x="14104" y="6004"/>
                  </a:cubicBezTo>
                  <a:cubicBezTo>
                    <a:pt x="14104" y="6034"/>
                    <a:pt x="14134" y="6095"/>
                    <a:pt x="14165" y="6156"/>
                  </a:cubicBezTo>
                  <a:cubicBezTo>
                    <a:pt x="14803" y="7037"/>
                    <a:pt x="15380" y="7949"/>
                    <a:pt x="15958" y="8892"/>
                  </a:cubicBezTo>
                  <a:cubicBezTo>
                    <a:pt x="16019" y="8952"/>
                    <a:pt x="16080" y="9044"/>
                    <a:pt x="16110" y="9135"/>
                  </a:cubicBezTo>
                  <a:cubicBezTo>
                    <a:pt x="16091" y="9154"/>
                    <a:pt x="16075" y="9161"/>
                    <a:pt x="16060" y="9161"/>
                  </a:cubicBezTo>
                  <a:cubicBezTo>
                    <a:pt x="16027" y="9161"/>
                    <a:pt x="16000" y="9125"/>
                    <a:pt x="15958" y="9104"/>
                  </a:cubicBezTo>
                  <a:cubicBezTo>
                    <a:pt x="15563" y="8892"/>
                    <a:pt x="15137" y="8709"/>
                    <a:pt x="14712" y="8588"/>
                  </a:cubicBezTo>
                  <a:cubicBezTo>
                    <a:pt x="14347" y="8496"/>
                    <a:pt x="14013" y="8436"/>
                    <a:pt x="13648" y="8405"/>
                  </a:cubicBezTo>
                  <a:cubicBezTo>
                    <a:pt x="13557" y="8375"/>
                    <a:pt x="13466" y="8375"/>
                    <a:pt x="13344" y="8314"/>
                  </a:cubicBezTo>
                  <a:cubicBezTo>
                    <a:pt x="13162" y="8071"/>
                    <a:pt x="12979" y="7797"/>
                    <a:pt x="12797" y="7524"/>
                  </a:cubicBezTo>
                  <a:cubicBezTo>
                    <a:pt x="12462" y="7037"/>
                    <a:pt x="12128" y="6581"/>
                    <a:pt x="11733" y="6186"/>
                  </a:cubicBezTo>
                  <a:cubicBezTo>
                    <a:pt x="11581" y="6034"/>
                    <a:pt x="11429" y="5882"/>
                    <a:pt x="11277" y="5761"/>
                  </a:cubicBezTo>
                  <a:cubicBezTo>
                    <a:pt x="10882" y="5396"/>
                    <a:pt x="10396" y="5214"/>
                    <a:pt x="9879" y="5153"/>
                  </a:cubicBezTo>
                  <a:cubicBezTo>
                    <a:pt x="9830" y="5145"/>
                    <a:pt x="9781" y="5141"/>
                    <a:pt x="9732" y="5141"/>
                  </a:cubicBezTo>
                  <a:cubicBezTo>
                    <a:pt x="9599" y="5141"/>
                    <a:pt x="9465" y="5169"/>
                    <a:pt x="9332" y="5214"/>
                  </a:cubicBezTo>
                  <a:cubicBezTo>
                    <a:pt x="9271" y="5244"/>
                    <a:pt x="9241" y="5274"/>
                    <a:pt x="9149" y="5305"/>
                  </a:cubicBezTo>
                  <a:cubicBezTo>
                    <a:pt x="9180" y="5244"/>
                    <a:pt x="9180" y="5214"/>
                    <a:pt x="9210" y="5214"/>
                  </a:cubicBezTo>
                  <a:cubicBezTo>
                    <a:pt x="9818" y="4515"/>
                    <a:pt x="10608" y="4150"/>
                    <a:pt x="11520" y="3998"/>
                  </a:cubicBezTo>
                  <a:cubicBezTo>
                    <a:pt x="11733" y="3967"/>
                    <a:pt x="11946" y="3967"/>
                    <a:pt x="12159" y="3967"/>
                  </a:cubicBezTo>
                  <a:cubicBezTo>
                    <a:pt x="12645" y="3998"/>
                    <a:pt x="13131" y="3998"/>
                    <a:pt x="13618" y="4028"/>
                  </a:cubicBezTo>
                  <a:cubicBezTo>
                    <a:pt x="14256" y="4089"/>
                    <a:pt x="14894" y="4211"/>
                    <a:pt x="15502" y="4393"/>
                  </a:cubicBezTo>
                  <a:cubicBezTo>
                    <a:pt x="15776" y="4484"/>
                    <a:pt x="16049" y="4545"/>
                    <a:pt x="16353" y="4575"/>
                  </a:cubicBezTo>
                  <a:cubicBezTo>
                    <a:pt x="16481" y="4599"/>
                    <a:pt x="16609" y="4609"/>
                    <a:pt x="16736" y="4609"/>
                  </a:cubicBezTo>
                  <a:cubicBezTo>
                    <a:pt x="16943" y="4609"/>
                    <a:pt x="17150" y="4583"/>
                    <a:pt x="17356" y="4545"/>
                  </a:cubicBezTo>
                  <a:cubicBezTo>
                    <a:pt x="17721" y="4484"/>
                    <a:pt x="18116" y="4363"/>
                    <a:pt x="18481" y="4271"/>
                  </a:cubicBezTo>
                  <a:cubicBezTo>
                    <a:pt x="18785" y="4180"/>
                    <a:pt x="19089" y="4089"/>
                    <a:pt x="19362" y="4028"/>
                  </a:cubicBezTo>
                  <a:cubicBezTo>
                    <a:pt x="19697" y="3937"/>
                    <a:pt x="20001" y="3876"/>
                    <a:pt x="20335" y="3876"/>
                  </a:cubicBezTo>
                  <a:close/>
                  <a:moveTo>
                    <a:pt x="20933" y="15643"/>
                  </a:moveTo>
                  <a:cubicBezTo>
                    <a:pt x="20960" y="15643"/>
                    <a:pt x="20973" y="15670"/>
                    <a:pt x="20973" y="15670"/>
                  </a:cubicBezTo>
                  <a:cubicBezTo>
                    <a:pt x="21338" y="16035"/>
                    <a:pt x="21642" y="16430"/>
                    <a:pt x="21885" y="16886"/>
                  </a:cubicBezTo>
                  <a:cubicBezTo>
                    <a:pt x="22371" y="17767"/>
                    <a:pt x="22675" y="18709"/>
                    <a:pt x="22858" y="19682"/>
                  </a:cubicBezTo>
                  <a:cubicBezTo>
                    <a:pt x="22919" y="19895"/>
                    <a:pt x="22919" y="20108"/>
                    <a:pt x="22888" y="20320"/>
                  </a:cubicBezTo>
                  <a:cubicBezTo>
                    <a:pt x="22858" y="20685"/>
                    <a:pt x="22858" y="21019"/>
                    <a:pt x="22827" y="21354"/>
                  </a:cubicBezTo>
                  <a:cubicBezTo>
                    <a:pt x="22797" y="21415"/>
                    <a:pt x="22797" y="21445"/>
                    <a:pt x="22767" y="21567"/>
                  </a:cubicBezTo>
                  <a:cubicBezTo>
                    <a:pt x="22402" y="19469"/>
                    <a:pt x="21733" y="17524"/>
                    <a:pt x="20882" y="15670"/>
                  </a:cubicBezTo>
                  <a:cubicBezTo>
                    <a:pt x="20902" y="15649"/>
                    <a:pt x="20919" y="15643"/>
                    <a:pt x="20933" y="15643"/>
                  </a:cubicBezTo>
                  <a:close/>
                  <a:moveTo>
                    <a:pt x="11125" y="16035"/>
                  </a:moveTo>
                  <a:cubicBezTo>
                    <a:pt x="11642" y="16673"/>
                    <a:pt x="12706" y="19074"/>
                    <a:pt x="12827" y="19864"/>
                  </a:cubicBezTo>
                  <a:cubicBezTo>
                    <a:pt x="12766" y="19864"/>
                    <a:pt x="12736" y="19804"/>
                    <a:pt x="12736" y="19773"/>
                  </a:cubicBezTo>
                  <a:cubicBezTo>
                    <a:pt x="12584" y="19560"/>
                    <a:pt x="12462" y="19348"/>
                    <a:pt x="12310" y="19135"/>
                  </a:cubicBezTo>
                  <a:cubicBezTo>
                    <a:pt x="12280" y="19074"/>
                    <a:pt x="12250" y="19013"/>
                    <a:pt x="12189" y="18983"/>
                  </a:cubicBezTo>
                  <a:lnTo>
                    <a:pt x="12189" y="18983"/>
                  </a:lnTo>
                  <a:cubicBezTo>
                    <a:pt x="12189" y="19044"/>
                    <a:pt x="12219" y="19104"/>
                    <a:pt x="12250" y="19135"/>
                  </a:cubicBezTo>
                  <a:cubicBezTo>
                    <a:pt x="12523" y="19591"/>
                    <a:pt x="12766" y="20047"/>
                    <a:pt x="13010" y="20503"/>
                  </a:cubicBezTo>
                  <a:cubicBezTo>
                    <a:pt x="13070" y="20594"/>
                    <a:pt x="13101" y="20685"/>
                    <a:pt x="13131" y="20746"/>
                  </a:cubicBezTo>
                  <a:cubicBezTo>
                    <a:pt x="13222" y="21019"/>
                    <a:pt x="13283" y="21263"/>
                    <a:pt x="13374" y="21506"/>
                  </a:cubicBezTo>
                  <a:cubicBezTo>
                    <a:pt x="13374" y="21536"/>
                    <a:pt x="13374" y="21567"/>
                    <a:pt x="13405" y="21658"/>
                  </a:cubicBezTo>
                  <a:cubicBezTo>
                    <a:pt x="13283" y="21536"/>
                    <a:pt x="13222" y="21445"/>
                    <a:pt x="13162" y="21354"/>
                  </a:cubicBezTo>
                  <a:cubicBezTo>
                    <a:pt x="13101" y="21232"/>
                    <a:pt x="13040" y="21141"/>
                    <a:pt x="12949" y="21050"/>
                  </a:cubicBezTo>
                  <a:cubicBezTo>
                    <a:pt x="12888" y="20928"/>
                    <a:pt x="12827" y="20837"/>
                    <a:pt x="12766" y="20746"/>
                  </a:cubicBezTo>
                  <a:cubicBezTo>
                    <a:pt x="12675" y="20655"/>
                    <a:pt x="12614" y="20533"/>
                    <a:pt x="12523" y="20442"/>
                  </a:cubicBezTo>
                  <a:cubicBezTo>
                    <a:pt x="12462" y="20351"/>
                    <a:pt x="12402" y="20259"/>
                    <a:pt x="12310" y="20168"/>
                  </a:cubicBezTo>
                  <a:cubicBezTo>
                    <a:pt x="12250" y="20077"/>
                    <a:pt x="12159" y="19986"/>
                    <a:pt x="12067" y="19895"/>
                  </a:cubicBezTo>
                  <a:cubicBezTo>
                    <a:pt x="12007" y="19804"/>
                    <a:pt x="11946" y="19712"/>
                    <a:pt x="11855" y="19621"/>
                  </a:cubicBezTo>
                  <a:cubicBezTo>
                    <a:pt x="11794" y="19530"/>
                    <a:pt x="11703" y="19439"/>
                    <a:pt x="11642" y="19348"/>
                  </a:cubicBezTo>
                  <a:cubicBezTo>
                    <a:pt x="11551" y="19256"/>
                    <a:pt x="11459" y="19165"/>
                    <a:pt x="11399" y="19074"/>
                  </a:cubicBezTo>
                  <a:lnTo>
                    <a:pt x="11125" y="18831"/>
                  </a:lnTo>
                  <a:cubicBezTo>
                    <a:pt x="11064" y="18740"/>
                    <a:pt x="10973" y="18649"/>
                    <a:pt x="10882" y="18557"/>
                  </a:cubicBezTo>
                  <a:cubicBezTo>
                    <a:pt x="10791" y="18497"/>
                    <a:pt x="10730" y="18375"/>
                    <a:pt x="10608" y="18314"/>
                  </a:cubicBezTo>
                  <a:lnTo>
                    <a:pt x="10608" y="18314"/>
                  </a:lnTo>
                  <a:cubicBezTo>
                    <a:pt x="10608" y="18405"/>
                    <a:pt x="10669" y="18436"/>
                    <a:pt x="10700" y="18466"/>
                  </a:cubicBezTo>
                  <a:cubicBezTo>
                    <a:pt x="10730" y="18527"/>
                    <a:pt x="10791" y="18557"/>
                    <a:pt x="10821" y="18618"/>
                  </a:cubicBezTo>
                  <a:cubicBezTo>
                    <a:pt x="10851" y="18649"/>
                    <a:pt x="10912" y="18679"/>
                    <a:pt x="10943" y="18740"/>
                  </a:cubicBezTo>
                  <a:cubicBezTo>
                    <a:pt x="10973" y="18770"/>
                    <a:pt x="11003" y="18801"/>
                    <a:pt x="11064" y="18861"/>
                  </a:cubicBezTo>
                  <a:cubicBezTo>
                    <a:pt x="11095" y="18892"/>
                    <a:pt x="11155" y="18952"/>
                    <a:pt x="11186" y="18983"/>
                  </a:cubicBezTo>
                  <a:cubicBezTo>
                    <a:pt x="11216" y="19044"/>
                    <a:pt x="11277" y="19074"/>
                    <a:pt x="11307" y="19104"/>
                  </a:cubicBezTo>
                  <a:cubicBezTo>
                    <a:pt x="11338" y="19165"/>
                    <a:pt x="11399" y="19196"/>
                    <a:pt x="11429" y="19256"/>
                  </a:cubicBezTo>
                  <a:cubicBezTo>
                    <a:pt x="11459" y="19287"/>
                    <a:pt x="11520" y="19348"/>
                    <a:pt x="11551" y="19378"/>
                  </a:cubicBezTo>
                  <a:cubicBezTo>
                    <a:pt x="11581" y="19439"/>
                    <a:pt x="11611" y="19469"/>
                    <a:pt x="11642" y="19500"/>
                  </a:cubicBezTo>
                  <a:cubicBezTo>
                    <a:pt x="11703" y="19560"/>
                    <a:pt x="11733" y="19621"/>
                    <a:pt x="11794" y="19652"/>
                  </a:cubicBezTo>
                  <a:cubicBezTo>
                    <a:pt x="11824" y="19712"/>
                    <a:pt x="11855" y="19743"/>
                    <a:pt x="11885" y="19804"/>
                  </a:cubicBezTo>
                  <a:cubicBezTo>
                    <a:pt x="11915" y="19834"/>
                    <a:pt x="11946" y="19864"/>
                    <a:pt x="12007" y="19925"/>
                  </a:cubicBezTo>
                  <a:cubicBezTo>
                    <a:pt x="12037" y="19956"/>
                    <a:pt x="12067" y="20016"/>
                    <a:pt x="12128" y="20077"/>
                  </a:cubicBezTo>
                  <a:cubicBezTo>
                    <a:pt x="12159" y="20108"/>
                    <a:pt x="12189" y="20168"/>
                    <a:pt x="12219" y="20199"/>
                  </a:cubicBezTo>
                  <a:cubicBezTo>
                    <a:pt x="12250" y="20259"/>
                    <a:pt x="12280" y="20290"/>
                    <a:pt x="12341" y="20320"/>
                  </a:cubicBezTo>
                  <a:cubicBezTo>
                    <a:pt x="12371" y="20381"/>
                    <a:pt x="12402" y="20442"/>
                    <a:pt x="12432" y="20503"/>
                  </a:cubicBezTo>
                  <a:cubicBezTo>
                    <a:pt x="12493" y="20533"/>
                    <a:pt x="12523" y="20563"/>
                    <a:pt x="12554" y="20624"/>
                  </a:cubicBezTo>
                  <a:cubicBezTo>
                    <a:pt x="12584" y="20655"/>
                    <a:pt x="12614" y="20715"/>
                    <a:pt x="12645" y="20746"/>
                  </a:cubicBezTo>
                  <a:lnTo>
                    <a:pt x="12766" y="20928"/>
                  </a:lnTo>
                  <a:cubicBezTo>
                    <a:pt x="12797" y="20959"/>
                    <a:pt x="12827" y="21019"/>
                    <a:pt x="12858" y="21050"/>
                  </a:cubicBezTo>
                  <a:cubicBezTo>
                    <a:pt x="12888" y="21111"/>
                    <a:pt x="12918" y="21171"/>
                    <a:pt x="12979" y="21202"/>
                  </a:cubicBezTo>
                  <a:cubicBezTo>
                    <a:pt x="13010" y="21263"/>
                    <a:pt x="13040" y="21323"/>
                    <a:pt x="13070" y="21354"/>
                  </a:cubicBezTo>
                  <a:cubicBezTo>
                    <a:pt x="13101" y="21415"/>
                    <a:pt x="13131" y="21445"/>
                    <a:pt x="13162" y="21506"/>
                  </a:cubicBezTo>
                  <a:cubicBezTo>
                    <a:pt x="13192" y="21536"/>
                    <a:pt x="13222" y="21597"/>
                    <a:pt x="13253" y="21658"/>
                  </a:cubicBezTo>
                  <a:cubicBezTo>
                    <a:pt x="13283" y="21718"/>
                    <a:pt x="13314" y="21749"/>
                    <a:pt x="13314" y="21810"/>
                  </a:cubicBezTo>
                  <a:cubicBezTo>
                    <a:pt x="13302" y="21815"/>
                    <a:pt x="13291" y="21818"/>
                    <a:pt x="13282" y="21818"/>
                  </a:cubicBezTo>
                  <a:cubicBezTo>
                    <a:pt x="13240" y="21818"/>
                    <a:pt x="13211" y="21773"/>
                    <a:pt x="13162" y="21749"/>
                  </a:cubicBezTo>
                  <a:cubicBezTo>
                    <a:pt x="12918" y="21567"/>
                    <a:pt x="12645" y="21384"/>
                    <a:pt x="12371" y="21232"/>
                  </a:cubicBezTo>
                  <a:cubicBezTo>
                    <a:pt x="12128" y="21080"/>
                    <a:pt x="11885" y="20989"/>
                    <a:pt x="11642" y="20898"/>
                  </a:cubicBezTo>
                  <a:cubicBezTo>
                    <a:pt x="11429" y="20867"/>
                    <a:pt x="11277" y="20746"/>
                    <a:pt x="11125" y="20624"/>
                  </a:cubicBezTo>
                  <a:cubicBezTo>
                    <a:pt x="10791" y="20320"/>
                    <a:pt x="10456" y="20047"/>
                    <a:pt x="10092" y="19773"/>
                  </a:cubicBezTo>
                  <a:cubicBezTo>
                    <a:pt x="10061" y="19743"/>
                    <a:pt x="10031" y="19743"/>
                    <a:pt x="9970" y="19712"/>
                  </a:cubicBezTo>
                  <a:lnTo>
                    <a:pt x="9970" y="19712"/>
                  </a:lnTo>
                  <a:cubicBezTo>
                    <a:pt x="10000" y="19804"/>
                    <a:pt x="10061" y="19834"/>
                    <a:pt x="10122" y="19895"/>
                  </a:cubicBezTo>
                  <a:cubicBezTo>
                    <a:pt x="10396" y="20108"/>
                    <a:pt x="10700" y="20351"/>
                    <a:pt x="10973" y="20594"/>
                  </a:cubicBezTo>
                  <a:cubicBezTo>
                    <a:pt x="11003" y="20624"/>
                    <a:pt x="11034" y="20655"/>
                    <a:pt x="11095" y="20746"/>
                  </a:cubicBezTo>
                  <a:cubicBezTo>
                    <a:pt x="10912" y="20685"/>
                    <a:pt x="10791" y="20655"/>
                    <a:pt x="10639" y="20624"/>
                  </a:cubicBezTo>
                  <a:cubicBezTo>
                    <a:pt x="10244" y="20533"/>
                    <a:pt x="9848" y="20442"/>
                    <a:pt x="9423" y="20351"/>
                  </a:cubicBezTo>
                  <a:cubicBezTo>
                    <a:pt x="8906" y="20229"/>
                    <a:pt x="8389" y="20016"/>
                    <a:pt x="7934" y="19682"/>
                  </a:cubicBezTo>
                  <a:cubicBezTo>
                    <a:pt x="7599" y="19439"/>
                    <a:pt x="7295" y="19135"/>
                    <a:pt x="7022" y="18801"/>
                  </a:cubicBezTo>
                  <a:cubicBezTo>
                    <a:pt x="6930" y="18649"/>
                    <a:pt x="6870" y="18497"/>
                    <a:pt x="6839" y="18345"/>
                  </a:cubicBezTo>
                  <a:cubicBezTo>
                    <a:pt x="6778" y="18101"/>
                    <a:pt x="6839" y="17889"/>
                    <a:pt x="7052" y="17767"/>
                  </a:cubicBezTo>
                  <a:cubicBezTo>
                    <a:pt x="7143" y="17767"/>
                    <a:pt x="7174" y="17858"/>
                    <a:pt x="7204" y="17919"/>
                  </a:cubicBezTo>
                  <a:cubicBezTo>
                    <a:pt x="7356" y="18071"/>
                    <a:pt x="7508" y="18253"/>
                    <a:pt x="7660" y="18436"/>
                  </a:cubicBezTo>
                  <a:cubicBezTo>
                    <a:pt x="7721" y="18466"/>
                    <a:pt x="7751" y="18497"/>
                    <a:pt x="7812" y="18527"/>
                  </a:cubicBezTo>
                  <a:lnTo>
                    <a:pt x="7842" y="18497"/>
                  </a:lnTo>
                  <a:cubicBezTo>
                    <a:pt x="7782" y="18436"/>
                    <a:pt x="7721" y="18375"/>
                    <a:pt x="7660" y="18314"/>
                  </a:cubicBezTo>
                  <a:cubicBezTo>
                    <a:pt x="7478" y="18132"/>
                    <a:pt x="7326" y="17919"/>
                    <a:pt x="7174" y="17706"/>
                  </a:cubicBezTo>
                  <a:cubicBezTo>
                    <a:pt x="7326" y="17585"/>
                    <a:pt x="7417" y="17585"/>
                    <a:pt x="7690" y="17585"/>
                  </a:cubicBezTo>
                  <a:cubicBezTo>
                    <a:pt x="7873" y="17767"/>
                    <a:pt x="7994" y="18041"/>
                    <a:pt x="8237" y="18193"/>
                  </a:cubicBezTo>
                  <a:cubicBezTo>
                    <a:pt x="8268" y="18132"/>
                    <a:pt x="8207" y="18101"/>
                    <a:pt x="8177" y="18071"/>
                  </a:cubicBezTo>
                  <a:cubicBezTo>
                    <a:pt x="8146" y="18041"/>
                    <a:pt x="8116" y="18010"/>
                    <a:pt x="8085" y="17949"/>
                  </a:cubicBezTo>
                  <a:cubicBezTo>
                    <a:pt x="8055" y="17919"/>
                    <a:pt x="8025" y="17889"/>
                    <a:pt x="7994" y="17858"/>
                  </a:cubicBezTo>
                  <a:cubicBezTo>
                    <a:pt x="7964" y="17797"/>
                    <a:pt x="7934" y="17767"/>
                    <a:pt x="7903" y="17706"/>
                  </a:cubicBezTo>
                  <a:cubicBezTo>
                    <a:pt x="7873" y="17676"/>
                    <a:pt x="7842" y="17645"/>
                    <a:pt x="7812" y="17585"/>
                  </a:cubicBezTo>
                  <a:cubicBezTo>
                    <a:pt x="7903" y="17585"/>
                    <a:pt x="7964" y="17554"/>
                    <a:pt x="8055" y="17554"/>
                  </a:cubicBezTo>
                  <a:cubicBezTo>
                    <a:pt x="8237" y="17585"/>
                    <a:pt x="8389" y="17585"/>
                    <a:pt x="8572" y="17585"/>
                  </a:cubicBezTo>
                  <a:cubicBezTo>
                    <a:pt x="8603" y="17588"/>
                    <a:pt x="8634" y="17589"/>
                    <a:pt x="8664" y="17589"/>
                  </a:cubicBezTo>
                  <a:cubicBezTo>
                    <a:pt x="8931" y="17589"/>
                    <a:pt x="9171" y="17472"/>
                    <a:pt x="9362" y="17281"/>
                  </a:cubicBezTo>
                  <a:cubicBezTo>
                    <a:pt x="9423" y="17190"/>
                    <a:pt x="9484" y="17129"/>
                    <a:pt x="9544" y="17038"/>
                  </a:cubicBezTo>
                  <a:cubicBezTo>
                    <a:pt x="9696" y="16886"/>
                    <a:pt x="9848" y="16734"/>
                    <a:pt x="10000" y="16612"/>
                  </a:cubicBezTo>
                  <a:cubicBezTo>
                    <a:pt x="10018" y="16606"/>
                    <a:pt x="10034" y="16604"/>
                    <a:pt x="10049" y="16604"/>
                  </a:cubicBezTo>
                  <a:cubicBezTo>
                    <a:pt x="10114" y="16604"/>
                    <a:pt x="10158" y="16648"/>
                    <a:pt x="10183" y="16673"/>
                  </a:cubicBezTo>
                  <a:cubicBezTo>
                    <a:pt x="10365" y="16825"/>
                    <a:pt x="10517" y="16977"/>
                    <a:pt x="10669" y="17129"/>
                  </a:cubicBezTo>
                  <a:cubicBezTo>
                    <a:pt x="10730" y="17190"/>
                    <a:pt x="10791" y="17250"/>
                    <a:pt x="10882" y="17311"/>
                  </a:cubicBezTo>
                  <a:cubicBezTo>
                    <a:pt x="10851" y="17220"/>
                    <a:pt x="10791" y="17159"/>
                    <a:pt x="10760" y="17098"/>
                  </a:cubicBezTo>
                  <a:cubicBezTo>
                    <a:pt x="10700" y="17068"/>
                    <a:pt x="10669" y="17007"/>
                    <a:pt x="10608" y="16977"/>
                  </a:cubicBezTo>
                  <a:cubicBezTo>
                    <a:pt x="10578" y="16916"/>
                    <a:pt x="10517" y="16855"/>
                    <a:pt x="10456" y="16794"/>
                  </a:cubicBezTo>
                  <a:cubicBezTo>
                    <a:pt x="10426" y="16764"/>
                    <a:pt x="10365" y="16734"/>
                    <a:pt x="10335" y="16673"/>
                  </a:cubicBezTo>
                  <a:cubicBezTo>
                    <a:pt x="10274" y="16642"/>
                    <a:pt x="10213" y="16582"/>
                    <a:pt x="10152" y="16521"/>
                  </a:cubicBezTo>
                  <a:cubicBezTo>
                    <a:pt x="10244" y="16399"/>
                    <a:pt x="10365" y="16308"/>
                    <a:pt x="10548" y="16217"/>
                  </a:cubicBezTo>
                  <a:cubicBezTo>
                    <a:pt x="10760" y="16126"/>
                    <a:pt x="10943" y="16035"/>
                    <a:pt x="11125" y="16035"/>
                  </a:cubicBezTo>
                  <a:close/>
                  <a:moveTo>
                    <a:pt x="7903" y="19895"/>
                  </a:moveTo>
                  <a:cubicBezTo>
                    <a:pt x="7903" y="19895"/>
                    <a:pt x="7934" y="19895"/>
                    <a:pt x="7934" y="19925"/>
                  </a:cubicBezTo>
                  <a:cubicBezTo>
                    <a:pt x="8511" y="20290"/>
                    <a:pt x="9149" y="20503"/>
                    <a:pt x="9818" y="20655"/>
                  </a:cubicBezTo>
                  <a:cubicBezTo>
                    <a:pt x="10244" y="20746"/>
                    <a:pt x="10700" y="20867"/>
                    <a:pt x="11125" y="20959"/>
                  </a:cubicBezTo>
                  <a:cubicBezTo>
                    <a:pt x="11672" y="21111"/>
                    <a:pt x="12128" y="21354"/>
                    <a:pt x="12584" y="21688"/>
                  </a:cubicBezTo>
                  <a:cubicBezTo>
                    <a:pt x="13101" y="22083"/>
                    <a:pt x="13557" y="22509"/>
                    <a:pt x="13952" y="23056"/>
                  </a:cubicBezTo>
                  <a:cubicBezTo>
                    <a:pt x="13982" y="23117"/>
                    <a:pt x="14043" y="23177"/>
                    <a:pt x="14073" y="23269"/>
                  </a:cubicBezTo>
                  <a:cubicBezTo>
                    <a:pt x="14165" y="23421"/>
                    <a:pt x="14256" y="23603"/>
                    <a:pt x="14347" y="23785"/>
                  </a:cubicBezTo>
                  <a:cubicBezTo>
                    <a:pt x="14377" y="23785"/>
                    <a:pt x="14377" y="23816"/>
                    <a:pt x="14377" y="23846"/>
                  </a:cubicBezTo>
                  <a:cubicBezTo>
                    <a:pt x="14366" y="23852"/>
                    <a:pt x="14355" y="23854"/>
                    <a:pt x="14346" y="23854"/>
                  </a:cubicBezTo>
                  <a:cubicBezTo>
                    <a:pt x="14305" y="23854"/>
                    <a:pt x="14280" y="23810"/>
                    <a:pt x="14256" y="23785"/>
                  </a:cubicBezTo>
                  <a:cubicBezTo>
                    <a:pt x="13861" y="23512"/>
                    <a:pt x="13466" y="23269"/>
                    <a:pt x="13040" y="23025"/>
                  </a:cubicBezTo>
                  <a:cubicBezTo>
                    <a:pt x="11824" y="22357"/>
                    <a:pt x="10608" y="21688"/>
                    <a:pt x="9393" y="20989"/>
                  </a:cubicBezTo>
                  <a:cubicBezTo>
                    <a:pt x="8906" y="20715"/>
                    <a:pt x="8420" y="20411"/>
                    <a:pt x="7994" y="20047"/>
                  </a:cubicBezTo>
                  <a:cubicBezTo>
                    <a:pt x="7964" y="19986"/>
                    <a:pt x="7903" y="19956"/>
                    <a:pt x="7873" y="19895"/>
                  </a:cubicBezTo>
                  <a:close/>
                  <a:moveTo>
                    <a:pt x="11095" y="13633"/>
                  </a:moveTo>
                  <a:cubicBezTo>
                    <a:pt x="11125" y="13694"/>
                    <a:pt x="11155" y="13724"/>
                    <a:pt x="11186" y="13785"/>
                  </a:cubicBezTo>
                  <a:cubicBezTo>
                    <a:pt x="11824" y="15092"/>
                    <a:pt x="12462" y="16399"/>
                    <a:pt x="13040" y="17737"/>
                  </a:cubicBezTo>
                  <a:cubicBezTo>
                    <a:pt x="13405" y="18649"/>
                    <a:pt x="13739" y="19591"/>
                    <a:pt x="14043" y="20533"/>
                  </a:cubicBezTo>
                  <a:cubicBezTo>
                    <a:pt x="14225" y="21111"/>
                    <a:pt x="14408" y="21688"/>
                    <a:pt x="14621" y="22266"/>
                  </a:cubicBezTo>
                  <a:cubicBezTo>
                    <a:pt x="14833" y="22904"/>
                    <a:pt x="15107" y="23542"/>
                    <a:pt x="15472" y="24150"/>
                  </a:cubicBezTo>
                  <a:cubicBezTo>
                    <a:pt x="15897" y="24880"/>
                    <a:pt x="16475" y="25518"/>
                    <a:pt x="17174" y="26004"/>
                  </a:cubicBezTo>
                  <a:cubicBezTo>
                    <a:pt x="17235" y="26065"/>
                    <a:pt x="17295" y="26126"/>
                    <a:pt x="17356" y="26156"/>
                  </a:cubicBezTo>
                  <a:cubicBezTo>
                    <a:pt x="17356" y="26156"/>
                    <a:pt x="17356" y="26187"/>
                    <a:pt x="17356" y="26187"/>
                  </a:cubicBezTo>
                  <a:cubicBezTo>
                    <a:pt x="17295" y="26187"/>
                    <a:pt x="17235" y="26156"/>
                    <a:pt x="17174" y="26126"/>
                  </a:cubicBezTo>
                  <a:cubicBezTo>
                    <a:pt x="16171" y="25640"/>
                    <a:pt x="15380" y="24910"/>
                    <a:pt x="14773" y="23998"/>
                  </a:cubicBezTo>
                  <a:cubicBezTo>
                    <a:pt x="14377" y="23421"/>
                    <a:pt x="14134" y="22813"/>
                    <a:pt x="13861" y="22205"/>
                  </a:cubicBezTo>
                  <a:cubicBezTo>
                    <a:pt x="13587" y="21475"/>
                    <a:pt x="13344" y="20715"/>
                    <a:pt x="13101" y="19956"/>
                  </a:cubicBezTo>
                  <a:cubicBezTo>
                    <a:pt x="12918" y="19408"/>
                    <a:pt x="12736" y="18861"/>
                    <a:pt x="12523" y="18314"/>
                  </a:cubicBezTo>
                  <a:cubicBezTo>
                    <a:pt x="12098" y="17190"/>
                    <a:pt x="11490" y="16126"/>
                    <a:pt x="10791" y="15123"/>
                  </a:cubicBezTo>
                  <a:cubicBezTo>
                    <a:pt x="10578" y="14849"/>
                    <a:pt x="10396" y="14576"/>
                    <a:pt x="10152" y="14332"/>
                  </a:cubicBezTo>
                  <a:cubicBezTo>
                    <a:pt x="10122" y="14302"/>
                    <a:pt x="10122" y="14272"/>
                    <a:pt x="10061" y="14211"/>
                  </a:cubicBezTo>
                  <a:cubicBezTo>
                    <a:pt x="10396" y="14028"/>
                    <a:pt x="10700" y="13846"/>
                    <a:pt x="11003" y="13664"/>
                  </a:cubicBezTo>
                  <a:cubicBezTo>
                    <a:pt x="11003" y="13633"/>
                    <a:pt x="11034" y="13633"/>
                    <a:pt x="11095" y="13633"/>
                  </a:cubicBezTo>
                  <a:close/>
                  <a:moveTo>
                    <a:pt x="29738" y="12747"/>
                  </a:moveTo>
                  <a:cubicBezTo>
                    <a:pt x="29779" y="12747"/>
                    <a:pt x="29814" y="12765"/>
                    <a:pt x="29849" y="12782"/>
                  </a:cubicBezTo>
                  <a:cubicBezTo>
                    <a:pt x="30335" y="12873"/>
                    <a:pt x="30821" y="12995"/>
                    <a:pt x="31308" y="13117"/>
                  </a:cubicBezTo>
                  <a:cubicBezTo>
                    <a:pt x="31885" y="13238"/>
                    <a:pt x="32463" y="13390"/>
                    <a:pt x="33040" y="13542"/>
                  </a:cubicBezTo>
                  <a:cubicBezTo>
                    <a:pt x="33132" y="13572"/>
                    <a:pt x="33223" y="13603"/>
                    <a:pt x="33314" y="13633"/>
                  </a:cubicBezTo>
                  <a:cubicBezTo>
                    <a:pt x="33284" y="13694"/>
                    <a:pt x="33253" y="13785"/>
                    <a:pt x="33223" y="13846"/>
                  </a:cubicBezTo>
                  <a:cubicBezTo>
                    <a:pt x="33010" y="14454"/>
                    <a:pt x="32858" y="15092"/>
                    <a:pt x="32797" y="15731"/>
                  </a:cubicBezTo>
                  <a:cubicBezTo>
                    <a:pt x="32706" y="16308"/>
                    <a:pt x="32676" y="16855"/>
                    <a:pt x="32676" y="17402"/>
                  </a:cubicBezTo>
                  <a:cubicBezTo>
                    <a:pt x="32645" y="18041"/>
                    <a:pt x="32615" y="18649"/>
                    <a:pt x="32554" y="19256"/>
                  </a:cubicBezTo>
                  <a:cubicBezTo>
                    <a:pt x="32493" y="20199"/>
                    <a:pt x="32372" y="21111"/>
                    <a:pt x="32098" y="22022"/>
                  </a:cubicBezTo>
                  <a:cubicBezTo>
                    <a:pt x="31855" y="22813"/>
                    <a:pt x="31490" y="23573"/>
                    <a:pt x="30973" y="24211"/>
                  </a:cubicBezTo>
                  <a:cubicBezTo>
                    <a:pt x="30761" y="24454"/>
                    <a:pt x="30548" y="24697"/>
                    <a:pt x="30305" y="24910"/>
                  </a:cubicBezTo>
                  <a:cubicBezTo>
                    <a:pt x="30274" y="24940"/>
                    <a:pt x="30244" y="24940"/>
                    <a:pt x="30214" y="24971"/>
                  </a:cubicBezTo>
                  <a:cubicBezTo>
                    <a:pt x="30183" y="24971"/>
                    <a:pt x="30183" y="24940"/>
                    <a:pt x="30183" y="24940"/>
                  </a:cubicBezTo>
                  <a:cubicBezTo>
                    <a:pt x="30183" y="24910"/>
                    <a:pt x="30183" y="24910"/>
                    <a:pt x="30183" y="24880"/>
                  </a:cubicBezTo>
                  <a:cubicBezTo>
                    <a:pt x="30669" y="24241"/>
                    <a:pt x="30973" y="23512"/>
                    <a:pt x="31156" y="22722"/>
                  </a:cubicBezTo>
                  <a:cubicBezTo>
                    <a:pt x="31308" y="22083"/>
                    <a:pt x="31429" y="21445"/>
                    <a:pt x="31521" y="20776"/>
                  </a:cubicBezTo>
                  <a:cubicBezTo>
                    <a:pt x="31612" y="19925"/>
                    <a:pt x="31642" y="19074"/>
                    <a:pt x="31642" y="18223"/>
                  </a:cubicBezTo>
                  <a:cubicBezTo>
                    <a:pt x="31642" y="17828"/>
                    <a:pt x="31612" y="17463"/>
                    <a:pt x="31642" y="17098"/>
                  </a:cubicBezTo>
                  <a:cubicBezTo>
                    <a:pt x="31642" y="16582"/>
                    <a:pt x="31673" y="16065"/>
                    <a:pt x="31673" y="15548"/>
                  </a:cubicBezTo>
                  <a:cubicBezTo>
                    <a:pt x="31673" y="15518"/>
                    <a:pt x="31673" y="15457"/>
                    <a:pt x="31703" y="15427"/>
                  </a:cubicBezTo>
                  <a:cubicBezTo>
                    <a:pt x="31733" y="15214"/>
                    <a:pt x="31733" y="15031"/>
                    <a:pt x="31733" y="14849"/>
                  </a:cubicBezTo>
                  <a:lnTo>
                    <a:pt x="31733" y="14849"/>
                  </a:lnTo>
                  <a:cubicBezTo>
                    <a:pt x="31673" y="14910"/>
                    <a:pt x="31703" y="15001"/>
                    <a:pt x="31673" y="15092"/>
                  </a:cubicBezTo>
                  <a:cubicBezTo>
                    <a:pt x="31673" y="15183"/>
                    <a:pt x="31642" y="15275"/>
                    <a:pt x="31642" y="15366"/>
                  </a:cubicBezTo>
                  <a:cubicBezTo>
                    <a:pt x="31581" y="15791"/>
                    <a:pt x="31551" y="16186"/>
                    <a:pt x="31551" y="16612"/>
                  </a:cubicBezTo>
                  <a:cubicBezTo>
                    <a:pt x="31521" y="16946"/>
                    <a:pt x="31551" y="17311"/>
                    <a:pt x="31551" y="17676"/>
                  </a:cubicBezTo>
                  <a:cubicBezTo>
                    <a:pt x="31551" y="18132"/>
                    <a:pt x="31551" y="18588"/>
                    <a:pt x="31521" y="19074"/>
                  </a:cubicBezTo>
                  <a:cubicBezTo>
                    <a:pt x="31490" y="19621"/>
                    <a:pt x="31490" y="20168"/>
                    <a:pt x="31429" y="20715"/>
                  </a:cubicBezTo>
                  <a:cubicBezTo>
                    <a:pt x="31369" y="21080"/>
                    <a:pt x="31338" y="21445"/>
                    <a:pt x="31247" y="21779"/>
                  </a:cubicBezTo>
                  <a:cubicBezTo>
                    <a:pt x="31125" y="22478"/>
                    <a:pt x="30973" y="23147"/>
                    <a:pt x="30700" y="23785"/>
                  </a:cubicBezTo>
                  <a:cubicBezTo>
                    <a:pt x="30457" y="24363"/>
                    <a:pt x="30092" y="24880"/>
                    <a:pt x="29666" y="25336"/>
                  </a:cubicBezTo>
                  <a:cubicBezTo>
                    <a:pt x="29575" y="25427"/>
                    <a:pt x="29484" y="25548"/>
                    <a:pt x="29362" y="25609"/>
                  </a:cubicBezTo>
                  <a:cubicBezTo>
                    <a:pt x="28846" y="25974"/>
                    <a:pt x="28299" y="26247"/>
                    <a:pt x="27691" y="26460"/>
                  </a:cubicBezTo>
                  <a:cubicBezTo>
                    <a:pt x="27660" y="26491"/>
                    <a:pt x="27630" y="26491"/>
                    <a:pt x="27569" y="26521"/>
                  </a:cubicBezTo>
                  <a:cubicBezTo>
                    <a:pt x="27539" y="26460"/>
                    <a:pt x="27569" y="26460"/>
                    <a:pt x="27600" y="26430"/>
                  </a:cubicBezTo>
                  <a:cubicBezTo>
                    <a:pt x="27812" y="26247"/>
                    <a:pt x="27995" y="26035"/>
                    <a:pt x="28207" y="25852"/>
                  </a:cubicBezTo>
                  <a:cubicBezTo>
                    <a:pt x="28694" y="25305"/>
                    <a:pt x="28998" y="24667"/>
                    <a:pt x="29241" y="23968"/>
                  </a:cubicBezTo>
                  <a:cubicBezTo>
                    <a:pt x="29393" y="23481"/>
                    <a:pt x="29484" y="22965"/>
                    <a:pt x="29575" y="22478"/>
                  </a:cubicBezTo>
                  <a:cubicBezTo>
                    <a:pt x="29697" y="21597"/>
                    <a:pt x="29727" y="20715"/>
                    <a:pt x="29727" y="19834"/>
                  </a:cubicBezTo>
                  <a:cubicBezTo>
                    <a:pt x="29727" y="19408"/>
                    <a:pt x="29727" y="18983"/>
                    <a:pt x="29727" y="18527"/>
                  </a:cubicBezTo>
                  <a:cubicBezTo>
                    <a:pt x="29697" y="17828"/>
                    <a:pt x="29697" y="17098"/>
                    <a:pt x="29666" y="16369"/>
                  </a:cubicBezTo>
                  <a:cubicBezTo>
                    <a:pt x="29666" y="15943"/>
                    <a:pt x="29636" y="15518"/>
                    <a:pt x="29606" y="15062"/>
                  </a:cubicBezTo>
                  <a:cubicBezTo>
                    <a:pt x="29575" y="14424"/>
                    <a:pt x="29575" y="13816"/>
                    <a:pt x="29606" y="13177"/>
                  </a:cubicBezTo>
                  <a:cubicBezTo>
                    <a:pt x="29606" y="13025"/>
                    <a:pt x="29606" y="12904"/>
                    <a:pt x="29636" y="12782"/>
                  </a:cubicBezTo>
                  <a:cubicBezTo>
                    <a:pt x="29675" y="12756"/>
                    <a:pt x="29708" y="12747"/>
                    <a:pt x="29738" y="12747"/>
                  </a:cubicBezTo>
                  <a:close/>
                  <a:moveTo>
                    <a:pt x="13253" y="12873"/>
                  </a:moveTo>
                  <a:cubicBezTo>
                    <a:pt x="13587" y="12873"/>
                    <a:pt x="13891" y="12873"/>
                    <a:pt x="14225" y="12904"/>
                  </a:cubicBezTo>
                  <a:cubicBezTo>
                    <a:pt x="14438" y="12904"/>
                    <a:pt x="14651" y="12965"/>
                    <a:pt x="14833" y="13025"/>
                  </a:cubicBezTo>
                  <a:cubicBezTo>
                    <a:pt x="15228" y="13147"/>
                    <a:pt x="15593" y="13299"/>
                    <a:pt x="15958" y="13420"/>
                  </a:cubicBezTo>
                  <a:cubicBezTo>
                    <a:pt x="16019" y="13512"/>
                    <a:pt x="16019" y="13603"/>
                    <a:pt x="16049" y="13664"/>
                  </a:cubicBezTo>
                  <a:cubicBezTo>
                    <a:pt x="16201" y="14484"/>
                    <a:pt x="16384" y="15275"/>
                    <a:pt x="16627" y="16035"/>
                  </a:cubicBezTo>
                  <a:cubicBezTo>
                    <a:pt x="16657" y="16095"/>
                    <a:pt x="16687" y="16186"/>
                    <a:pt x="16718" y="16247"/>
                  </a:cubicBezTo>
                  <a:cubicBezTo>
                    <a:pt x="16779" y="16217"/>
                    <a:pt x="16748" y="16156"/>
                    <a:pt x="16718" y="16095"/>
                  </a:cubicBezTo>
                  <a:cubicBezTo>
                    <a:pt x="16657" y="15791"/>
                    <a:pt x="16535" y="15457"/>
                    <a:pt x="16475" y="15123"/>
                  </a:cubicBezTo>
                  <a:cubicBezTo>
                    <a:pt x="16353" y="14667"/>
                    <a:pt x="16262" y="14211"/>
                    <a:pt x="16171" y="13755"/>
                  </a:cubicBezTo>
                  <a:cubicBezTo>
                    <a:pt x="16140" y="13694"/>
                    <a:pt x="16140" y="13603"/>
                    <a:pt x="16140" y="13542"/>
                  </a:cubicBezTo>
                  <a:cubicBezTo>
                    <a:pt x="16171" y="13512"/>
                    <a:pt x="16171" y="13512"/>
                    <a:pt x="16201" y="13512"/>
                  </a:cubicBezTo>
                  <a:cubicBezTo>
                    <a:pt x="16414" y="13542"/>
                    <a:pt x="16657" y="13603"/>
                    <a:pt x="16870" y="13664"/>
                  </a:cubicBezTo>
                  <a:cubicBezTo>
                    <a:pt x="16900" y="13724"/>
                    <a:pt x="16931" y="13755"/>
                    <a:pt x="16931" y="13816"/>
                  </a:cubicBezTo>
                  <a:cubicBezTo>
                    <a:pt x="17022" y="14241"/>
                    <a:pt x="17083" y="14697"/>
                    <a:pt x="17235" y="15123"/>
                  </a:cubicBezTo>
                  <a:cubicBezTo>
                    <a:pt x="17235" y="15183"/>
                    <a:pt x="17265" y="15214"/>
                    <a:pt x="17295" y="15244"/>
                  </a:cubicBezTo>
                  <a:cubicBezTo>
                    <a:pt x="17204" y="14727"/>
                    <a:pt x="17083" y="14241"/>
                    <a:pt x="17022" y="13724"/>
                  </a:cubicBezTo>
                  <a:cubicBezTo>
                    <a:pt x="17052" y="13694"/>
                    <a:pt x="17113" y="13694"/>
                    <a:pt x="17174" y="13694"/>
                  </a:cubicBezTo>
                  <a:cubicBezTo>
                    <a:pt x="17539" y="13755"/>
                    <a:pt x="17903" y="13846"/>
                    <a:pt x="18238" y="13998"/>
                  </a:cubicBezTo>
                  <a:cubicBezTo>
                    <a:pt x="18633" y="14150"/>
                    <a:pt x="19058" y="14363"/>
                    <a:pt x="19453" y="14545"/>
                  </a:cubicBezTo>
                  <a:cubicBezTo>
                    <a:pt x="19849" y="14758"/>
                    <a:pt x="20213" y="15031"/>
                    <a:pt x="20548" y="15305"/>
                  </a:cubicBezTo>
                  <a:cubicBezTo>
                    <a:pt x="20639" y="15366"/>
                    <a:pt x="20700" y="15457"/>
                    <a:pt x="20730" y="15548"/>
                  </a:cubicBezTo>
                  <a:cubicBezTo>
                    <a:pt x="21612" y="17493"/>
                    <a:pt x="22311" y="19469"/>
                    <a:pt x="22675" y="21567"/>
                  </a:cubicBezTo>
                  <a:cubicBezTo>
                    <a:pt x="22706" y="21627"/>
                    <a:pt x="22706" y="21688"/>
                    <a:pt x="22736" y="21749"/>
                  </a:cubicBezTo>
                  <a:cubicBezTo>
                    <a:pt x="22767" y="21962"/>
                    <a:pt x="22797" y="22174"/>
                    <a:pt x="22797" y="22418"/>
                  </a:cubicBezTo>
                  <a:cubicBezTo>
                    <a:pt x="22767" y="22661"/>
                    <a:pt x="22797" y="22904"/>
                    <a:pt x="22797" y="23177"/>
                  </a:cubicBezTo>
                  <a:cubicBezTo>
                    <a:pt x="22675" y="22904"/>
                    <a:pt x="22645" y="22661"/>
                    <a:pt x="22584" y="22418"/>
                  </a:cubicBezTo>
                  <a:cubicBezTo>
                    <a:pt x="22523" y="22174"/>
                    <a:pt x="22463" y="21931"/>
                    <a:pt x="22402" y="21688"/>
                  </a:cubicBezTo>
                  <a:cubicBezTo>
                    <a:pt x="22341" y="21445"/>
                    <a:pt x="22250" y="21202"/>
                    <a:pt x="22189" y="20928"/>
                  </a:cubicBezTo>
                  <a:cubicBezTo>
                    <a:pt x="22128" y="20685"/>
                    <a:pt x="22037" y="20442"/>
                    <a:pt x="21976" y="20229"/>
                  </a:cubicBezTo>
                  <a:cubicBezTo>
                    <a:pt x="21885" y="19986"/>
                    <a:pt x="21824" y="19743"/>
                    <a:pt x="21764" y="19500"/>
                  </a:cubicBezTo>
                  <a:cubicBezTo>
                    <a:pt x="21672" y="19256"/>
                    <a:pt x="21612" y="19013"/>
                    <a:pt x="21520" y="18801"/>
                  </a:cubicBezTo>
                  <a:cubicBezTo>
                    <a:pt x="21460" y="18861"/>
                    <a:pt x="21490" y="18922"/>
                    <a:pt x="21520" y="18952"/>
                  </a:cubicBezTo>
                  <a:cubicBezTo>
                    <a:pt x="21794" y="19895"/>
                    <a:pt x="22037" y="20837"/>
                    <a:pt x="22311" y="21749"/>
                  </a:cubicBezTo>
                  <a:cubicBezTo>
                    <a:pt x="22523" y="22539"/>
                    <a:pt x="22706" y="23360"/>
                    <a:pt x="22797" y="24181"/>
                  </a:cubicBezTo>
                  <a:cubicBezTo>
                    <a:pt x="22827" y="24393"/>
                    <a:pt x="22858" y="24606"/>
                    <a:pt x="22858" y="24849"/>
                  </a:cubicBezTo>
                  <a:cubicBezTo>
                    <a:pt x="22858" y="25092"/>
                    <a:pt x="22888" y="25336"/>
                    <a:pt x="22919" y="25579"/>
                  </a:cubicBezTo>
                  <a:cubicBezTo>
                    <a:pt x="22949" y="25731"/>
                    <a:pt x="22979" y="25852"/>
                    <a:pt x="22979" y="26004"/>
                  </a:cubicBezTo>
                  <a:cubicBezTo>
                    <a:pt x="22979" y="26126"/>
                    <a:pt x="22979" y="26247"/>
                    <a:pt x="22949" y="26369"/>
                  </a:cubicBezTo>
                  <a:cubicBezTo>
                    <a:pt x="22888" y="26551"/>
                    <a:pt x="22797" y="26673"/>
                    <a:pt x="22615" y="26703"/>
                  </a:cubicBezTo>
                  <a:cubicBezTo>
                    <a:pt x="22463" y="26643"/>
                    <a:pt x="22371" y="26521"/>
                    <a:pt x="22280" y="26399"/>
                  </a:cubicBezTo>
                  <a:cubicBezTo>
                    <a:pt x="22068" y="26035"/>
                    <a:pt x="21824" y="25670"/>
                    <a:pt x="21612" y="25305"/>
                  </a:cubicBezTo>
                  <a:cubicBezTo>
                    <a:pt x="20700" y="23725"/>
                    <a:pt x="20001" y="22053"/>
                    <a:pt x="19545" y="20290"/>
                  </a:cubicBezTo>
                  <a:cubicBezTo>
                    <a:pt x="19332" y="19500"/>
                    <a:pt x="19150" y="18740"/>
                    <a:pt x="18998" y="17949"/>
                  </a:cubicBezTo>
                  <a:cubicBezTo>
                    <a:pt x="18967" y="17767"/>
                    <a:pt x="18937" y="17585"/>
                    <a:pt x="18906" y="17342"/>
                  </a:cubicBezTo>
                  <a:cubicBezTo>
                    <a:pt x="18876" y="17493"/>
                    <a:pt x="18876" y="17585"/>
                    <a:pt x="18906" y="17706"/>
                  </a:cubicBezTo>
                  <a:cubicBezTo>
                    <a:pt x="19058" y="18770"/>
                    <a:pt x="19301" y="19834"/>
                    <a:pt x="19605" y="20898"/>
                  </a:cubicBezTo>
                  <a:cubicBezTo>
                    <a:pt x="20153" y="22782"/>
                    <a:pt x="20973" y="24545"/>
                    <a:pt x="22037" y="26217"/>
                  </a:cubicBezTo>
                  <a:cubicBezTo>
                    <a:pt x="22068" y="26278"/>
                    <a:pt x="22128" y="26339"/>
                    <a:pt x="22159" y="26430"/>
                  </a:cubicBezTo>
                  <a:lnTo>
                    <a:pt x="22098" y="26430"/>
                  </a:lnTo>
                  <a:cubicBezTo>
                    <a:pt x="22037" y="26399"/>
                    <a:pt x="22007" y="26339"/>
                    <a:pt x="21976" y="26308"/>
                  </a:cubicBezTo>
                  <a:cubicBezTo>
                    <a:pt x="21399" y="25579"/>
                    <a:pt x="20882" y="24819"/>
                    <a:pt x="20457" y="23998"/>
                  </a:cubicBezTo>
                  <a:cubicBezTo>
                    <a:pt x="19970" y="23147"/>
                    <a:pt x="19575" y="22266"/>
                    <a:pt x="19210" y="21354"/>
                  </a:cubicBezTo>
                  <a:cubicBezTo>
                    <a:pt x="18998" y="20867"/>
                    <a:pt x="18785" y="20351"/>
                    <a:pt x="18633" y="19804"/>
                  </a:cubicBezTo>
                  <a:cubicBezTo>
                    <a:pt x="18633" y="19804"/>
                    <a:pt x="18602" y="19773"/>
                    <a:pt x="18602" y="19743"/>
                  </a:cubicBezTo>
                  <a:lnTo>
                    <a:pt x="18602" y="19743"/>
                  </a:lnTo>
                  <a:cubicBezTo>
                    <a:pt x="18572" y="19834"/>
                    <a:pt x="18602" y="19925"/>
                    <a:pt x="18633" y="19986"/>
                  </a:cubicBezTo>
                  <a:cubicBezTo>
                    <a:pt x="18754" y="20351"/>
                    <a:pt x="18876" y="20715"/>
                    <a:pt x="19028" y="21080"/>
                  </a:cubicBezTo>
                  <a:cubicBezTo>
                    <a:pt x="19393" y="21992"/>
                    <a:pt x="19757" y="22904"/>
                    <a:pt x="20213" y="23785"/>
                  </a:cubicBezTo>
                  <a:cubicBezTo>
                    <a:pt x="20760" y="24788"/>
                    <a:pt x="21368" y="25761"/>
                    <a:pt x="22098" y="26612"/>
                  </a:cubicBezTo>
                  <a:cubicBezTo>
                    <a:pt x="22159" y="26673"/>
                    <a:pt x="22189" y="26703"/>
                    <a:pt x="22189" y="26795"/>
                  </a:cubicBezTo>
                  <a:cubicBezTo>
                    <a:pt x="22007" y="26764"/>
                    <a:pt x="21855" y="26734"/>
                    <a:pt x="21703" y="26643"/>
                  </a:cubicBezTo>
                  <a:cubicBezTo>
                    <a:pt x="21581" y="26582"/>
                    <a:pt x="21460" y="26521"/>
                    <a:pt x="21368" y="26430"/>
                  </a:cubicBezTo>
                  <a:cubicBezTo>
                    <a:pt x="19362" y="25062"/>
                    <a:pt x="17903" y="23269"/>
                    <a:pt x="16991" y="21019"/>
                  </a:cubicBezTo>
                  <a:cubicBezTo>
                    <a:pt x="16687" y="20229"/>
                    <a:pt x="16414" y="19439"/>
                    <a:pt x="16171" y="18649"/>
                  </a:cubicBezTo>
                  <a:cubicBezTo>
                    <a:pt x="16171" y="18618"/>
                    <a:pt x="16171" y="18618"/>
                    <a:pt x="16140" y="18588"/>
                  </a:cubicBezTo>
                  <a:cubicBezTo>
                    <a:pt x="16110" y="18649"/>
                    <a:pt x="16140" y="18709"/>
                    <a:pt x="16140" y="18770"/>
                  </a:cubicBezTo>
                  <a:cubicBezTo>
                    <a:pt x="16292" y="19226"/>
                    <a:pt x="16444" y="19712"/>
                    <a:pt x="16596" y="20168"/>
                  </a:cubicBezTo>
                  <a:cubicBezTo>
                    <a:pt x="16779" y="20746"/>
                    <a:pt x="16991" y="21323"/>
                    <a:pt x="17265" y="21870"/>
                  </a:cubicBezTo>
                  <a:cubicBezTo>
                    <a:pt x="17873" y="23177"/>
                    <a:pt x="18724" y="24302"/>
                    <a:pt x="19757" y="25305"/>
                  </a:cubicBezTo>
                  <a:cubicBezTo>
                    <a:pt x="20335" y="25852"/>
                    <a:pt x="20973" y="26339"/>
                    <a:pt x="21642" y="26764"/>
                  </a:cubicBezTo>
                  <a:cubicBezTo>
                    <a:pt x="21672" y="26795"/>
                    <a:pt x="21703" y="26795"/>
                    <a:pt x="21733" y="26825"/>
                  </a:cubicBezTo>
                  <a:cubicBezTo>
                    <a:pt x="21703" y="26855"/>
                    <a:pt x="21672" y="26855"/>
                    <a:pt x="21642" y="26855"/>
                  </a:cubicBezTo>
                  <a:cubicBezTo>
                    <a:pt x="21368" y="26855"/>
                    <a:pt x="21095" y="26825"/>
                    <a:pt x="20821" y="26734"/>
                  </a:cubicBezTo>
                  <a:cubicBezTo>
                    <a:pt x="20730" y="26673"/>
                    <a:pt x="20639" y="26643"/>
                    <a:pt x="20548" y="26582"/>
                  </a:cubicBezTo>
                  <a:cubicBezTo>
                    <a:pt x="19484" y="26065"/>
                    <a:pt x="18542" y="25396"/>
                    <a:pt x="17721" y="24576"/>
                  </a:cubicBezTo>
                  <a:cubicBezTo>
                    <a:pt x="17143" y="23998"/>
                    <a:pt x="16718" y="23360"/>
                    <a:pt x="16323" y="22630"/>
                  </a:cubicBezTo>
                  <a:cubicBezTo>
                    <a:pt x="16171" y="22357"/>
                    <a:pt x="16049" y="22053"/>
                    <a:pt x="15897" y="21779"/>
                  </a:cubicBezTo>
                  <a:cubicBezTo>
                    <a:pt x="15836" y="21779"/>
                    <a:pt x="15867" y="21840"/>
                    <a:pt x="15867" y="21870"/>
                  </a:cubicBezTo>
                  <a:cubicBezTo>
                    <a:pt x="16444" y="23269"/>
                    <a:pt x="17326" y="24515"/>
                    <a:pt x="18542" y="25457"/>
                  </a:cubicBezTo>
                  <a:cubicBezTo>
                    <a:pt x="19241" y="26004"/>
                    <a:pt x="19970" y="26491"/>
                    <a:pt x="20760" y="26825"/>
                  </a:cubicBezTo>
                  <a:cubicBezTo>
                    <a:pt x="20821" y="26855"/>
                    <a:pt x="20882" y="26886"/>
                    <a:pt x="20973" y="26916"/>
                  </a:cubicBezTo>
                  <a:cubicBezTo>
                    <a:pt x="20821" y="26931"/>
                    <a:pt x="20685" y="26939"/>
                    <a:pt x="20555" y="26939"/>
                  </a:cubicBezTo>
                  <a:cubicBezTo>
                    <a:pt x="20426" y="26939"/>
                    <a:pt x="20305" y="26931"/>
                    <a:pt x="20183" y="26916"/>
                  </a:cubicBezTo>
                  <a:cubicBezTo>
                    <a:pt x="19788" y="26855"/>
                    <a:pt x="19393" y="26795"/>
                    <a:pt x="18998" y="26734"/>
                  </a:cubicBezTo>
                  <a:cubicBezTo>
                    <a:pt x="18542" y="26643"/>
                    <a:pt x="18116" y="26460"/>
                    <a:pt x="17721" y="26247"/>
                  </a:cubicBezTo>
                  <a:cubicBezTo>
                    <a:pt x="16657" y="25640"/>
                    <a:pt x="15897" y="24758"/>
                    <a:pt x="15350" y="23664"/>
                  </a:cubicBezTo>
                  <a:cubicBezTo>
                    <a:pt x="15016" y="23025"/>
                    <a:pt x="14742" y="22326"/>
                    <a:pt x="14499" y="21627"/>
                  </a:cubicBezTo>
                  <a:cubicBezTo>
                    <a:pt x="14256" y="20807"/>
                    <a:pt x="13982" y="19986"/>
                    <a:pt x="13709" y="19196"/>
                  </a:cubicBezTo>
                  <a:cubicBezTo>
                    <a:pt x="13405" y="18345"/>
                    <a:pt x="13040" y="17524"/>
                    <a:pt x="12675" y="16703"/>
                  </a:cubicBezTo>
                  <a:cubicBezTo>
                    <a:pt x="12219" y="15731"/>
                    <a:pt x="11763" y="14788"/>
                    <a:pt x="11277" y="13846"/>
                  </a:cubicBezTo>
                  <a:cubicBezTo>
                    <a:pt x="11247" y="13755"/>
                    <a:pt x="11216" y="13664"/>
                    <a:pt x="11155" y="13572"/>
                  </a:cubicBezTo>
                  <a:cubicBezTo>
                    <a:pt x="11368" y="13420"/>
                    <a:pt x="11611" y="13269"/>
                    <a:pt x="11855" y="13208"/>
                  </a:cubicBezTo>
                  <a:cubicBezTo>
                    <a:pt x="12189" y="13056"/>
                    <a:pt x="12554" y="12965"/>
                    <a:pt x="12918" y="12904"/>
                  </a:cubicBezTo>
                  <a:cubicBezTo>
                    <a:pt x="12979" y="12965"/>
                    <a:pt x="13010" y="13025"/>
                    <a:pt x="13040" y="13117"/>
                  </a:cubicBezTo>
                  <a:cubicBezTo>
                    <a:pt x="13405" y="14028"/>
                    <a:pt x="13709" y="14971"/>
                    <a:pt x="14013" y="15913"/>
                  </a:cubicBezTo>
                  <a:cubicBezTo>
                    <a:pt x="14256" y="16734"/>
                    <a:pt x="14529" y="17585"/>
                    <a:pt x="14773" y="18405"/>
                  </a:cubicBezTo>
                  <a:cubicBezTo>
                    <a:pt x="14803" y="18527"/>
                    <a:pt x="14864" y="18649"/>
                    <a:pt x="14894" y="18770"/>
                  </a:cubicBezTo>
                  <a:cubicBezTo>
                    <a:pt x="14955" y="18709"/>
                    <a:pt x="14894" y="18649"/>
                    <a:pt x="14894" y="18588"/>
                  </a:cubicBezTo>
                  <a:cubicBezTo>
                    <a:pt x="14408" y="16886"/>
                    <a:pt x="13921" y="15183"/>
                    <a:pt x="13283" y="13512"/>
                  </a:cubicBezTo>
                  <a:cubicBezTo>
                    <a:pt x="13253" y="13329"/>
                    <a:pt x="13162" y="13177"/>
                    <a:pt x="13101" y="13025"/>
                  </a:cubicBezTo>
                  <a:cubicBezTo>
                    <a:pt x="13101" y="12995"/>
                    <a:pt x="13101" y="12934"/>
                    <a:pt x="13101" y="12873"/>
                  </a:cubicBezTo>
                  <a:close/>
                  <a:moveTo>
                    <a:pt x="28171" y="12589"/>
                  </a:moveTo>
                  <a:cubicBezTo>
                    <a:pt x="28264" y="12589"/>
                    <a:pt x="28357" y="12593"/>
                    <a:pt x="28451" y="12600"/>
                  </a:cubicBezTo>
                  <a:cubicBezTo>
                    <a:pt x="28785" y="12600"/>
                    <a:pt x="29119" y="12661"/>
                    <a:pt x="29484" y="12691"/>
                  </a:cubicBezTo>
                  <a:cubicBezTo>
                    <a:pt x="29484" y="12721"/>
                    <a:pt x="29514" y="12721"/>
                    <a:pt x="29545" y="12752"/>
                  </a:cubicBezTo>
                  <a:cubicBezTo>
                    <a:pt x="29575" y="12843"/>
                    <a:pt x="29545" y="12934"/>
                    <a:pt x="29545" y="13056"/>
                  </a:cubicBezTo>
                  <a:cubicBezTo>
                    <a:pt x="29454" y="13451"/>
                    <a:pt x="29484" y="13876"/>
                    <a:pt x="29484" y="14272"/>
                  </a:cubicBezTo>
                  <a:cubicBezTo>
                    <a:pt x="29484" y="14424"/>
                    <a:pt x="29484" y="14545"/>
                    <a:pt x="29484" y="14667"/>
                  </a:cubicBezTo>
                  <a:cubicBezTo>
                    <a:pt x="29514" y="15153"/>
                    <a:pt x="29545" y="15639"/>
                    <a:pt x="29545" y="16126"/>
                  </a:cubicBezTo>
                  <a:cubicBezTo>
                    <a:pt x="29545" y="16217"/>
                    <a:pt x="29545" y="16278"/>
                    <a:pt x="29545" y="16369"/>
                  </a:cubicBezTo>
                  <a:cubicBezTo>
                    <a:pt x="29575" y="16946"/>
                    <a:pt x="29575" y="17524"/>
                    <a:pt x="29575" y="18101"/>
                  </a:cubicBezTo>
                  <a:cubicBezTo>
                    <a:pt x="29575" y="18649"/>
                    <a:pt x="29606" y="19196"/>
                    <a:pt x="29606" y="19743"/>
                  </a:cubicBezTo>
                  <a:cubicBezTo>
                    <a:pt x="29606" y="20290"/>
                    <a:pt x="29606" y="20837"/>
                    <a:pt x="29545" y="21384"/>
                  </a:cubicBezTo>
                  <a:cubicBezTo>
                    <a:pt x="29514" y="22083"/>
                    <a:pt x="29423" y="22782"/>
                    <a:pt x="29241" y="23481"/>
                  </a:cubicBezTo>
                  <a:cubicBezTo>
                    <a:pt x="29119" y="23907"/>
                    <a:pt x="28998" y="24302"/>
                    <a:pt x="28785" y="24697"/>
                  </a:cubicBezTo>
                  <a:cubicBezTo>
                    <a:pt x="28481" y="25336"/>
                    <a:pt x="28025" y="25883"/>
                    <a:pt x="27478" y="26339"/>
                  </a:cubicBezTo>
                  <a:cubicBezTo>
                    <a:pt x="27144" y="26643"/>
                    <a:pt x="26779" y="26795"/>
                    <a:pt x="26323" y="26855"/>
                  </a:cubicBezTo>
                  <a:lnTo>
                    <a:pt x="26293" y="26855"/>
                  </a:lnTo>
                  <a:cubicBezTo>
                    <a:pt x="26323" y="26825"/>
                    <a:pt x="26323" y="26795"/>
                    <a:pt x="26353" y="26764"/>
                  </a:cubicBezTo>
                  <a:cubicBezTo>
                    <a:pt x="26809" y="26278"/>
                    <a:pt x="27144" y="25700"/>
                    <a:pt x="27417" y="25092"/>
                  </a:cubicBezTo>
                  <a:cubicBezTo>
                    <a:pt x="27752" y="24363"/>
                    <a:pt x="27995" y="23573"/>
                    <a:pt x="28147" y="22813"/>
                  </a:cubicBezTo>
                  <a:cubicBezTo>
                    <a:pt x="28238" y="22326"/>
                    <a:pt x="28329" y="21840"/>
                    <a:pt x="28359" y="21323"/>
                  </a:cubicBezTo>
                  <a:cubicBezTo>
                    <a:pt x="28420" y="20776"/>
                    <a:pt x="28451" y="20229"/>
                    <a:pt x="28451" y="19652"/>
                  </a:cubicBezTo>
                  <a:cubicBezTo>
                    <a:pt x="28451" y="19256"/>
                    <a:pt x="28451" y="18861"/>
                    <a:pt x="28420" y="18466"/>
                  </a:cubicBezTo>
                  <a:cubicBezTo>
                    <a:pt x="28390" y="18709"/>
                    <a:pt x="28390" y="18952"/>
                    <a:pt x="28390" y="19196"/>
                  </a:cubicBezTo>
                  <a:cubicBezTo>
                    <a:pt x="28390" y="19226"/>
                    <a:pt x="28420" y="19287"/>
                    <a:pt x="28420" y="19317"/>
                  </a:cubicBezTo>
                  <a:cubicBezTo>
                    <a:pt x="28390" y="19804"/>
                    <a:pt x="28390" y="20259"/>
                    <a:pt x="28329" y="20746"/>
                  </a:cubicBezTo>
                  <a:cubicBezTo>
                    <a:pt x="28329" y="20776"/>
                    <a:pt x="28329" y="20837"/>
                    <a:pt x="28329" y="20898"/>
                  </a:cubicBezTo>
                  <a:cubicBezTo>
                    <a:pt x="28299" y="21354"/>
                    <a:pt x="28238" y="21840"/>
                    <a:pt x="28147" y="22296"/>
                  </a:cubicBezTo>
                  <a:cubicBezTo>
                    <a:pt x="28025" y="22965"/>
                    <a:pt x="27873" y="23603"/>
                    <a:pt x="27660" y="24241"/>
                  </a:cubicBezTo>
                  <a:cubicBezTo>
                    <a:pt x="27448" y="24788"/>
                    <a:pt x="27235" y="25336"/>
                    <a:pt x="26931" y="25822"/>
                  </a:cubicBezTo>
                  <a:cubicBezTo>
                    <a:pt x="26779" y="26065"/>
                    <a:pt x="26596" y="26308"/>
                    <a:pt x="26414" y="26521"/>
                  </a:cubicBezTo>
                  <a:cubicBezTo>
                    <a:pt x="26232" y="26795"/>
                    <a:pt x="25989" y="26916"/>
                    <a:pt x="25654" y="26947"/>
                  </a:cubicBezTo>
                  <a:cubicBezTo>
                    <a:pt x="25472" y="26977"/>
                    <a:pt x="25289" y="26977"/>
                    <a:pt x="25077" y="26977"/>
                  </a:cubicBezTo>
                  <a:cubicBezTo>
                    <a:pt x="25067" y="26987"/>
                    <a:pt x="25060" y="26990"/>
                    <a:pt x="25053" y="26990"/>
                  </a:cubicBezTo>
                  <a:cubicBezTo>
                    <a:pt x="25040" y="26990"/>
                    <a:pt x="25026" y="26977"/>
                    <a:pt x="24985" y="26977"/>
                  </a:cubicBezTo>
                  <a:cubicBezTo>
                    <a:pt x="25016" y="26947"/>
                    <a:pt x="25016" y="26916"/>
                    <a:pt x="25046" y="26886"/>
                  </a:cubicBezTo>
                  <a:cubicBezTo>
                    <a:pt x="25654" y="26491"/>
                    <a:pt x="26049" y="25913"/>
                    <a:pt x="26384" y="25275"/>
                  </a:cubicBezTo>
                  <a:cubicBezTo>
                    <a:pt x="26596" y="24788"/>
                    <a:pt x="26748" y="24302"/>
                    <a:pt x="26870" y="23785"/>
                  </a:cubicBezTo>
                  <a:cubicBezTo>
                    <a:pt x="26992" y="23299"/>
                    <a:pt x="27052" y="22843"/>
                    <a:pt x="27113" y="22357"/>
                  </a:cubicBezTo>
                  <a:cubicBezTo>
                    <a:pt x="27174" y="21779"/>
                    <a:pt x="27174" y="21202"/>
                    <a:pt x="27174" y="20624"/>
                  </a:cubicBezTo>
                  <a:cubicBezTo>
                    <a:pt x="27204" y="20320"/>
                    <a:pt x="27174" y="20016"/>
                    <a:pt x="27144" y="19712"/>
                  </a:cubicBezTo>
                  <a:cubicBezTo>
                    <a:pt x="27144" y="19743"/>
                    <a:pt x="27113" y="19743"/>
                    <a:pt x="27113" y="19773"/>
                  </a:cubicBezTo>
                  <a:cubicBezTo>
                    <a:pt x="27113" y="20108"/>
                    <a:pt x="27113" y="20442"/>
                    <a:pt x="27113" y="20776"/>
                  </a:cubicBezTo>
                  <a:cubicBezTo>
                    <a:pt x="27113" y="20898"/>
                    <a:pt x="27113" y="21050"/>
                    <a:pt x="27113" y="21202"/>
                  </a:cubicBezTo>
                  <a:cubicBezTo>
                    <a:pt x="27083" y="21536"/>
                    <a:pt x="27052" y="21901"/>
                    <a:pt x="27022" y="22266"/>
                  </a:cubicBezTo>
                  <a:cubicBezTo>
                    <a:pt x="26931" y="23117"/>
                    <a:pt x="26779" y="23937"/>
                    <a:pt x="26475" y="24758"/>
                  </a:cubicBezTo>
                  <a:cubicBezTo>
                    <a:pt x="26293" y="25214"/>
                    <a:pt x="26080" y="25640"/>
                    <a:pt x="25776" y="26035"/>
                  </a:cubicBezTo>
                  <a:cubicBezTo>
                    <a:pt x="25593" y="26278"/>
                    <a:pt x="25381" y="26521"/>
                    <a:pt x="25107" y="26703"/>
                  </a:cubicBezTo>
                  <a:cubicBezTo>
                    <a:pt x="25016" y="26795"/>
                    <a:pt x="24894" y="26855"/>
                    <a:pt x="24773" y="26886"/>
                  </a:cubicBezTo>
                  <a:lnTo>
                    <a:pt x="24590" y="26886"/>
                  </a:lnTo>
                  <a:cubicBezTo>
                    <a:pt x="24590" y="26855"/>
                    <a:pt x="24590" y="26825"/>
                    <a:pt x="24621" y="26825"/>
                  </a:cubicBezTo>
                  <a:cubicBezTo>
                    <a:pt x="25259" y="26247"/>
                    <a:pt x="25624" y="25548"/>
                    <a:pt x="25837" y="24728"/>
                  </a:cubicBezTo>
                  <a:cubicBezTo>
                    <a:pt x="25989" y="24181"/>
                    <a:pt x="26049" y="23633"/>
                    <a:pt x="26080" y="23086"/>
                  </a:cubicBezTo>
                  <a:cubicBezTo>
                    <a:pt x="26080" y="22691"/>
                    <a:pt x="26080" y="22296"/>
                    <a:pt x="26080" y="21931"/>
                  </a:cubicBezTo>
                  <a:cubicBezTo>
                    <a:pt x="26080" y="21597"/>
                    <a:pt x="26049" y="21263"/>
                    <a:pt x="26019" y="20928"/>
                  </a:cubicBezTo>
                  <a:cubicBezTo>
                    <a:pt x="26019" y="20715"/>
                    <a:pt x="25989" y="20503"/>
                    <a:pt x="25989" y="20259"/>
                  </a:cubicBezTo>
                  <a:cubicBezTo>
                    <a:pt x="25958" y="19682"/>
                    <a:pt x="25867" y="19104"/>
                    <a:pt x="25776" y="18527"/>
                  </a:cubicBezTo>
                  <a:cubicBezTo>
                    <a:pt x="25715" y="18132"/>
                    <a:pt x="25654" y="17737"/>
                    <a:pt x="25624" y="17342"/>
                  </a:cubicBezTo>
                  <a:cubicBezTo>
                    <a:pt x="25593" y="17190"/>
                    <a:pt x="25593" y="17068"/>
                    <a:pt x="25563" y="16916"/>
                  </a:cubicBezTo>
                  <a:cubicBezTo>
                    <a:pt x="25563" y="16916"/>
                    <a:pt x="25533" y="16886"/>
                    <a:pt x="25533" y="16886"/>
                  </a:cubicBezTo>
                  <a:lnTo>
                    <a:pt x="25502" y="16886"/>
                  </a:lnTo>
                  <a:cubicBezTo>
                    <a:pt x="25502" y="17007"/>
                    <a:pt x="25502" y="17129"/>
                    <a:pt x="25533" y="17250"/>
                  </a:cubicBezTo>
                  <a:cubicBezTo>
                    <a:pt x="25593" y="17858"/>
                    <a:pt x="25685" y="18466"/>
                    <a:pt x="25776" y="19074"/>
                  </a:cubicBezTo>
                  <a:cubicBezTo>
                    <a:pt x="25806" y="19408"/>
                    <a:pt x="25837" y="19743"/>
                    <a:pt x="25867" y="20108"/>
                  </a:cubicBezTo>
                  <a:cubicBezTo>
                    <a:pt x="25897" y="20594"/>
                    <a:pt x="25928" y="21111"/>
                    <a:pt x="25958" y="21627"/>
                  </a:cubicBezTo>
                  <a:cubicBezTo>
                    <a:pt x="25958" y="21749"/>
                    <a:pt x="25958" y="21901"/>
                    <a:pt x="25958" y="22022"/>
                  </a:cubicBezTo>
                  <a:cubicBezTo>
                    <a:pt x="25958" y="22539"/>
                    <a:pt x="25958" y="23086"/>
                    <a:pt x="25897" y="23603"/>
                  </a:cubicBezTo>
                  <a:cubicBezTo>
                    <a:pt x="25867" y="24181"/>
                    <a:pt x="25745" y="24758"/>
                    <a:pt x="25533" y="25275"/>
                  </a:cubicBezTo>
                  <a:cubicBezTo>
                    <a:pt x="25320" y="25822"/>
                    <a:pt x="25016" y="26278"/>
                    <a:pt x="24621" y="26643"/>
                  </a:cubicBezTo>
                  <a:cubicBezTo>
                    <a:pt x="24515" y="26748"/>
                    <a:pt x="24410" y="26831"/>
                    <a:pt x="24224" y="26831"/>
                  </a:cubicBezTo>
                  <a:cubicBezTo>
                    <a:pt x="24196" y="26831"/>
                    <a:pt x="24166" y="26829"/>
                    <a:pt x="24134" y="26825"/>
                  </a:cubicBezTo>
                  <a:cubicBezTo>
                    <a:pt x="24074" y="26795"/>
                    <a:pt x="23952" y="26764"/>
                    <a:pt x="23861" y="26734"/>
                  </a:cubicBezTo>
                  <a:cubicBezTo>
                    <a:pt x="23800" y="26643"/>
                    <a:pt x="23830" y="26612"/>
                    <a:pt x="23861" y="26582"/>
                  </a:cubicBezTo>
                  <a:cubicBezTo>
                    <a:pt x="24074" y="26156"/>
                    <a:pt x="24165" y="25670"/>
                    <a:pt x="24256" y="25214"/>
                  </a:cubicBezTo>
                  <a:cubicBezTo>
                    <a:pt x="24347" y="24515"/>
                    <a:pt x="24347" y="23816"/>
                    <a:pt x="24347" y="23117"/>
                  </a:cubicBezTo>
                  <a:cubicBezTo>
                    <a:pt x="24347" y="22570"/>
                    <a:pt x="24317" y="22053"/>
                    <a:pt x="24286" y="21506"/>
                  </a:cubicBezTo>
                  <a:cubicBezTo>
                    <a:pt x="24256" y="21080"/>
                    <a:pt x="24226" y="20685"/>
                    <a:pt x="24195" y="20290"/>
                  </a:cubicBezTo>
                  <a:cubicBezTo>
                    <a:pt x="24165" y="20077"/>
                    <a:pt x="24165" y="19864"/>
                    <a:pt x="24134" y="19652"/>
                  </a:cubicBezTo>
                  <a:cubicBezTo>
                    <a:pt x="24104" y="19469"/>
                    <a:pt x="24104" y="19287"/>
                    <a:pt x="24074" y="19104"/>
                  </a:cubicBezTo>
                  <a:cubicBezTo>
                    <a:pt x="24074" y="19104"/>
                    <a:pt x="24043" y="19104"/>
                    <a:pt x="24043" y="19074"/>
                  </a:cubicBezTo>
                  <a:lnTo>
                    <a:pt x="24043" y="19074"/>
                  </a:lnTo>
                  <a:cubicBezTo>
                    <a:pt x="24043" y="19226"/>
                    <a:pt x="24043" y="19378"/>
                    <a:pt x="24074" y="19560"/>
                  </a:cubicBezTo>
                  <a:cubicBezTo>
                    <a:pt x="24104" y="19712"/>
                    <a:pt x="24104" y="19895"/>
                    <a:pt x="24104" y="20077"/>
                  </a:cubicBezTo>
                  <a:cubicBezTo>
                    <a:pt x="24134" y="20563"/>
                    <a:pt x="24165" y="21050"/>
                    <a:pt x="24195" y="21536"/>
                  </a:cubicBezTo>
                  <a:cubicBezTo>
                    <a:pt x="24256" y="22448"/>
                    <a:pt x="24256" y="23360"/>
                    <a:pt x="24226" y="24302"/>
                  </a:cubicBezTo>
                  <a:cubicBezTo>
                    <a:pt x="24195" y="24819"/>
                    <a:pt x="24134" y="25336"/>
                    <a:pt x="24013" y="25852"/>
                  </a:cubicBezTo>
                  <a:cubicBezTo>
                    <a:pt x="23952" y="26035"/>
                    <a:pt x="23891" y="26217"/>
                    <a:pt x="23800" y="26399"/>
                  </a:cubicBezTo>
                  <a:cubicBezTo>
                    <a:pt x="23800" y="26460"/>
                    <a:pt x="23739" y="26491"/>
                    <a:pt x="23709" y="26551"/>
                  </a:cubicBezTo>
                  <a:cubicBezTo>
                    <a:pt x="23684" y="26564"/>
                    <a:pt x="23659" y="26571"/>
                    <a:pt x="23633" y="26571"/>
                  </a:cubicBezTo>
                  <a:cubicBezTo>
                    <a:pt x="23598" y="26571"/>
                    <a:pt x="23562" y="26557"/>
                    <a:pt x="23527" y="26521"/>
                  </a:cubicBezTo>
                  <a:cubicBezTo>
                    <a:pt x="23435" y="26430"/>
                    <a:pt x="23375" y="26308"/>
                    <a:pt x="23344" y="26217"/>
                  </a:cubicBezTo>
                  <a:cubicBezTo>
                    <a:pt x="23223" y="25913"/>
                    <a:pt x="23162" y="25609"/>
                    <a:pt x="23131" y="25275"/>
                  </a:cubicBezTo>
                  <a:cubicBezTo>
                    <a:pt x="23101" y="24880"/>
                    <a:pt x="23071" y="24484"/>
                    <a:pt x="23040" y="24089"/>
                  </a:cubicBezTo>
                  <a:cubicBezTo>
                    <a:pt x="22979" y="23086"/>
                    <a:pt x="22979" y="22083"/>
                    <a:pt x="23040" y="21080"/>
                  </a:cubicBezTo>
                  <a:cubicBezTo>
                    <a:pt x="23040" y="20715"/>
                    <a:pt x="23101" y="20351"/>
                    <a:pt x="23131" y="19986"/>
                  </a:cubicBezTo>
                  <a:cubicBezTo>
                    <a:pt x="23162" y="19652"/>
                    <a:pt x="23223" y="19348"/>
                    <a:pt x="23253" y="19044"/>
                  </a:cubicBezTo>
                  <a:cubicBezTo>
                    <a:pt x="23314" y="18649"/>
                    <a:pt x="23375" y="18253"/>
                    <a:pt x="23496" y="17858"/>
                  </a:cubicBezTo>
                  <a:cubicBezTo>
                    <a:pt x="23527" y="17706"/>
                    <a:pt x="23557" y="17554"/>
                    <a:pt x="23587" y="17433"/>
                  </a:cubicBezTo>
                  <a:cubicBezTo>
                    <a:pt x="23800" y="16582"/>
                    <a:pt x="24104" y="15822"/>
                    <a:pt x="24560" y="15092"/>
                  </a:cubicBezTo>
                  <a:cubicBezTo>
                    <a:pt x="24834" y="14606"/>
                    <a:pt x="25198" y="14180"/>
                    <a:pt x="25593" y="13816"/>
                  </a:cubicBezTo>
                  <a:cubicBezTo>
                    <a:pt x="25624" y="13785"/>
                    <a:pt x="25654" y="13785"/>
                    <a:pt x="25685" y="13785"/>
                  </a:cubicBezTo>
                  <a:cubicBezTo>
                    <a:pt x="25715" y="14089"/>
                    <a:pt x="25715" y="14424"/>
                    <a:pt x="25776" y="14727"/>
                  </a:cubicBezTo>
                  <a:cubicBezTo>
                    <a:pt x="25867" y="14363"/>
                    <a:pt x="25745" y="13998"/>
                    <a:pt x="25806" y="13633"/>
                  </a:cubicBezTo>
                  <a:cubicBezTo>
                    <a:pt x="25958" y="13481"/>
                    <a:pt x="26110" y="13329"/>
                    <a:pt x="26323" y="13208"/>
                  </a:cubicBezTo>
                  <a:cubicBezTo>
                    <a:pt x="26384" y="13360"/>
                    <a:pt x="26323" y="13481"/>
                    <a:pt x="26323" y="13603"/>
                  </a:cubicBezTo>
                  <a:cubicBezTo>
                    <a:pt x="26262" y="13998"/>
                    <a:pt x="26232" y="14363"/>
                    <a:pt x="26232" y="14758"/>
                  </a:cubicBezTo>
                  <a:cubicBezTo>
                    <a:pt x="26232" y="15062"/>
                    <a:pt x="26201" y="15335"/>
                    <a:pt x="26262" y="15639"/>
                  </a:cubicBezTo>
                  <a:cubicBezTo>
                    <a:pt x="26293" y="15731"/>
                    <a:pt x="26262" y="15822"/>
                    <a:pt x="26262" y="15913"/>
                  </a:cubicBezTo>
                  <a:cubicBezTo>
                    <a:pt x="26293" y="16217"/>
                    <a:pt x="26293" y="16490"/>
                    <a:pt x="26323" y="16825"/>
                  </a:cubicBezTo>
                  <a:cubicBezTo>
                    <a:pt x="26353" y="16734"/>
                    <a:pt x="26353" y="16642"/>
                    <a:pt x="26353" y="16582"/>
                  </a:cubicBezTo>
                  <a:cubicBezTo>
                    <a:pt x="26353" y="16521"/>
                    <a:pt x="26353" y="16430"/>
                    <a:pt x="26353" y="16369"/>
                  </a:cubicBezTo>
                  <a:cubicBezTo>
                    <a:pt x="26293" y="16156"/>
                    <a:pt x="26323" y="15943"/>
                    <a:pt x="26323" y="15731"/>
                  </a:cubicBezTo>
                  <a:cubicBezTo>
                    <a:pt x="26323" y="15366"/>
                    <a:pt x="26323" y="15001"/>
                    <a:pt x="26323" y="14636"/>
                  </a:cubicBezTo>
                  <a:cubicBezTo>
                    <a:pt x="26353" y="14241"/>
                    <a:pt x="26414" y="13876"/>
                    <a:pt x="26444" y="13481"/>
                  </a:cubicBezTo>
                  <a:cubicBezTo>
                    <a:pt x="26444" y="13360"/>
                    <a:pt x="26475" y="13238"/>
                    <a:pt x="26475" y="13117"/>
                  </a:cubicBezTo>
                  <a:cubicBezTo>
                    <a:pt x="26748" y="12965"/>
                    <a:pt x="26992" y="12813"/>
                    <a:pt x="27296" y="12721"/>
                  </a:cubicBezTo>
                  <a:cubicBezTo>
                    <a:pt x="27574" y="12629"/>
                    <a:pt x="27871" y="12589"/>
                    <a:pt x="28171" y="12589"/>
                  </a:cubicBezTo>
                  <a:close/>
                  <a:moveTo>
                    <a:pt x="23648" y="26977"/>
                  </a:moveTo>
                  <a:cubicBezTo>
                    <a:pt x="23648" y="27038"/>
                    <a:pt x="23648" y="27068"/>
                    <a:pt x="23648" y="27098"/>
                  </a:cubicBezTo>
                  <a:cubicBezTo>
                    <a:pt x="23557" y="27646"/>
                    <a:pt x="23496" y="28193"/>
                    <a:pt x="23466" y="28709"/>
                  </a:cubicBezTo>
                  <a:cubicBezTo>
                    <a:pt x="23466" y="28801"/>
                    <a:pt x="23435" y="28861"/>
                    <a:pt x="23435" y="28953"/>
                  </a:cubicBezTo>
                  <a:cubicBezTo>
                    <a:pt x="23435" y="28983"/>
                    <a:pt x="23405" y="28983"/>
                    <a:pt x="23405" y="29013"/>
                  </a:cubicBezTo>
                  <a:cubicBezTo>
                    <a:pt x="23314" y="28983"/>
                    <a:pt x="23344" y="28922"/>
                    <a:pt x="23344" y="28861"/>
                  </a:cubicBezTo>
                  <a:cubicBezTo>
                    <a:pt x="23375" y="28254"/>
                    <a:pt x="23375" y="27646"/>
                    <a:pt x="23557" y="27068"/>
                  </a:cubicBezTo>
                  <a:cubicBezTo>
                    <a:pt x="23557" y="27038"/>
                    <a:pt x="23587" y="27038"/>
                    <a:pt x="23648" y="26977"/>
                  </a:cubicBezTo>
                  <a:close/>
                  <a:moveTo>
                    <a:pt x="21705" y="27367"/>
                  </a:moveTo>
                  <a:cubicBezTo>
                    <a:pt x="21728" y="27367"/>
                    <a:pt x="21746" y="27385"/>
                    <a:pt x="21764" y="27402"/>
                  </a:cubicBezTo>
                  <a:cubicBezTo>
                    <a:pt x="21976" y="27585"/>
                    <a:pt x="22159" y="27798"/>
                    <a:pt x="22280" y="28041"/>
                  </a:cubicBezTo>
                  <a:cubicBezTo>
                    <a:pt x="22493" y="28436"/>
                    <a:pt x="22645" y="28831"/>
                    <a:pt x="22736" y="29257"/>
                  </a:cubicBezTo>
                  <a:cubicBezTo>
                    <a:pt x="22827" y="29591"/>
                    <a:pt x="22919" y="29925"/>
                    <a:pt x="22979" y="30290"/>
                  </a:cubicBezTo>
                  <a:cubicBezTo>
                    <a:pt x="23010" y="30381"/>
                    <a:pt x="23040" y="30472"/>
                    <a:pt x="23040" y="30533"/>
                  </a:cubicBezTo>
                  <a:cubicBezTo>
                    <a:pt x="23101" y="30381"/>
                    <a:pt x="23101" y="30229"/>
                    <a:pt x="23101" y="30077"/>
                  </a:cubicBezTo>
                  <a:cubicBezTo>
                    <a:pt x="22979" y="29226"/>
                    <a:pt x="22827" y="28406"/>
                    <a:pt x="22584" y="27615"/>
                  </a:cubicBezTo>
                  <a:cubicBezTo>
                    <a:pt x="22584" y="27585"/>
                    <a:pt x="22584" y="27585"/>
                    <a:pt x="22584" y="27554"/>
                  </a:cubicBezTo>
                  <a:cubicBezTo>
                    <a:pt x="22593" y="27546"/>
                    <a:pt x="22599" y="27542"/>
                    <a:pt x="22605" y="27542"/>
                  </a:cubicBezTo>
                  <a:cubicBezTo>
                    <a:pt x="22617" y="27542"/>
                    <a:pt x="22624" y="27563"/>
                    <a:pt x="22645" y="27585"/>
                  </a:cubicBezTo>
                  <a:cubicBezTo>
                    <a:pt x="22645" y="27615"/>
                    <a:pt x="22645" y="27615"/>
                    <a:pt x="22675" y="27646"/>
                  </a:cubicBezTo>
                  <a:cubicBezTo>
                    <a:pt x="22797" y="27980"/>
                    <a:pt x="22919" y="28314"/>
                    <a:pt x="22979" y="28679"/>
                  </a:cubicBezTo>
                  <a:cubicBezTo>
                    <a:pt x="23131" y="29196"/>
                    <a:pt x="23192" y="29773"/>
                    <a:pt x="23223" y="30320"/>
                  </a:cubicBezTo>
                  <a:cubicBezTo>
                    <a:pt x="23253" y="30837"/>
                    <a:pt x="23283" y="31354"/>
                    <a:pt x="23283" y="31901"/>
                  </a:cubicBezTo>
                  <a:cubicBezTo>
                    <a:pt x="23314" y="32053"/>
                    <a:pt x="23314" y="32235"/>
                    <a:pt x="23314" y="32418"/>
                  </a:cubicBezTo>
                  <a:cubicBezTo>
                    <a:pt x="23314" y="32479"/>
                    <a:pt x="23314" y="32539"/>
                    <a:pt x="23314" y="32600"/>
                  </a:cubicBezTo>
                  <a:cubicBezTo>
                    <a:pt x="23192" y="32387"/>
                    <a:pt x="23192" y="32205"/>
                    <a:pt x="23162" y="31992"/>
                  </a:cubicBezTo>
                  <a:cubicBezTo>
                    <a:pt x="23131" y="31627"/>
                    <a:pt x="23071" y="31232"/>
                    <a:pt x="22979" y="30837"/>
                  </a:cubicBezTo>
                  <a:cubicBezTo>
                    <a:pt x="22858" y="30320"/>
                    <a:pt x="22706" y="29773"/>
                    <a:pt x="22584" y="29226"/>
                  </a:cubicBezTo>
                  <a:cubicBezTo>
                    <a:pt x="22523" y="29013"/>
                    <a:pt x="22463" y="28831"/>
                    <a:pt x="22402" y="28618"/>
                  </a:cubicBezTo>
                  <a:cubicBezTo>
                    <a:pt x="22250" y="28162"/>
                    <a:pt x="22007" y="27737"/>
                    <a:pt x="21642" y="27402"/>
                  </a:cubicBezTo>
                  <a:cubicBezTo>
                    <a:pt x="21668" y="27377"/>
                    <a:pt x="21688" y="27367"/>
                    <a:pt x="21705" y="27367"/>
                  </a:cubicBezTo>
                  <a:close/>
                  <a:moveTo>
                    <a:pt x="34668" y="1"/>
                  </a:moveTo>
                  <a:cubicBezTo>
                    <a:pt x="34177" y="1"/>
                    <a:pt x="33730" y="166"/>
                    <a:pt x="33314" y="472"/>
                  </a:cubicBezTo>
                  <a:cubicBezTo>
                    <a:pt x="32949" y="776"/>
                    <a:pt x="32645" y="1110"/>
                    <a:pt x="32372" y="1475"/>
                  </a:cubicBezTo>
                  <a:cubicBezTo>
                    <a:pt x="32068" y="1870"/>
                    <a:pt x="31825" y="2265"/>
                    <a:pt x="31612" y="2691"/>
                  </a:cubicBezTo>
                  <a:cubicBezTo>
                    <a:pt x="31551" y="2752"/>
                    <a:pt x="31551" y="2873"/>
                    <a:pt x="31460" y="2904"/>
                  </a:cubicBezTo>
                  <a:cubicBezTo>
                    <a:pt x="31399" y="2812"/>
                    <a:pt x="31429" y="2721"/>
                    <a:pt x="31429" y="2630"/>
                  </a:cubicBezTo>
                  <a:cubicBezTo>
                    <a:pt x="31460" y="2356"/>
                    <a:pt x="31460" y="2113"/>
                    <a:pt x="31460" y="1840"/>
                  </a:cubicBezTo>
                  <a:cubicBezTo>
                    <a:pt x="31460" y="1566"/>
                    <a:pt x="31399" y="1293"/>
                    <a:pt x="31277" y="1049"/>
                  </a:cubicBezTo>
                  <a:cubicBezTo>
                    <a:pt x="31080" y="711"/>
                    <a:pt x="30804" y="529"/>
                    <a:pt x="30401" y="529"/>
                  </a:cubicBezTo>
                  <a:cubicBezTo>
                    <a:pt x="30369" y="529"/>
                    <a:pt x="30337" y="531"/>
                    <a:pt x="30305" y="533"/>
                  </a:cubicBezTo>
                  <a:cubicBezTo>
                    <a:pt x="30122" y="563"/>
                    <a:pt x="29940" y="624"/>
                    <a:pt x="29758" y="685"/>
                  </a:cubicBezTo>
                  <a:cubicBezTo>
                    <a:pt x="29393" y="806"/>
                    <a:pt x="29028" y="898"/>
                    <a:pt x="28633" y="958"/>
                  </a:cubicBezTo>
                  <a:cubicBezTo>
                    <a:pt x="28238" y="1049"/>
                    <a:pt x="27812" y="1049"/>
                    <a:pt x="27417" y="1080"/>
                  </a:cubicBezTo>
                  <a:cubicBezTo>
                    <a:pt x="26809" y="1141"/>
                    <a:pt x="26262" y="1323"/>
                    <a:pt x="25745" y="1688"/>
                  </a:cubicBezTo>
                  <a:cubicBezTo>
                    <a:pt x="25411" y="1931"/>
                    <a:pt x="25137" y="2205"/>
                    <a:pt x="24864" y="2539"/>
                  </a:cubicBezTo>
                  <a:cubicBezTo>
                    <a:pt x="24834" y="2569"/>
                    <a:pt x="24834" y="2660"/>
                    <a:pt x="24742" y="2660"/>
                  </a:cubicBezTo>
                  <a:cubicBezTo>
                    <a:pt x="24712" y="2630"/>
                    <a:pt x="24682" y="2569"/>
                    <a:pt x="24651" y="2539"/>
                  </a:cubicBezTo>
                  <a:cubicBezTo>
                    <a:pt x="24378" y="2144"/>
                    <a:pt x="24013" y="1840"/>
                    <a:pt x="23618" y="1566"/>
                  </a:cubicBezTo>
                  <a:cubicBezTo>
                    <a:pt x="23192" y="1323"/>
                    <a:pt x="22767" y="1110"/>
                    <a:pt x="22280" y="989"/>
                  </a:cubicBezTo>
                  <a:cubicBezTo>
                    <a:pt x="21949" y="872"/>
                    <a:pt x="21618" y="817"/>
                    <a:pt x="21278" y="817"/>
                  </a:cubicBezTo>
                  <a:cubicBezTo>
                    <a:pt x="21089" y="817"/>
                    <a:pt x="20896" y="834"/>
                    <a:pt x="20700" y="867"/>
                  </a:cubicBezTo>
                  <a:cubicBezTo>
                    <a:pt x="20396" y="928"/>
                    <a:pt x="20092" y="989"/>
                    <a:pt x="19788" y="1049"/>
                  </a:cubicBezTo>
                  <a:cubicBezTo>
                    <a:pt x="19575" y="1095"/>
                    <a:pt x="19362" y="1118"/>
                    <a:pt x="19150" y="1118"/>
                  </a:cubicBezTo>
                  <a:cubicBezTo>
                    <a:pt x="18937" y="1118"/>
                    <a:pt x="18724" y="1095"/>
                    <a:pt x="18511" y="1049"/>
                  </a:cubicBezTo>
                  <a:cubicBezTo>
                    <a:pt x="18146" y="989"/>
                    <a:pt x="17782" y="898"/>
                    <a:pt x="17417" y="867"/>
                  </a:cubicBezTo>
                  <a:cubicBezTo>
                    <a:pt x="17167" y="834"/>
                    <a:pt x="16917" y="810"/>
                    <a:pt x="16667" y="810"/>
                  </a:cubicBezTo>
                  <a:cubicBezTo>
                    <a:pt x="16461" y="810"/>
                    <a:pt x="16255" y="826"/>
                    <a:pt x="16049" y="867"/>
                  </a:cubicBezTo>
                  <a:cubicBezTo>
                    <a:pt x="15380" y="1019"/>
                    <a:pt x="14803" y="1353"/>
                    <a:pt x="14317" y="1809"/>
                  </a:cubicBezTo>
                  <a:cubicBezTo>
                    <a:pt x="14043" y="2083"/>
                    <a:pt x="13830" y="2387"/>
                    <a:pt x="13739" y="2782"/>
                  </a:cubicBezTo>
                  <a:cubicBezTo>
                    <a:pt x="13678" y="3025"/>
                    <a:pt x="13648" y="3268"/>
                    <a:pt x="13648" y="3512"/>
                  </a:cubicBezTo>
                  <a:cubicBezTo>
                    <a:pt x="13648" y="3603"/>
                    <a:pt x="13678" y="3694"/>
                    <a:pt x="13618" y="3785"/>
                  </a:cubicBezTo>
                  <a:lnTo>
                    <a:pt x="13466" y="3785"/>
                  </a:lnTo>
                  <a:cubicBezTo>
                    <a:pt x="13253" y="3785"/>
                    <a:pt x="13040" y="3755"/>
                    <a:pt x="12827" y="3755"/>
                  </a:cubicBezTo>
                  <a:cubicBezTo>
                    <a:pt x="12641" y="3731"/>
                    <a:pt x="12460" y="3722"/>
                    <a:pt x="12282" y="3722"/>
                  </a:cubicBezTo>
                  <a:cubicBezTo>
                    <a:pt x="11993" y="3722"/>
                    <a:pt x="11711" y="3748"/>
                    <a:pt x="11429" y="3785"/>
                  </a:cubicBezTo>
                  <a:cubicBezTo>
                    <a:pt x="10456" y="3937"/>
                    <a:pt x="9636" y="4332"/>
                    <a:pt x="8997" y="5062"/>
                  </a:cubicBezTo>
                  <a:cubicBezTo>
                    <a:pt x="8633" y="5457"/>
                    <a:pt x="8389" y="5913"/>
                    <a:pt x="8298" y="6460"/>
                  </a:cubicBezTo>
                  <a:cubicBezTo>
                    <a:pt x="8268" y="6581"/>
                    <a:pt x="8237" y="6673"/>
                    <a:pt x="8237" y="6764"/>
                  </a:cubicBezTo>
                  <a:cubicBezTo>
                    <a:pt x="8116" y="6764"/>
                    <a:pt x="8025" y="6733"/>
                    <a:pt x="7934" y="6733"/>
                  </a:cubicBezTo>
                  <a:cubicBezTo>
                    <a:pt x="7708" y="6691"/>
                    <a:pt x="7482" y="6668"/>
                    <a:pt x="7256" y="6668"/>
                  </a:cubicBezTo>
                  <a:cubicBezTo>
                    <a:pt x="6996" y="6668"/>
                    <a:pt x="6735" y="6699"/>
                    <a:pt x="6475" y="6764"/>
                  </a:cubicBezTo>
                  <a:cubicBezTo>
                    <a:pt x="5806" y="6916"/>
                    <a:pt x="5228" y="7189"/>
                    <a:pt x="4651" y="7554"/>
                  </a:cubicBezTo>
                  <a:cubicBezTo>
                    <a:pt x="4134" y="7888"/>
                    <a:pt x="3648" y="8253"/>
                    <a:pt x="3192" y="8679"/>
                  </a:cubicBezTo>
                  <a:cubicBezTo>
                    <a:pt x="2949" y="8892"/>
                    <a:pt x="2675" y="9104"/>
                    <a:pt x="2432" y="9347"/>
                  </a:cubicBezTo>
                  <a:cubicBezTo>
                    <a:pt x="1885" y="9834"/>
                    <a:pt x="1338" y="10320"/>
                    <a:pt x="760" y="10776"/>
                  </a:cubicBezTo>
                  <a:cubicBezTo>
                    <a:pt x="639" y="10867"/>
                    <a:pt x="547" y="10989"/>
                    <a:pt x="426" y="11080"/>
                  </a:cubicBezTo>
                  <a:cubicBezTo>
                    <a:pt x="365" y="11171"/>
                    <a:pt x="274" y="11262"/>
                    <a:pt x="213" y="11354"/>
                  </a:cubicBezTo>
                  <a:cubicBezTo>
                    <a:pt x="0" y="11688"/>
                    <a:pt x="31" y="12053"/>
                    <a:pt x="243" y="12326"/>
                  </a:cubicBezTo>
                  <a:cubicBezTo>
                    <a:pt x="395" y="12569"/>
                    <a:pt x="608" y="12752"/>
                    <a:pt x="851" y="12904"/>
                  </a:cubicBezTo>
                  <a:cubicBezTo>
                    <a:pt x="1159" y="13088"/>
                    <a:pt x="1494" y="13190"/>
                    <a:pt x="1838" y="13190"/>
                  </a:cubicBezTo>
                  <a:cubicBezTo>
                    <a:pt x="2004" y="13190"/>
                    <a:pt x="2172" y="13166"/>
                    <a:pt x="2341" y="13117"/>
                  </a:cubicBezTo>
                  <a:cubicBezTo>
                    <a:pt x="2462" y="13086"/>
                    <a:pt x="2614" y="13056"/>
                    <a:pt x="2736" y="12995"/>
                  </a:cubicBezTo>
                  <a:cubicBezTo>
                    <a:pt x="3040" y="12934"/>
                    <a:pt x="3313" y="12843"/>
                    <a:pt x="3617" y="12752"/>
                  </a:cubicBezTo>
                  <a:cubicBezTo>
                    <a:pt x="3648" y="12737"/>
                    <a:pt x="3678" y="12729"/>
                    <a:pt x="3709" y="12729"/>
                  </a:cubicBezTo>
                  <a:cubicBezTo>
                    <a:pt x="3739" y="12729"/>
                    <a:pt x="3769" y="12737"/>
                    <a:pt x="3800" y="12752"/>
                  </a:cubicBezTo>
                  <a:cubicBezTo>
                    <a:pt x="3739" y="12873"/>
                    <a:pt x="3709" y="12995"/>
                    <a:pt x="3678" y="13086"/>
                  </a:cubicBezTo>
                  <a:cubicBezTo>
                    <a:pt x="3709" y="13238"/>
                    <a:pt x="3739" y="13329"/>
                    <a:pt x="3830" y="13420"/>
                  </a:cubicBezTo>
                  <a:cubicBezTo>
                    <a:pt x="4073" y="13633"/>
                    <a:pt x="4316" y="13846"/>
                    <a:pt x="4590" y="14028"/>
                  </a:cubicBezTo>
                  <a:cubicBezTo>
                    <a:pt x="5107" y="14363"/>
                    <a:pt x="5593" y="14636"/>
                    <a:pt x="6140" y="14910"/>
                  </a:cubicBezTo>
                  <a:cubicBezTo>
                    <a:pt x="6231" y="14940"/>
                    <a:pt x="6323" y="14971"/>
                    <a:pt x="6414" y="15001"/>
                  </a:cubicBezTo>
                  <a:cubicBezTo>
                    <a:pt x="6654" y="15087"/>
                    <a:pt x="6903" y="15124"/>
                    <a:pt x="7157" y="15124"/>
                  </a:cubicBezTo>
                  <a:cubicBezTo>
                    <a:pt x="7353" y="15124"/>
                    <a:pt x="7552" y="15102"/>
                    <a:pt x="7751" y="15062"/>
                  </a:cubicBezTo>
                  <a:cubicBezTo>
                    <a:pt x="8420" y="14940"/>
                    <a:pt x="9028" y="14727"/>
                    <a:pt x="9636" y="14424"/>
                  </a:cubicBezTo>
                  <a:cubicBezTo>
                    <a:pt x="9727" y="14393"/>
                    <a:pt x="9788" y="14363"/>
                    <a:pt x="9879" y="14332"/>
                  </a:cubicBezTo>
                  <a:cubicBezTo>
                    <a:pt x="10213" y="14636"/>
                    <a:pt x="10851" y="15487"/>
                    <a:pt x="10973" y="15791"/>
                  </a:cubicBezTo>
                  <a:cubicBezTo>
                    <a:pt x="10912" y="15822"/>
                    <a:pt x="10821" y="15852"/>
                    <a:pt x="10760" y="15883"/>
                  </a:cubicBezTo>
                  <a:cubicBezTo>
                    <a:pt x="10548" y="15943"/>
                    <a:pt x="10365" y="16035"/>
                    <a:pt x="10183" y="16156"/>
                  </a:cubicBezTo>
                  <a:cubicBezTo>
                    <a:pt x="9879" y="16399"/>
                    <a:pt x="9575" y="16642"/>
                    <a:pt x="9332" y="16946"/>
                  </a:cubicBezTo>
                  <a:cubicBezTo>
                    <a:pt x="9112" y="17248"/>
                    <a:pt x="8844" y="17376"/>
                    <a:pt x="8525" y="17376"/>
                  </a:cubicBezTo>
                  <a:cubicBezTo>
                    <a:pt x="8491" y="17376"/>
                    <a:pt x="8456" y="17375"/>
                    <a:pt x="8420" y="17372"/>
                  </a:cubicBezTo>
                  <a:cubicBezTo>
                    <a:pt x="8177" y="17342"/>
                    <a:pt x="7934" y="17342"/>
                    <a:pt x="7690" y="17342"/>
                  </a:cubicBezTo>
                  <a:cubicBezTo>
                    <a:pt x="7538" y="17342"/>
                    <a:pt x="7386" y="17372"/>
                    <a:pt x="7234" y="17402"/>
                  </a:cubicBezTo>
                  <a:cubicBezTo>
                    <a:pt x="6748" y="17554"/>
                    <a:pt x="6505" y="17949"/>
                    <a:pt x="6626" y="18466"/>
                  </a:cubicBezTo>
                  <a:cubicBezTo>
                    <a:pt x="6657" y="18618"/>
                    <a:pt x="6718" y="18801"/>
                    <a:pt x="6778" y="18952"/>
                  </a:cubicBezTo>
                  <a:cubicBezTo>
                    <a:pt x="6839" y="19044"/>
                    <a:pt x="6900" y="19165"/>
                    <a:pt x="6991" y="19287"/>
                  </a:cubicBezTo>
                  <a:cubicBezTo>
                    <a:pt x="7174" y="19591"/>
                    <a:pt x="7447" y="19834"/>
                    <a:pt x="7721" y="20077"/>
                  </a:cubicBezTo>
                  <a:cubicBezTo>
                    <a:pt x="8177" y="20503"/>
                    <a:pt x="8693" y="20867"/>
                    <a:pt x="9271" y="21171"/>
                  </a:cubicBezTo>
                  <a:cubicBezTo>
                    <a:pt x="10122" y="21688"/>
                    <a:pt x="11003" y="22174"/>
                    <a:pt x="11885" y="22661"/>
                  </a:cubicBezTo>
                  <a:cubicBezTo>
                    <a:pt x="12341" y="22904"/>
                    <a:pt x="12827" y="23177"/>
                    <a:pt x="13283" y="23451"/>
                  </a:cubicBezTo>
                  <a:cubicBezTo>
                    <a:pt x="14013" y="23846"/>
                    <a:pt x="14681" y="24363"/>
                    <a:pt x="15228" y="24971"/>
                  </a:cubicBezTo>
                  <a:cubicBezTo>
                    <a:pt x="15897" y="25670"/>
                    <a:pt x="16687" y="26217"/>
                    <a:pt x="17569" y="26551"/>
                  </a:cubicBezTo>
                  <a:cubicBezTo>
                    <a:pt x="18390" y="26886"/>
                    <a:pt x="19210" y="27038"/>
                    <a:pt x="20061" y="27129"/>
                  </a:cubicBezTo>
                  <a:cubicBezTo>
                    <a:pt x="20396" y="27159"/>
                    <a:pt x="20730" y="27250"/>
                    <a:pt x="21034" y="27402"/>
                  </a:cubicBezTo>
                  <a:cubicBezTo>
                    <a:pt x="21429" y="27585"/>
                    <a:pt x="21733" y="27858"/>
                    <a:pt x="21916" y="28254"/>
                  </a:cubicBezTo>
                  <a:cubicBezTo>
                    <a:pt x="22007" y="28497"/>
                    <a:pt x="22098" y="28709"/>
                    <a:pt x="22189" y="28953"/>
                  </a:cubicBezTo>
                  <a:cubicBezTo>
                    <a:pt x="22250" y="29135"/>
                    <a:pt x="22311" y="29348"/>
                    <a:pt x="22371" y="29561"/>
                  </a:cubicBezTo>
                  <a:cubicBezTo>
                    <a:pt x="22615" y="30381"/>
                    <a:pt x="22767" y="31232"/>
                    <a:pt x="22919" y="32083"/>
                  </a:cubicBezTo>
                  <a:cubicBezTo>
                    <a:pt x="23040" y="32661"/>
                    <a:pt x="23101" y="33269"/>
                    <a:pt x="23162" y="33877"/>
                  </a:cubicBezTo>
                  <a:cubicBezTo>
                    <a:pt x="23223" y="34515"/>
                    <a:pt x="23283" y="35123"/>
                    <a:pt x="23314" y="35761"/>
                  </a:cubicBezTo>
                  <a:cubicBezTo>
                    <a:pt x="23344" y="36004"/>
                    <a:pt x="23375" y="36248"/>
                    <a:pt x="23375" y="36460"/>
                  </a:cubicBezTo>
                  <a:cubicBezTo>
                    <a:pt x="23405" y="36795"/>
                    <a:pt x="23405" y="37129"/>
                    <a:pt x="23435" y="37433"/>
                  </a:cubicBezTo>
                  <a:cubicBezTo>
                    <a:pt x="23435" y="38132"/>
                    <a:pt x="23435" y="38801"/>
                    <a:pt x="23435" y="39500"/>
                  </a:cubicBezTo>
                  <a:cubicBezTo>
                    <a:pt x="23435" y="39591"/>
                    <a:pt x="23466" y="39713"/>
                    <a:pt x="23435" y="39834"/>
                  </a:cubicBezTo>
                  <a:cubicBezTo>
                    <a:pt x="23405" y="40412"/>
                    <a:pt x="23405" y="41020"/>
                    <a:pt x="23314" y="41628"/>
                  </a:cubicBezTo>
                  <a:cubicBezTo>
                    <a:pt x="23283" y="41992"/>
                    <a:pt x="23253" y="42327"/>
                    <a:pt x="23192" y="42691"/>
                  </a:cubicBezTo>
                  <a:cubicBezTo>
                    <a:pt x="23131" y="43178"/>
                    <a:pt x="23071" y="43664"/>
                    <a:pt x="23010" y="44150"/>
                  </a:cubicBezTo>
                  <a:cubicBezTo>
                    <a:pt x="22979" y="44515"/>
                    <a:pt x="22949" y="44850"/>
                    <a:pt x="22919" y="45184"/>
                  </a:cubicBezTo>
                  <a:cubicBezTo>
                    <a:pt x="22827" y="45883"/>
                    <a:pt x="22645" y="50351"/>
                    <a:pt x="22645" y="50959"/>
                  </a:cubicBezTo>
                  <a:lnTo>
                    <a:pt x="22858" y="50868"/>
                  </a:lnTo>
                  <a:cubicBezTo>
                    <a:pt x="22919" y="50503"/>
                    <a:pt x="22949" y="47190"/>
                    <a:pt x="23162" y="44880"/>
                  </a:cubicBezTo>
                  <a:cubicBezTo>
                    <a:pt x="23192" y="44606"/>
                    <a:pt x="23192" y="44333"/>
                    <a:pt x="23253" y="44090"/>
                  </a:cubicBezTo>
                  <a:cubicBezTo>
                    <a:pt x="23283" y="43603"/>
                    <a:pt x="23375" y="43117"/>
                    <a:pt x="23435" y="42631"/>
                  </a:cubicBezTo>
                  <a:cubicBezTo>
                    <a:pt x="23496" y="42175"/>
                    <a:pt x="23527" y="41719"/>
                    <a:pt x="23587" y="41263"/>
                  </a:cubicBezTo>
                  <a:cubicBezTo>
                    <a:pt x="23678" y="40716"/>
                    <a:pt x="23739" y="40199"/>
                    <a:pt x="23739" y="39652"/>
                  </a:cubicBezTo>
                  <a:cubicBezTo>
                    <a:pt x="23739" y="39409"/>
                    <a:pt x="23739" y="39166"/>
                    <a:pt x="23739" y="38922"/>
                  </a:cubicBezTo>
                  <a:cubicBezTo>
                    <a:pt x="23739" y="38102"/>
                    <a:pt x="23739" y="37281"/>
                    <a:pt x="23678" y="36491"/>
                  </a:cubicBezTo>
                  <a:cubicBezTo>
                    <a:pt x="23648" y="36065"/>
                    <a:pt x="23618" y="35640"/>
                    <a:pt x="23587" y="35214"/>
                  </a:cubicBezTo>
                  <a:cubicBezTo>
                    <a:pt x="23527" y="34728"/>
                    <a:pt x="23496" y="34211"/>
                    <a:pt x="23496" y="33694"/>
                  </a:cubicBezTo>
                  <a:cubicBezTo>
                    <a:pt x="23466" y="32995"/>
                    <a:pt x="23466" y="32327"/>
                    <a:pt x="23466" y="31627"/>
                  </a:cubicBezTo>
                  <a:cubicBezTo>
                    <a:pt x="23466" y="30928"/>
                    <a:pt x="23496" y="30229"/>
                    <a:pt x="23587" y="29561"/>
                  </a:cubicBezTo>
                  <a:cubicBezTo>
                    <a:pt x="23678" y="29135"/>
                    <a:pt x="23770" y="28709"/>
                    <a:pt x="23922" y="28284"/>
                  </a:cubicBezTo>
                  <a:cubicBezTo>
                    <a:pt x="24104" y="27858"/>
                    <a:pt x="24408" y="27585"/>
                    <a:pt x="24864" y="27463"/>
                  </a:cubicBezTo>
                  <a:cubicBezTo>
                    <a:pt x="25198" y="27342"/>
                    <a:pt x="25533" y="27281"/>
                    <a:pt x="25867" y="27190"/>
                  </a:cubicBezTo>
                  <a:cubicBezTo>
                    <a:pt x="25928" y="27159"/>
                    <a:pt x="25989" y="27159"/>
                    <a:pt x="26049" y="27129"/>
                  </a:cubicBezTo>
                  <a:cubicBezTo>
                    <a:pt x="26657" y="27038"/>
                    <a:pt x="27265" y="26886"/>
                    <a:pt x="27873" y="26643"/>
                  </a:cubicBezTo>
                  <a:cubicBezTo>
                    <a:pt x="28907" y="26217"/>
                    <a:pt x="29849" y="25609"/>
                    <a:pt x="30669" y="24819"/>
                  </a:cubicBezTo>
                  <a:cubicBezTo>
                    <a:pt x="31277" y="24211"/>
                    <a:pt x="31764" y="23512"/>
                    <a:pt x="32068" y="22722"/>
                  </a:cubicBezTo>
                  <a:cubicBezTo>
                    <a:pt x="32463" y="21658"/>
                    <a:pt x="32676" y="20563"/>
                    <a:pt x="32767" y="19439"/>
                  </a:cubicBezTo>
                  <a:cubicBezTo>
                    <a:pt x="32828" y="18557"/>
                    <a:pt x="32858" y="17645"/>
                    <a:pt x="32888" y="16764"/>
                  </a:cubicBezTo>
                  <a:cubicBezTo>
                    <a:pt x="32919" y="16308"/>
                    <a:pt x="32949" y="15852"/>
                    <a:pt x="33010" y="15396"/>
                  </a:cubicBezTo>
                  <a:cubicBezTo>
                    <a:pt x="33101" y="14849"/>
                    <a:pt x="33223" y="14332"/>
                    <a:pt x="33405" y="13785"/>
                  </a:cubicBezTo>
                  <a:cubicBezTo>
                    <a:pt x="33405" y="13755"/>
                    <a:pt x="33436" y="13724"/>
                    <a:pt x="33466" y="13633"/>
                  </a:cubicBezTo>
                  <a:cubicBezTo>
                    <a:pt x="33587" y="13694"/>
                    <a:pt x="33709" y="13724"/>
                    <a:pt x="33831" y="13755"/>
                  </a:cubicBezTo>
                  <a:cubicBezTo>
                    <a:pt x="34560" y="13937"/>
                    <a:pt x="35259" y="14150"/>
                    <a:pt x="36019" y="14180"/>
                  </a:cubicBezTo>
                  <a:cubicBezTo>
                    <a:pt x="36293" y="14211"/>
                    <a:pt x="36536" y="14241"/>
                    <a:pt x="36809" y="14241"/>
                  </a:cubicBezTo>
                  <a:cubicBezTo>
                    <a:pt x="37387" y="14211"/>
                    <a:pt x="37934" y="14180"/>
                    <a:pt x="38512" y="14089"/>
                  </a:cubicBezTo>
                  <a:cubicBezTo>
                    <a:pt x="39089" y="13968"/>
                    <a:pt x="39697" y="13846"/>
                    <a:pt x="40275" y="13633"/>
                  </a:cubicBezTo>
                  <a:cubicBezTo>
                    <a:pt x="40609" y="13481"/>
                    <a:pt x="40943" y="13299"/>
                    <a:pt x="41247" y="13056"/>
                  </a:cubicBezTo>
                  <a:cubicBezTo>
                    <a:pt x="41308" y="12965"/>
                    <a:pt x="41399" y="12904"/>
                    <a:pt x="41490" y="12843"/>
                  </a:cubicBezTo>
                  <a:cubicBezTo>
                    <a:pt x="41673" y="12691"/>
                    <a:pt x="41886" y="12569"/>
                    <a:pt x="42129" y="12509"/>
                  </a:cubicBezTo>
                  <a:cubicBezTo>
                    <a:pt x="42311" y="12478"/>
                    <a:pt x="42493" y="12448"/>
                    <a:pt x="42676" y="12417"/>
                  </a:cubicBezTo>
                  <a:cubicBezTo>
                    <a:pt x="43496" y="12296"/>
                    <a:pt x="44226" y="11962"/>
                    <a:pt x="44895" y="11475"/>
                  </a:cubicBezTo>
                  <a:cubicBezTo>
                    <a:pt x="45259" y="11202"/>
                    <a:pt x="45472" y="10806"/>
                    <a:pt x="45503" y="10351"/>
                  </a:cubicBezTo>
                  <a:cubicBezTo>
                    <a:pt x="45533" y="10016"/>
                    <a:pt x="45503" y="9712"/>
                    <a:pt x="45381" y="9378"/>
                  </a:cubicBezTo>
                  <a:cubicBezTo>
                    <a:pt x="45168" y="8861"/>
                    <a:pt x="44895" y="8405"/>
                    <a:pt x="44530" y="7980"/>
                  </a:cubicBezTo>
                  <a:cubicBezTo>
                    <a:pt x="44226" y="7645"/>
                    <a:pt x="43861" y="7341"/>
                    <a:pt x="43496" y="7098"/>
                  </a:cubicBezTo>
                  <a:cubicBezTo>
                    <a:pt x="43193" y="6916"/>
                    <a:pt x="42919" y="6733"/>
                    <a:pt x="42615" y="6521"/>
                  </a:cubicBezTo>
                  <a:cubicBezTo>
                    <a:pt x="42524" y="6460"/>
                    <a:pt x="42433" y="6399"/>
                    <a:pt x="42372" y="6278"/>
                  </a:cubicBezTo>
                  <a:cubicBezTo>
                    <a:pt x="42402" y="6186"/>
                    <a:pt x="42463" y="6065"/>
                    <a:pt x="42493" y="5974"/>
                  </a:cubicBezTo>
                  <a:cubicBezTo>
                    <a:pt x="42585" y="5761"/>
                    <a:pt x="42676" y="5548"/>
                    <a:pt x="42767" y="5305"/>
                  </a:cubicBezTo>
                  <a:cubicBezTo>
                    <a:pt x="42858" y="5031"/>
                    <a:pt x="42889" y="4727"/>
                    <a:pt x="42889" y="4423"/>
                  </a:cubicBezTo>
                  <a:cubicBezTo>
                    <a:pt x="42858" y="3998"/>
                    <a:pt x="42737" y="3603"/>
                    <a:pt x="42554" y="3238"/>
                  </a:cubicBezTo>
                  <a:cubicBezTo>
                    <a:pt x="42372" y="2843"/>
                    <a:pt x="42068" y="2569"/>
                    <a:pt x="41673" y="2417"/>
                  </a:cubicBezTo>
                  <a:cubicBezTo>
                    <a:pt x="41247" y="2265"/>
                    <a:pt x="40822" y="2174"/>
                    <a:pt x="40366" y="2174"/>
                  </a:cubicBezTo>
                  <a:cubicBezTo>
                    <a:pt x="39910" y="2174"/>
                    <a:pt x="39454" y="2205"/>
                    <a:pt x="39028" y="2326"/>
                  </a:cubicBezTo>
                  <a:cubicBezTo>
                    <a:pt x="38360" y="2478"/>
                    <a:pt x="37691" y="2721"/>
                    <a:pt x="37083" y="3025"/>
                  </a:cubicBezTo>
                  <a:cubicBezTo>
                    <a:pt x="36809" y="3177"/>
                    <a:pt x="36536" y="3329"/>
                    <a:pt x="36262" y="3481"/>
                  </a:cubicBezTo>
                  <a:cubicBezTo>
                    <a:pt x="36245" y="3499"/>
                    <a:pt x="36217" y="3516"/>
                    <a:pt x="36191" y="3516"/>
                  </a:cubicBezTo>
                  <a:cubicBezTo>
                    <a:pt x="36172" y="3516"/>
                    <a:pt x="36154" y="3507"/>
                    <a:pt x="36141" y="3481"/>
                  </a:cubicBezTo>
                  <a:cubicBezTo>
                    <a:pt x="36171" y="3420"/>
                    <a:pt x="36202" y="3329"/>
                    <a:pt x="36232" y="3238"/>
                  </a:cubicBezTo>
                  <a:cubicBezTo>
                    <a:pt x="36384" y="2964"/>
                    <a:pt x="36505" y="2660"/>
                    <a:pt x="36566" y="2356"/>
                  </a:cubicBezTo>
                  <a:cubicBezTo>
                    <a:pt x="36657" y="2022"/>
                    <a:pt x="36688" y="1718"/>
                    <a:pt x="36657" y="1353"/>
                  </a:cubicBezTo>
                  <a:cubicBezTo>
                    <a:pt x="36566" y="837"/>
                    <a:pt x="36262" y="442"/>
                    <a:pt x="35776" y="229"/>
                  </a:cubicBezTo>
                  <a:cubicBezTo>
                    <a:pt x="35624" y="168"/>
                    <a:pt x="35442" y="107"/>
                    <a:pt x="35259" y="77"/>
                  </a:cubicBezTo>
                  <a:cubicBezTo>
                    <a:pt x="35055" y="26"/>
                    <a:pt x="34858" y="1"/>
                    <a:pt x="34668" y="1"/>
                  </a:cubicBezTo>
                  <a:close/>
                </a:path>
              </a:pathLst>
            </a:custGeom>
            <a:solidFill>
              <a:srgbClr val="3F32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spTree>
      <p:nvGrpSpPr>
        <p:cNvPr id="206" name="Shape 206"/>
        <p:cNvGrpSpPr/>
        <p:nvPr/>
      </p:nvGrpSpPr>
      <p:grpSpPr>
        <a:xfrm>
          <a:off x="0" y="0"/>
          <a:ext cx="0" cy="0"/>
          <a:chOff x="0" y="0"/>
          <a:chExt cx="0" cy="0"/>
        </a:xfrm>
      </p:grpSpPr>
      <p:cxnSp>
        <p:nvCxnSpPr>
          <p:cNvPr id="207" name="Google Shape;207;p21"/>
          <p:cNvCxnSpPr/>
          <p:nvPr/>
        </p:nvCxnSpPr>
        <p:spPr>
          <a:xfrm>
            <a:off x="833538" y="1196425"/>
            <a:ext cx="1280400" cy="0"/>
          </a:xfrm>
          <a:prstGeom prst="straightConnector1">
            <a:avLst/>
          </a:prstGeom>
          <a:noFill/>
          <a:ln cap="rnd" cmpd="sng" w="28575">
            <a:solidFill>
              <a:srgbClr val="FFFFFF"/>
            </a:solidFill>
            <a:prstDash val="solid"/>
            <a:round/>
            <a:headEnd len="med" w="med" type="none"/>
            <a:tailEnd len="med" w="med" type="none"/>
          </a:ln>
        </p:spPr>
      </p:cxnSp>
      <p:sp>
        <p:nvSpPr>
          <p:cNvPr id="208" name="Google Shape;208;p21"/>
          <p:cNvSpPr txBox="1"/>
          <p:nvPr>
            <p:ph type="title"/>
          </p:nvPr>
        </p:nvSpPr>
        <p:spPr>
          <a:xfrm>
            <a:off x="636700" y="536525"/>
            <a:ext cx="4588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1"/>
          <p:cNvSpPr/>
          <p:nvPr/>
        </p:nvSpPr>
        <p:spPr>
          <a:xfrm>
            <a:off x="6638625" y="155525"/>
            <a:ext cx="2560875" cy="579725"/>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21"/>
          <p:cNvGrpSpPr/>
          <p:nvPr/>
        </p:nvGrpSpPr>
        <p:grpSpPr>
          <a:xfrm flipH="1">
            <a:off x="-296368" y="3837771"/>
            <a:ext cx="1224828" cy="1305636"/>
            <a:chOff x="36375" y="4355025"/>
            <a:chExt cx="739675" cy="788475"/>
          </a:xfrm>
        </p:grpSpPr>
        <p:sp>
          <p:nvSpPr>
            <p:cNvPr id="211" name="Google Shape;211;p21"/>
            <p:cNvSpPr/>
            <p:nvPr/>
          </p:nvSpPr>
          <p:spPr>
            <a:xfrm>
              <a:off x="253650" y="4355025"/>
              <a:ext cx="522400" cy="787125"/>
            </a:xfrm>
            <a:custGeom>
              <a:rect b="b" l="l" r="r" t="t"/>
              <a:pathLst>
                <a:path extrusionOk="0" h="31485" w="20896">
                  <a:moveTo>
                    <a:pt x="9118" y="5784"/>
                  </a:moveTo>
                  <a:cubicBezTo>
                    <a:pt x="9136" y="5802"/>
                    <a:pt x="9153" y="5820"/>
                    <a:pt x="9153" y="5820"/>
                  </a:cubicBezTo>
                  <a:cubicBezTo>
                    <a:pt x="9171" y="5873"/>
                    <a:pt x="9189" y="5909"/>
                    <a:pt x="9206" y="5962"/>
                  </a:cubicBezTo>
                  <a:cubicBezTo>
                    <a:pt x="9171" y="5997"/>
                    <a:pt x="9153" y="6033"/>
                    <a:pt x="9118" y="6086"/>
                  </a:cubicBezTo>
                  <a:cubicBezTo>
                    <a:pt x="9082" y="6068"/>
                    <a:pt x="9065" y="6051"/>
                    <a:pt x="9029" y="6033"/>
                  </a:cubicBezTo>
                  <a:cubicBezTo>
                    <a:pt x="9047" y="5944"/>
                    <a:pt x="9082" y="5873"/>
                    <a:pt x="9118" y="5784"/>
                  </a:cubicBezTo>
                  <a:close/>
                  <a:moveTo>
                    <a:pt x="10487" y="72"/>
                  </a:moveTo>
                  <a:cubicBezTo>
                    <a:pt x="11007" y="72"/>
                    <a:pt x="11478" y="250"/>
                    <a:pt x="11867" y="605"/>
                  </a:cubicBezTo>
                  <a:cubicBezTo>
                    <a:pt x="11991" y="694"/>
                    <a:pt x="12098" y="765"/>
                    <a:pt x="12240" y="818"/>
                  </a:cubicBezTo>
                  <a:cubicBezTo>
                    <a:pt x="12328" y="836"/>
                    <a:pt x="12417" y="871"/>
                    <a:pt x="12506" y="907"/>
                  </a:cubicBezTo>
                  <a:cubicBezTo>
                    <a:pt x="12541" y="924"/>
                    <a:pt x="12577" y="924"/>
                    <a:pt x="12612" y="942"/>
                  </a:cubicBezTo>
                  <a:cubicBezTo>
                    <a:pt x="12665" y="960"/>
                    <a:pt x="12718" y="1013"/>
                    <a:pt x="12736" y="1066"/>
                  </a:cubicBezTo>
                  <a:cubicBezTo>
                    <a:pt x="12754" y="1120"/>
                    <a:pt x="12772" y="1190"/>
                    <a:pt x="12772" y="1244"/>
                  </a:cubicBezTo>
                  <a:cubicBezTo>
                    <a:pt x="12772" y="1439"/>
                    <a:pt x="12754" y="1634"/>
                    <a:pt x="12683" y="1829"/>
                  </a:cubicBezTo>
                  <a:cubicBezTo>
                    <a:pt x="12559" y="2166"/>
                    <a:pt x="12381" y="2485"/>
                    <a:pt x="12151" y="2769"/>
                  </a:cubicBezTo>
                  <a:cubicBezTo>
                    <a:pt x="12009" y="2929"/>
                    <a:pt x="11867" y="3088"/>
                    <a:pt x="11725" y="3248"/>
                  </a:cubicBezTo>
                  <a:cubicBezTo>
                    <a:pt x="11548" y="3443"/>
                    <a:pt x="11370" y="3638"/>
                    <a:pt x="11229" y="3851"/>
                  </a:cubicBezTo>
                  <a:cubicBezTo>
                    <a:pt x="11051" y="4064"/>
                    <a:pt x="10909" y="4312"/>
                    <a:pt x="10803" y="4561"/>
                  </a:cubicBezTo>
                  <a:cubicBezTo>
                    <a:pt x="10661" y="4915"/>
                    <a:pt x="10537" y="5288"/>
                    <a:pt x="10448" y="5660"/>
                  </a:cubicBezTo>
                  <a:cubicBezTo>
                    <a:pt x="10448" y="5714"/>
                    <a:pt x="10430" y="5767"/>
                    <a:pt x="10430" y="5820"/>
                  </a:cubicBezTo>
                  <a:cubicBezTo>
                    <a:pt x="10413" y="5855"/>
                    <a:pt x="10413" y="5891"/>
                    <a:pt x="10395" y="5926"/>
                  </a:cubicBezTo>
                  <a:cubicBezTo>
                    <a:pt x="10359" y="5873"/>
                    <a:pt x="10342" y="5820"/>
                    <a:pt x="10288" y="5820"/>
                  </a:cubicBezTo>
                  <a:cubicBezTo>
                    <a:pt x="10235" y="5820"/>
                    <a:pt x="10217" y="5855"/>
                    <a:pt x="10200" y="5891"/>
                  </a:cubicBezTo>
                  <a:cubicBezTo>
                    <a:pt x="10182" y="5944"/>
                    <a:pt x="10182" y="5997"/>
                    <a:pt x="10164" y="6068"/>
                  </a:cubicBezTo>
                  <a:cubicBezTo>
                    <a:pt x="10164" y="6051"/>
                    <a:pt x="10147" y="6051"/>
                    <a:pt x="10129" y="6033"/>
                  </a:cubicBezTo>
                  <a:cubicBezTo>
                    <a:pt x="10105" y="6017"/>
                    <a:pt x="10085" y="6008"/>
                    <a:pt x="10065" y="6008"/>
                  </a:cubicBezTo>
                  <a:cubicBezTo>
                    <a:pt x="10040" y="6008"/>
                    <a:pt x="10016" y="6021"/>
                    <a:pt x="9987" y="6051"/>
                  </a:cubicBezTo>
                  <a:cubicBezTo>
                    <a:pt x="9987" y="6068"/>
                    <a:pt x="9969" y="6068"/>
                    <a:pt x="9969" y="6086"/>
                  </a:cubicBezTo>
                  <a:cubicBezTo>
                    <a:pt x="9951" y="6033"/>
                    <a:pt x="9951" y="5997"/>
                    <a:pt x="9934" y="5962"/>
                  </a:cubicBezTo>
                  <a:cubicBezTo>
                    <a:pt x="9934" y="5926"/>
                    <a:pt x="9934" y="5891"/>
                    <a:pt x="9916" y="5855"/>
                  </a:cubicBezTo>
                  <a:cubicBezTo>
                    <a:pt x="9898" y="5802"/>
                    <a:pt x="9880" y="5731"/>
                    <a:pt x="9810" y="5696"/>
                  </a:cubicBezTo>
                  <a:cubicBezTo>
                    <a:pt x="9792" y="5554"/>
                    <a:pt x="9756" y="5412"/>
                    <a:pt x="9739" y="5270"/>
                  </a:cubicBezTo>
                  <a:cubicBezTo>
                    <a:pt x="9668" y="4933"/>
                    <a:pt x="9632" y="4596"/>
                    <a:pt x="9597" y="4259"/>
                  </a:cubicBezTo>
                  <a:cubicBezTo>
                    <a:pt x="9597" y="4117"/>
                    <a:pt x="9579" y="3958"/>
                    <a:pt x="9579" y="3816"/>
                  </a:cubicBezTo>
                  <a:cubicBezTo>
                    <a:pt x="9561" y="3638"/>
                    <a:pt x="9561" y="3461"/>
                    <a:pt x="9561" y="3284"/>
                  </a:cubicBezTo>
                  <a:cubicBezTo>
                    <a:pt x="9561" y="3071"/>
                    <a:pt x="9579" y="2858"/>
                    <a:pt x="9597" y="2645"/>
                  </a:cubicBezTo>
                  <a:cubicBezTo>
                    <a:pt x="9597" y="2574"/>
                    <a:pt x="9614" y="2485"/>
                    <a:pt x="9614" y="2414"/>
                  </a:cubicBezTo>
                  <a:cubicBezTo>
                    <a:pt x="9614" y="2379"/>
                    <a:pt x="9614" y="2361"/>
                    <a:pt x="9614" y="2326"/>
                  </a:cubicBezTo>
                  <a:cubicBezTo>
                    <a:pt x="9597" y="2379"/>
                    <a:pt x="9579" y="2432"/>
                    <a:pt x="9579" y="2485"/>
                  </a:cubicBezTo>
                  <a:cubicBezTo>
                    <a:pt x="9579" y="2592"/>
                    <a:pt x="9561" y="2716"/>
                    <a:pt x="9561" y="2840"/>
                  </a:cubicBezTo>
                  <a:cubicBezTo>
                    <a:pt x="9526" y="3159"/>
                    <a:pt x="9526" y="3479"/>
                    <a:pt x="9543" y="3798"/>
                  </a:cubicBezTo>
                  <a:cubicBezTo>
                    <a:pt x="9561" y="4011"/>
                    <a:pt x="9579" y="4224"/>
                    <a:pt x="9597" y="4436"/>
                  </a:cubicBezTo>
                  <a:cubicBezTo>
                    <a:pt x="9597" y="4614"/>
                    <a:pt x="9632" y="4773"/>
                    <a:pt x="9650" y="4933"/>
                  </a:cubicBezTo>
                  <a:cubicBezTo>
                    <a:pt x="9685" y="5181"/>
                    <a:pt x="9739" y="5430"/>
                    <a:pt x="9774" y="5678"/>
                  </a:cubicBezTo>
                  <a:cubicBezTo>
                    <a:pt x="9774" y="5678"/>
                    <a:pt x="9774" y="5696"/>
                    <a:pt x="9774" y="5696"/>
                  </a:cubicBezTo>
                  <a:cubicBezTo>
                    <a:pt x="9739" y="5749"/>
                    <a:pt x="9703" y="5784"/>
                    <a:pt x="9650" y="5838"/>
                  </a:cubicBezTo>
                  <a:cubicBezTo>
                    <a:pt x="9650" y="5820"/>
                    <a:pt x="9632" y="5820"/>
                    <a:pt x="9632" y="5802"/>
                  </a:cubicBezTo>
                  <a:cubicBezTo>
                    <a:pt x="9437" y="5306"/>
                    <a:pt x="9277" y="4791"/>
                    <a:pt x="9153" y="4277"/>
                  </a:cubicBezTo>
                  <a:cubicBezTo>
                    <a:pt x="9118" y="4064"/>
                    <a:pt x="9065" y="3833"/>
                    <a:pt x="9047" y="3621"/>
                  </a:cubicBezTo>
                  <a:cubicBezTo>
                    <a:pt x="9047" y="3550"/>
                    <a:pt x="9029" y="3479"/>
                    <a:pt x="9029" y="3390"/>
                  </a:cubicBezTo>
                  <a:cubicBezTo>
                    <a:pt x="9029" y="3461"/>
                    <a:pt x="9011" y="3532"/>
                    <a:pt x="9029" y="3603"/>
                  </a:cubicBezTo>
                  <a:cubicBezTo>
                    <a:pt x="9047" y="3656"/>
                    <a:pt x="9047" y="3727"/>
                    <a:pt x="9047" y="3798"/>
                  </a:cubicBezTo>
                  <a:cubicBezTo>
                    <a:pt x="9082" y="4099"/>
                    <a:pt x="9153" y="4383"/>
                    <a:pt x="9224" y="4685"/>
                  </a:cubicBezTo>
                  <a:cubicBezTo>
                    <a:pt x="9331" y="5075"/>
                    <a:pt x="9473" y="5447"/>
                    <a:pt x="9614" y="5820"/>
                  </a:cubicBezTo>
                  <a:cubicBezTo>
                    <a:pt x="9632" y="5855"/>
                    <a:pt x="9650" y="5891"/>
                    <a:pt x="9632" y="5926"/>
                  </a:cubicBezTo>
                  <a:cubicBezTo>
                    <a:pt x="9614" y="5926"/>
                    <a:pt x="9597" y="5909"/>
                    <a:pt x="9561" y="5909"/>
                  </a:cubicBezTo>
                  <a:cubicBezTo>
                    <a:pt x="9473" y="5944"/>
                    <a:pt x="9437" y="6033"/>
                    <a:pt x="9384" y="6104"/>
                  </a:cubicBezTo>
                  <a:cubicBezTo>
                    <a:pt x="9366" y="6086"/>
                    <a:pt x="9366" y="6068"/>
                    <a:pt x="9366" y="6033"/>
                  </a:cubicBezTo>
                  <a:cubicBezTo>
                    <a:pt x="9348" y="6015"/>
                    <a:pt x="9348" y="5997"/>
                    <a:pt x="9331" y="5980"/>
                  </a:cubicBezTo>
                  <a:cubicBezTo>
                    <a:pt x="9313" y="5962"/>
                    <a:pt x="9295" y="5944"/>
                    <a:pt x="9260" y="5926"/>
                  </a:cubicBezTo>
                  <a:cubicBezTo>
                    <a:pt x="9260" y="5891"/>
                    <a:pt x="9242" y="5855"/>
                    <a:pt x="9224" y="5820"/>
                  </a:cubicBezTo>
                  <a:cubicBezTo>
                    <a:pt x="9224" y="5784"/>
                    <a:pt x="9206" y="5749"/>
                    <a:pt x="9171" y="5731"/>
                  </a:cubicBezTo>
                  <a:cubicBezTo>
                    <a:pt x="9155" y="5726"/>
                    <a:pt x="9143" y="5724"/>
                    <a:pt x="9132" y="5724"/>
                  </a:cubicBezTo>
                  <a:cubicBezTo>
                    <a:pt x="9106" y="5724"/>
                    <a:pt x="9090" y="5736"/>
                    <a:pt x="9065" y="5749"/>
                  </a:cubicBezTo>
                  <a:cubicBezTo>
                    <a:pt x="9047" y="5784"/>
                    <a:pt x="9029" y="5820"/>
                    <a:pt x="9029" y="5855"/>
                  </a:cubicBezTo>
                  <a:cubicBezTo>
                    <a:pt x="8994" y="5909"/>
                    <a:pt x="8994" y="5962"/>
                    <a:pt x="8958" y="6015"/>
                  </a:cubicBezTo>
                  <a:cubicBezTo>
                    <a:pt x="8940" y="5997"/>
                    <a:pt x="8923" y="5997"/>
                    <a:pt x="8923" y="5980"/>
                  </a:cubicBezTo>
                  <a:cubicBezTo>
                    <a:pt x="8852" y="5891"/>
                    <a:pt x="8798" y="5820"/>
                    <a:pt x="8728" y="5731"/>
                  </a:cubicBezTo>
                  <a:cubicBezTo>
                    <a:pt x="8532" y="5447"/>
                    <a:pt x="8320" y="5146"/>
                    <a:pt x="8124" y="4844"/>
                  </a:cubicBezTo>
                  <a:cubicBezTo>
                    <a:pt x="7858" y="4383"/>
                    <a:pt x="7646" y="3887"/>
                    <a:pt x="7468" y="3390"/>
                  </a:cubicBezTo>
                  <a:cubicBezTo>
                    <a:pt x="7397" y="3195"/>
                    <a:pt x="7344" y="3017"/>
                    <a:pt x="7309" y="2805"/>
                  </a:cubicBezTo>
                  <a:cubicBezTo>
                    <a:pt x="7273" y="2627"/>
                    <a:pt x="7255" y="2432"/>
                    <a:pt x="7273" y="2237"/>
                  </a:cubicBezTo>
                  <a:cubicBezTo>
                    <a:pt x="7309" y="1953"/>
                    <a:pt x="7433" y="1723"/>
                    <a:pt x="7646" y="1545"/>
                  </a:cubicBezTo>
                  <a:cubicBezTo>
                    <a:pt x="7734" y="1474"/>
                    <a:pt x="7805" y="1421"/>
                    <a:pt x="7894" y="1368"/>
                  </a:cubicBezTo>
                  <a:cubicBezTo>
                    <a:pt x="8018" y="1297"/>
                    <a:pt x="8142" y="1226"/>
                    <a:pt x="8266" y="1155"/>
                  </a:cubicBezTo>
                  <a:cubicBezTo>
                    <a:pt x="8408" y="1084"/>
                    <a:pt x="8550" y="995"/>
                    <a:pt x="8674" y="889"/>
                  </a:cubicBezTo>
                  <a:cubicBezTo>
                    <a:pt x="8745" y="836"/>
                    <a:pt x="8816" y="765"/>
                    <a:pt x="8887" y="712"/>
                  </a:cubicBezTo>
                  <a:cubicBezTo>
                    <a:pt x="9118" y="534"/>
                    <a:pt x="9384" y="375"/>
                    <a:pt x="9650" y="250"/>
                  </a:cubicBezTo>
                  <a:cubicBezTo>
                    <a:pt x="9880" y="144"/>
                    <a:pt x="10147" y="91"/>
                    <a:pt x="10413" y="73"/>
                  </a:cubicBezTo>
                  <a:cubicBezTo>
                    <a:pt x="10438" y="72"/>
                    <a:pt x="10462" y="72"/>
                    <a:pt x="10487" y="72"/>
                  </a:cubicBezTo>
                  <a:close/>
                  <a:moveTo>
                    <a:pt x="10288" y="5873"/>
                  </a:moveTo>
                  <a:cubicBezTo>
                    <a:pt x="10342" y="5962"/>
                    <a:pt x="10377" y="6051"/>
                    <a:pt x="10377" y="6192"/>
                  </a:cubicBezTo>
                  <a:cubicBezTo>
                    <a:pt x="10359" y="6192"/>
                    <a:pt x="10324" y="6192"/>
                    <a:pt x="10306" y="6210"/>
                  </a:cubicBezTo>
                  <a:cubicBezTo>
                    <a:pt x="10271" y="6210"/>
                    <a:pt x="10253" y="6228"/>
                    <a:pt x="10235" y="6246"/>
                  </a:cubicBezTo>
                  <a:cubicBezTo>
                    <a:pt x="10217" y="6210"/>
                    <a:pt x="10217" y="6192"/>
                    <a:pt x="10217" y="6157"/>
                  </a:cubicBezTo>
                  <a:cubicBezTo>
                    <a:pt x="10235" y="6068"/>
                    <a:pt x="10235" y="5980"/>
                    <a:pt x="10288" y="5873"/>
                  </a:cubicBezTo>
                  <a:close/>
                  <a:moveTo>
                    <a:pt x="9810" y="5784"/>
                  </a:moveTo>
                  <a:cubicBezTo>
                    <a:pt x="9810" y="5802"/>
                    <a:pt x="9827" y="5802"/>
                    <a:pt x="9845" y="5820"/>
                  </a:cubicBezTo>
                  <a:cubicBezTo>
                    <a:pt x="9880" y="5962"/>
                    <a:pt x="9898" y="6104"/>
                    <a:pt x="9898" y="6263"/>
                  </a:cubicBezTo>
                  <a:cubicBezTo>
                    <a:pt x="9880" y="6228"/>
                    <a:pt x="9845" y="6210"/>
                    <a:pt x="9827" y="6192"/>
                  </a:cubicBezTo>
                  <a:cubicBezTo>
                    <a:pt x="9756" y="6192"/>
                    <a:pt x="9739" y="6246"/>
                    <a:pt x="9685" y="6281"/>
                  </a:cubicBezTo>
                  <a:cubicBezTo>
                    <a:pt x="9650" y="6121"/>
                    <a:pt x="9668" y="5980"/>
                    <a:pt x="9739" y="5838"/>
                  </a:cubicBezTo>
                  <a:cubicBezTo>
                    <a:pt x="9739" y="5820"/>
                    <a:pt x="9756" y="5784"/>
                    <a:pt x="9810" y="5784"/>
                  </a:cubicBezTo>
                  <a:close/>
                  <a:moveTo>
                    <a:pt x="8710" y="6210"/>
                  </a:moveTo>
                  <a:cubicBezTo>
                    <a:pt x="8710" y="6228"/>
                    <a:pt x="8728" y="6228"/>
                    <a:pt x="8745" y="6246"/>
                  </a:cubicBezTo>
                  <a:cubicBezTo>
                    <a:pt x="8728" y="6263"/>
                    <a:pt x="8710" y="6281"/>
                    <a:pt x="8710" y="6299"/>
                  </a:cubicBezTo>
                  <a:cubicBezTo>
                    <a:pt x="8692" y="6263"/>
                    <a:pt x="8692" y="6246"/>
                    <a:pt x="8710" y="6210"/>
                  </a:cubicBezTo>
                  <a:close/>
                  <a:moveTo>
                    <a:pt x="13180" y="6317"/>
                  </a:moveTo>
                  <a:lnTo>
                    <a:pt x="13180" y="6317"/>
                  </a:lnTo>
                  <a:cubicBezTo>
                    <a:pt x="13165" y="6322"/>
                    <a:pt x="13151" y="6327"/>
                    <a:pt x="13137" y="6332"/>
                  </a:cubicBezTo>
                  <a:lnTo>
                    <a:pt x="13137" y="6332"/>
                  </a:lnTo>
                  <a:cubicBezTo>
                    <a:pt x="13149" y="6330"/>
                    <a:pt x="13162" y="6325"/>
                    <a:pt x="13180" y="6317"/>
                  </a:cubicBezTo>
                  <a:close/>
                  <a:moveTo>
                    <a:pt x="9029" y="6104"/>
                  </a:moveTo>
                  <a:cubicBezTo>
                    <a:pt x="9047" y="6175"/>
                    <a:pt x="9029" y="6192"/>
                    <a:pt x="8940" y="6352"/>
                  </a:cubicBezTo>
                  <a:cubicBezTo>
                    <a:pt x="8905" y="6352"/>
                    <a:pt x="8869" y="6352"/>
                    <a:pt x="8834" y="6370"/>
                  </a:cubicBezTo>
                  <a:cubicBezTo>
                    <a:pt x="8798" y="6370"/>
                    <a:pt x="8763" y="6405"/>
                    <a:pt x="8728" y="6423"/>
                  </a:cubicBezTo>
                  <a:cubicBezTo>
                    <a:pt x="8745" y="6334"/>
                    <a:pt x="8798" y="6263"/>
                    <a:pt x="8869" y="6192"/>
                  </a:cubicBezTo>
                  <a:cubicBezTo>
                    <a:pt x="8905" y="6139"/>
                    <a:pt x="8958" y="6104"/>
                    <a:pt x="9029" y="6104"/>
                  </a:cubicBezTo>
                  <a:close/>
                  <a:moveTo>
                    <a:pt x="8461" y="6192"/>
                  </a:moveTo>
                  <a:cubicBezTo>
                    <a:pt x="8497" y="6317"/>
                    <a:pt x="8444" y="6388"/>
                    <a:pt x="8373" y="6476"/>
                  </a:cubicBezTo>
                  <a:cubicBezTo>
                    <a:pt x="8391" y="6388"/>
                    <a:pt x="8408" y="6281"/>
                    <a:pt x="8461" y="6192"/>
                  </a:cubicBezTo>
                  <a:close/>
                  <a:moveTo>
                    <a:pt x="12541" y="2343"/>
                  </a:moveTo>
                  <a:lnTo>
                    <a:pt x="12541" y="2343"/>
                  </a:lnTo>
                  <a:cubicBezTo>
                    <a:pt x="12523" y="2361"/>
                    <a:pt x="12523" y="2379"/>
                    <a:pt x="12523" y="2397"/>
                  </a:cubicBezTo>
                  <a:cubicBezTo>
                    <a:pt x="12470" y="2539"/>
                    <a:pt x="12417" y="2680"/>
                    <a:pt x="12346" y="2822"/>
                  </a:cubicBezTo>
                  <a:cubicBezTo>
                    <a:pt x="12169" y="3177"/>
                    <a:pt x="11973" y="3532"/>
                    <a:pt x="11796" y="3887"/>
                  </a:cubicBezTo>
                  <a:cubicBezTo>
                    <a:pt x="11459" y="4525"/>
                    <a:pt x="11158" y="5181"/>
                    <a:pt x="10874" y="5838"/>
                  </a:cubicBezTo>
                  <a:cubicBezTo>
                    <a:pt x="10821" y="5926"/>
                    <a:pt x="10785" y="6033"/>
                    <a:pt x="10732" y="6139"/>
                  </a:cubicBezTo>
                  <a:cubicBezTo>
                    <a:pt x="10714" y="6192"/>
                    <a:pt x="10696" y="6228"/>
                    <a:pt x="10661" y="6281"/>
                  </a:cubicBezTo>
                  <a:cubicBezTo>
                    <a:pt x="10643" y="6317"/>
                    <a:pt x="10643" y="6352"/>
                    <a:pt x="10625" y="6405"/>
                  </a:cubicBezTo>
                  <a:cubicBezTo>
                    <a:pt x="10625" y="6441"/>
                    <a:pt x="10625" y="6476"/>
                    <a:pt x="10625" y="6529"/>
                  </a:cubicBezTo>
                  <a:cubicBezTo>
                    <a:pt x="10572" y="6512"/>
                    <a:pt x="10537" y="6476"/>
                    <a:pt x="10519" y="6476"/>
                  </a:cubicBezTo>
                  <a:cubicBezTo>
                    <a:pt x="10501" y="6441"/>
                    <a:pt x="10501" y="6405"/>
                    <a:pt x="10501" y="6370"/>
                  </a:cubicBezTo>
                  <a:cubicBezTo>
                    <a:pt x="10484" y="5980"/>
                    <a:pt x="10537" y="5589"/>
                    <a:pt x="10661" y="5217"/>
                  </a:cubicBezTo>
                  <a:cubicBezTo>
                    <a:pt x="10696" y="5075"/>
                    <a:pt x="10750" y="4933"/>
                    <a:pt x="10803" y="4791"/>
                  </a:cubicBezTo>
                  <a:cubicBezTo>
                    <a:pt x="10945" y="4383"/>
                    <a:pt x="11158" y="4028"/>
                    <a:pt x="11441" y="3691"/>
                  </a:cubicBezTo>
                  <a:cubicBezTo>
                    <a:pt x="11566" y="3532"/>
                    <a:pt x="11707" y="3390"/>
                    <a:pt x="11849" y="3230"/>
                  </a:cubicBezTo>
                  <a:cubicBezTo>
                    <a:pt x="11956" y="3106"/>
                    <a:pt x="12062" y="3000"/>
                    <a:pt x="12151" y="2876"/>
                  </a:cubicBezTo>
                  <a:cubicBezTo>
                    <a:pt x="12275" y="2734"/>
                    <a:pt x="12399" y="2574"/>
                    <a:pt x="12488" y="2414"/>
                  </a:cubicBezTo>
                  <a:cubicBezTo>
                    <a:pt x="12506" y="2397"/>
                    <a:pt x="12506" y="2361"/>
                    <a:pt x="12541" y="2343"/>
                  </a:cubicBezTo>
                  <a:close/>
                  <a:moveTo>
                    <a:pt x="8976" y="6547"/>
                  </a:moveTo>
                  <a:cubicBezTo>
                    <a:pt x="9029" y="6583"/>
                    <a:pt x="9047" y="6636"/>
                    <a:pt x="9047" y="6707"/>
                  </a:cubicBezTo>
                  <a:cubicBezTo>
                    <a:pt x="8994" y="6689"/>
                    <a:pt x="8958" y="6671"/>
                    <a:pt x="8905" y="6654"/>
                  </a:cubicBezTo>
                  <a:cubicBezTo>
                    <a:pt x="8923" y="6618"/>
                    <a:pt x="8940" y="6583"/>
                    <a:pt x="8976" y="6547"/>
                  </a:cubicBezTo>
                  <a:close/>
                  <a:moveTo>
                    <a:pt x="9277" y="6015"/>
                  </a:moveTo>
                  <a:cubicBezTo>
                    <a:pt x="9295" y="6033"/>
                    <a:pt x="9295" y="6051"/>
                    <a:pt x="9295" y="6086"/>
                  </a:cubicBezTo>
                  <a:cubicBezTo>
                    <a:pt x="9295" y="6121"/>
                    <a:pt x="9295" y="6157"/>
                    <a:pt x="9295" y="6192"/>
                  </a:cubicBezTo>
                  <a:cubicBezTo>
                    <a:pt x="9277" y="6352"/>
                    <a:pt x="9260" y="6512"/>
                    <a:pt x="9277" y="6671"/>
                  </a:cubicBezTo>
                  <a:cubicBezTo>
                    <a:pt x="9277" y="6689"/>
                    <a:pt x="9277" y="6725"/>
                    <a:pt x="9260" y="6742"/>
                  </a:cubicBezTo>
                  <a:cubicBezTo>
                    <a:pt x="9189" y="6671"/>
                    <a:pt x="9189" y="6671"/>
                    <a:pt x="9100" y="6654"/>
                  </a:cubicBezTo>
                  <a:cubicBezTo>
                    <a:pt x="9100" y="6636"/>
                    <a:pt x="9100" y="6618"/>
                    <a:pt x="9100" y="6600"/>
                  </a:cubicBezTo>
                  <a:cubicBezTo>
                    <a:pt x="9100" y="6494"/>
                    <a:pt x="9100" y="6388"/>
                    <a:pt x="9100" y="6299"/>
                  </a:cubicBezTo>
                  <a:cubicBezTo>
                    <a:pt x="9100" y="6175"/>
                    <a:pt x="9171" y="6104"/>
                    <a:pt x="9242" y="6033"/>
                  </a:cubicBezTo>
                  <a:cubicBezTo>
                    <a:pt x="9242" y="6015"/>
                    <a:pt x="9260" y="6015"/>
                    <a:pt x="9277" y="6015"/>
                  </a:cubicBezTo>
                  <a:close/>
                  <a:moveTo>
                    <a:pt x="5662" y="6849"/>
                  </a:moveTo>
                  <a:cubicBezTo>
                    <a:pt x="5661" y="6849"/>
                    <a:pt x="5660" y="6849"/>
                    <a:pt x="5659" y="6849"/>
                  </a:cubicBezTo>
                  <a:cubicBezTo>
                    <a:pt x="5660" y="6849"/>
                    <a:pt x="5661" y="6849"/>
                    <a:pt x="5662" y="6849"/>
                  </a:cubicBezTo>
                  <a:close/>
                  <a:moveTo>
                    <a:pt x="8621" y="6033"/>
                  </a:moveTo>
                  <a:cubicBezTo>
                    <a:pt x="8657" y="6051"/>
                    <a:pt x="8639" y="6086"/>
                    <a:pt x="8639" y="6121"/>
                  </a:cubicBezTo>
                  <a:cubicBezTo>
                    <a:pt x="8639" y="6175"/>
                    <a:pt x="8621" y="6228"/>
                    <a:pt x="8621" y="6281"/>
                  </a:cubicBezTo>
                  <a:cubicBezTo>
                    <a:pt x="8621" y="6370"/>
                    <a:pt x="8603" y="6459"/>
                    <a:pt x="8603" y="6529"/>
                  </a:cubicBezTo>
                  <a:cubicBezTo>
                    <a:pt x="8461" y="6707"/>
                    <a:pt x="8461" y="6707"/>
                    <a:pt x="8408" y="6866"/>
                  </a:cubicBezTo>
                  <a:cubicBezTo>
                    <a:pt x="8355" y="6813"/>
                    <a:pt x="8320" y="6760"/>
                    <a:pt x="8355" y="6671"/>
                  </a:cubicBezTo>
                  <a:cubicBezTo>
                    <a:pt x="8355" y="6636"/>
                    <a:pt x="8391" y="6600"/>
                    <a:pt x="8408" y="6547"/>
                  </a:cubicBezTo>
                  <a:cubicBezTo>
                    <a:pt x="8426" y="6512"/>
                    <a:pt x="8461" y="6459"/>
                    <a:pt x="8479" y="6423"/>
                  </a:cubicBezTo>
                  <a:cubicBezTo>
                    <a:pt x="8515" y="6370"/>
                    <a:pt x="8532" y="6299"/>
                    <a:pt x="8532" y="6246"/>
                  </a:cubicBezTo>
                  <a:cubicBezTo>
                    <a:pt x="8532" y="6192"/>
                    <a:pt x="8532" y="6157"/>
                    <a:pt x="8532" y="6104"/>
                  </a:cubicBezTo>
                  <a:cubicBezTo>
                    <a:pt x="8550" y="6068"/>
                    <a:pt x="8568" y="6033"/>
                    <a:pt x="8621" y="6033"/>
                  </a:cubicBezTo>
                  <a:close/>
                  <a:moveTo>
                    <a:pt x="10732" y="6299"/>
                  </a:moveTo>
                  <a:cubicBezTo>
                    <a:pt x="10803" y="6405"/>
                    <a:pt x="10856" y="6636"/>
                    <a:pt x="10821" y="6866"/>
                  </a:cubicBezTo>
                  <a:cubicBezTo>
                    <a:pt x="10821" y="6849"/>
                    <a:pt x="10803" y="6849"/>
                    <a:pt x="10785" y="6849"/>
                  </a:cubicBezTo>
                  <a:cubicBezTo>
                    <a:pt x="10785" y="6831"/>
                    <a:pt x="10767" y="6831"/>
                    <a:pt x="10750" y="6831"/>
                  </a:cubicBezTo>
                  <a:cubicBezTo>
                    <a:pt x="10696" y="6707"/>
                    <a:pt x="10679" y="6583"/>
                    <a:pt x="10696" y="6441"/>
                  </a:cubicBezTo>
                  <a:cubicBezTo>
                    <a:pt x="10696" y="6405"/>
                    <a:pt x="10696" y="6352"/>
                    <a:pt x="10732" y="6299"/>
                  </a:cubicBezTo>
                  <a:close/>
                  <a:moveTo>
                    <a:pt x="10324" y="6263"/>
                  </a:moveTo>
                  <a:cubicBezTo>
                    <a:pt x="10342" y="6281"/>
                    <a:pt x="10359" y="6281"/>
                    <a:pt x="10377" y="6299"/>
                  </a:cubicBezTo>
                  <a:cubicBezTo>
                    <a:pt x="10413" y="6352"/>
                    <a:pt x="10430" y="6405"/>
                    <a:pt x="10430" y="6476"/>
                  </a:cubicBezTo>
                  <a:cubicBezTo>
                    <a:pt x="10395" y="6547"/>
                    <a:pt x="10413" y="6618"/>
                    <a:pt x="10430" y="6671"/>
                  </a:cubicBezTo>
                  <a:cubicBezTo>
                    <a:pt x="10448" y="6742"/>
                    <a:pt x="10466" y="6813"/>
                    <a:pt x="10484" y="6884"/>
                  </a:cubicBezTo>
                  <a:lnTo>
                    <a:pt x="10395" y="6884"/>
                  </a:lnTo>
                  <a:cubicBezTo>
                    <a:pt x="10377" y="6866"/>
                    <a:pt x="10359" y="6849"/>
                    <a:pt x="10342" y="6831"/>
                  </a:cubicBezTo>
                  <a:cubicBezTo>
                    <a:pt x="10324" y="6813"/>
                    <a:pt x="10306" y="6796"/>
                    <a:pt x="10271" y="6778"/>
                  </a:cubicBezTo>
                  <a:cubicBezTo>
                    <a:pt x="10306" y="6618"/>
                    <a:pt x="10271" y="6441"/>
                    <a:pt x="10324" y="6263"/>
                  </a:cubicBezTo>
                  <a:close/>
                  <a:moveTo>
                    <a:pt x="9561" y="5980"/>
                  </a:moveTo>
                  <a:cubicBezTo>
                    <a:pt x="9597" y="6015"/>
                    <a:pt x="9597" y="6051"/>
                    <a:pt x="9597" y="6086"/>
                  </a:cubicBezTo>
                  <a:cubicBezTo>
                    <a:pt x="9614" y="6352"/>
                    <a:pt x="9632" y="6618"/>
                    <a:pt x="9597" y="6884"/>
                  </a:cubicBezTo>
                  <a:cubicBezTo>
                    <a:pt x="9561" y="6920"/>
                    <a:pt x="9526" y="6955"/>
                    <a:pt x="9490" y="7008"/>
                  </a:cubicBezTo>
                  <a:cubicBezTo>
                    <a:pt x="9473" y="7008"/>
                    <a:pt x="9473" y="6973"/>
                    <a:pt x="9473" y="6973"/>
                  </a:cubicBezTo>
                  <a:cubicBezTo>
                    <a:pt x="9455" y="6920"/>
                    <a:pt x="9455" y="6866"/>
                    <a:pt x="9437" y="6796"/>
                  </a:cubicBezTo>
                  <a:cubicBezTo>
                    <a:pt x="9437" y="6742"/>
                    <a:pt x="9419" y="6689"/>
                    <a:pt x="9348" y="6671"/>
                  </a:cubicBezTo>
                  <a:cubicBezTo>
                    <a:pt x="9331" y="6529"/>
                    <a:pt x="9331" y="6405"/>
                    <a:pt x="9384" y="6281"/>
                  </a:cubicBezTo>
                  <a:cubicBezTo>
                    <a:pt x="9419" y="6210"/>
                    <a:pt x="9437" y="6139"/>
                    <a:pt x="9473" y="6068"/>
                  </a:cubicBezTo>
                  <a:cubicBezTo>
                    <a:pt x="9490" y="6033"/>
                    <a:pt x="9526" y="5997"/>
                    <a:pt x="9561" y="5980"/>
                  </a:cubicBezTo>
                  <a:close/>
                  <a:moveTo>
                    <a:pt x="8869" y="6423"/>
                  </a:moveTo>
                  <a:cubicBezTo>
                    <a:pt x="8905" y="6476"/>
                    <a:pt x="8887" y="6512"/>
                    <a:pt x="8887" y="6547"/>
                  </a:cubicBezTo>
                  <a:cubicBezTo>
                    <a:pt x="8852" y="6618"/>
                    <a:pt x="8816" y="6707"/>
                    <a:pt x="8745" y="6760"/>
                  </a:cubicBezTo>
                  <a:cubicBezTo>
                    <a:pt x="8674" y="6813"/>
                    <a:pt x="8603" y="6902"/>
                    <a:pt x="8550" y="6973"/>
                  </a:cubicBezTo>
                  <a:cubicBezTo>
                    <a:pt x="8532" y="6991"/>
                    <a:pt x="8532" y="7008"/>
                    <a:pt x="8515" y="7026"/>
                  </a:cubicBezTo>
                  <a:cubicBezTo>
                    <a:pt x="8479" y="6920"/>
                    <a:pt x="8479" y="6813"/>
                    <a:pt x="8532" y="6725"/>
                  </a:cubicBezTo>
                  <a:cubicBezTo>
                    <a:pt x="8621" y="6618"/>
                    <a:pt x="8710" y="6512"/>
                    <a:pt x="8816" y="6441"/>
                  </a:cubicBezTo>
                  <a:cubicBezTo>
                    <a:pt x="8834" y="6423"/>
                    <a:pt x="8852" y="6423"/>
                    <a:pt x="8869" y="6423"/>
                  </a:cubicBezTo>
                  <a:close/>
                  <a:moveTo>
                    <a:pt x="10076" y="6086"/>
                  </a:moveTo>
                  <a:cubicBezTo>
                    <a:pt x="10076" y="6104"/>
                    <a:pt x="10093" y="6104"/>
                    <a:pt x="10111" y="6121"/>
                  </a:cubicBezTo>
                  <a:cubicBezTo>
                    <a:pt x="10129" y="6157"/>
                    <a:pt x="10147" y="6210"/>
                    <a:pt x="10164" y="6246"/>
                  </a:cubicBezTo>
                  <a:cubicBezTo>
                    <a:pt x="10217" y="6441"/>
                    <a:pt x="10235" y="6636"/>
                    <a:pt x="10200" y="6831"/>
                  </a:cubicBezTo>
                  <a:cubicBezTo>
                    <a:pt x="10200" y="6866"/>
                    <a:pt x="10182" y="6902"/>
                    <a:pt x="10182" y="6937"/>
                  </a:cubicBezTo>
                  <a:cubicBezTo>
                    <a:pt x="10164" y="6973"/>
                    <a:pt x="10164" y="7008"/>
                    <a:pt x="10164" y="7062"/>
                  </a:cubicBezTo>
                  <a:cubicBezTo>
                    <a:pt x="10111" y="6973"/>
                    <a:pt x="10093" y="6866"/>
                    <a:pt x="10005" y="6813"/>
                  </a:cubicBezTo>
                  <a:cubicBezTo>
                    <a:pt x="9987" y="6778"/>
                    <a:pt x="9987" y="6725"/>
                    <a:pt x="9987" y="6671"/>
                  </a:cubicBezTo>
                  <a:cubicBezTo>
                    <a:pt x="9969" y="6654"/>
                    <a:pt x="9969" y="6636"/>
                    <a:pt x="9987" y="6618"/>
                  </a:cubicBezTo>
                  <a:lnTo>
                    <a:pt x="10040" y="6210"/>
                  </a:lnTo>
                  <a:cubicBezTo>
                    <a:pt x="10040" y="6175"/>
                    <a:pt x="10040" y="6139"/>
                    <a:pt x="10076" y="6086"/>
                  </a:cubicBezTo>
                  <a:close/>
                  <a:moveTo>
                    <a:pt x="10892" y="6565"/>
                  </a:moveTo>
                  <a:lnTo>
                    <a:pt x="10892" y="6565"/>
                  </a:lnTo>
                  <a:cubicBezTo>
                    <a:pt x="10909" y="6600"/>
                    <a:pt x="10909" y="6600"/>
                    <a:pt x="10927" y="6618"/>
                  </a:cubicBezTo>
                  <a:cubicBezTo>
                    <a:pt x="10945" y="6725"/>
                    <a:pt x="10980" y="6813"/>
                    <a:pt x="10998" y="6920"/>
                  </a:cubicBezTo>
                  <a:cubicBezTo>
                    <a:pt x="11016" y="6973"/>
                    <a:pt x="10998" y="7026"/>
                    <a:pt x="10998" y="7079"/>
                  </a:cubicBezTo>
                  <a:cubicBezTo>
                    <a:pt x="10998" y="7097"/>
                    <a:pt x="10998" y="7115"/>
                    <a:pt x="10980" y="7150"/>
                  </a:cubicBezTo>
                  <a:cubicBezTo>
                    <a:pt x="10945" y="7079"/>
                    <a:pt x="10927" y="7008"/>
                    <a:pt x="10909" y="6955"/>
                  </a:cubicBezTo>
                  <a:cubicBezTo>
                    <a:pt x="10909" y="6831"/>
                    <a:pt x="10892" y="6707"/>
                    <a:pt x="10892" y="6565"/>
                  </a:cubicBezTo>
                  <a:close/>
                  <a:moveTo>
                    <a:pt x="8337" y="6920"/>
                  </a:moveTo>
                  <a:cubicBezTo>
                    <a:pt x="8373" y="6937"/>
                    <a:pt x="8391" y="6973"/>
                    <a:pt x="8426" y="6991"/>
                  </a:cubicBezTo>
                  <a:cubicBezTo>
                    <a:pt x="8426" y="7044"/>
                    <a:pt x="8426" y="7097"/>
                    <a:pt x="8444" y="7168"/>
                  </a:cubicBezTo>
                  <a:cubicBezTo>
                    <a:pt x="8426" y="7168"/>
                    <a:pt x="8426" y="7186"/>
                    <a:pt x="8408" y="7221"/>
                  </a:cubicBezTo>
                  <a:cubicBezTo>
                    <a:pt x="8408" y="7203"/>
                    <a:pt x="8391" y="7203"/>
                    <a:pt x="8391" y="7203"/>
                  </a:cubicBezTo>
                  <a:cubicBezTo>
                    <a:pt x="8373" y="7150"/>
                    <a:pt x="8337" y="7097"/>
                    <a:pt x="8320" y="7044"/>
                  </a:cubicBezTo>
                  <a:cubicBezTo>
                    <a:pt x="8302" y="7008"/>
                    <a:pt x="8302" y="6955"/>
                    <a:pt x="8337" y="6920"/>
                  </a:cubicBezTo>
                  <a:close/>
                  <a:moveTo>
                    <a:pt x="10484" y="6547"/>
                  </a:moveTo>
                  <a:cubicBezTo>
                    <a:pt x="10519" y="6547"/>
                    <a:pt x="10519" y="6547"/>
                    <a:pt x="10537" y="6565"/>
                  </a:cubicBezTo>
                  <a:cubicBezTo>
                    <a:pt x="10555" y="6583"/>
                    <a:pt x="10590" y="6618"/>
                    <a:pt x="10608" y="6636"/>
                  </a:cubicBezTo>
                  <a:cubicBezTo>
                    <a:pt x="10661" y="6742"/>
                    <a:pt x="10696" y="6849"/>
                    <a:pt x="10696" y="6955"/>
                  </a:cubicBezTo>
                  <a:cubicBezTo>
                    <a:pt x="10696" y="7026"/>
                    <a:pt x="10714" y="7115"/>
                    <a:pt x="10732" y="7186"/>
                  </a:cubicBezTo>
                  <a:cubicBezTo>
                    <a:pt x="10714" y="7203"/>
                    <a:pt x="10696" y="7203"/>
                    <a:pt x="10679" y="7221"/>
                  </a:cubicBezTo>
                  <a:cubicBezTo>
                    <a:pt x="10679" y="7203"/>
                    <a:pt x="10661" y="7203"/>
                    <a:pt x="10661" y="7203"/>
                  </a:cubicBezTo>
                  <a:cubicBezTo>
                    <a:pt x="10643" y="7133"/>
                    <a:pt x="10608" y="7062"/>
                    <a:pt x="10572" y="6991"/>
                  </a:cubicBezTo>
                  <a:cubicBezTo>
                    <a:pt x="10555" y="6973"/>
                    <a:pt x="10555" y="6955"/>
                    <a:pt x="10555" y="6937"/>
                  </a:cubicBezTo>
                  <a:cubicBezTo>
                    <a:pt x="10537" y="6831"/>
                    <a:pt x="10501" y="6707"/>
                    <a:pt x="10484" y="6600"/>
                  </a:cubicBezTo>
                  <a:cubicBezTo>
                    <a:pt x="10484" y="6583"/>
                    <a:pt x="10484" y="6565"/>
                    <a:pt x="10484" y="6547"/>
                  </a:cubicBezTo>
                  <a:close/>
                  <a:moveTo>
                    <a:pt x="8266" y="7079"/>
                  </a:moveTo>
                  <a:lnTo>
                    <a:pt x="8266" y="7079"/>
                  </a:lnTo>
                  <a:cubicBezTo>
                    <a:pt x="8302" y="7150"/>
                    <a:pt x="8337" y="7221"/>
                    <a:pt x="8337" y="7310"/>
                  </a:cubicBezTo>
                  <a:cubicBezTo>
                    <a:pt x="8320" y="7310"/>
                    <a:pt x="8302" y="7292"/>
                    <a:pt x="8302" y="7292"/>
                  </a:cubicBezTo>
                  <a:cubicBezTo>
                    <a:pt x="8249" y="7239"/>
                    <a:pt x="8249" y="7168"/>
                    <a:pt x="8266" y="7079"/>
                  </a:cubicBezTo>
                  <a:close/>
                  <a:moveTo>
                    <a:pt x="9331" y="6760"/>
                  </a:moveTo>
                  <a:cubicBezTo>
                    <a:pt x="9366" y="6760"/>
                    <a:pt x="9366" y="6778"/>
                    <a:pt x="9384" y="6813"/>
                  </a:cubicBezTo>
                  <a:cubicBezTo>
                    <a:pt x="9384" y="6884"/>
                    <a:pt x="9402" y="6973"/>
                    <a:pt x="9402" y="7044"/>
                  </a:cubicBezTo>
                  <a:cubicBezTo>
                    <a:pt x="9419" y="7115"/>
                    <a:pt x="9419" y="7186"/>
                    <a:pt x="9437" y="7239"/>
                  </a:cubicBezTo>
                  <a:cubicBezTo>
                    <a:pt x="9437" y="7257"/>
                    <a:pt x="9437" y="7274"/>
                    <a:pt x="9437" y="7310"/>
                  </a:cubicBezTo>
                  <a:cubicBezTo>
                    <a:pt x="9402" y="7292"/>
                    <a:pt x="9384" y="7292"/>
                    <a:pt x="9348" y="7292"/>
                  </a:cubicBezTo>
                  <a:cubicBezTo>
                    <a:pt x="9348" y="7239"/>
                    <a:pt x="9366" y="7186"/>
                    <a:pt x="9313" y="7150"/>
                  </a:cubicBezTo>
                  <a:cubicBezTo>
                    <a:pt x="9301" y="7144"/>
                    <a:pt x="9289" y="7142"/>
                    <a:pt x="9277" y="7142"/>
                  </a:cubicBezTo>
                  <a:cubicBezTo>
                    <a:pt x="9252" y="7142"/>
                    <a:pt x="9224" y="7150"/>
                    <a:pt x="9189" y="7150"/>
                  </a:cubicBezTo>
                  <a:cubicBezTo>
                    <a:pt x="9171" y="7097"/>
                    <a:pt x="9189" y="7044"/>
                    <a:pt x="9206" y="6973"/>
                  </a:cubicBezTo>
                  <a:cubicBezTo>
                    <a:pt x="9242" y="6902"/>
                    <a:pt x="9277" y="6813"/>
                    <a:pt x="9331" y="6760"/>
                  </a:cubicBezTo>
                  <a:close/>
                  <a:moveTo>
                    <a:pt x="9987" y="6902"/>
                  </a:moveTo>
                  <a:cubicBezTo>
                    <a:pt x="10005" y="6920"/>
                    <a:pt x="10005" y="6937"/>
                    <a:pt x="10022" y="6937"/>
                  </a:cubicBezTo>
                  <a:cubicBezTo>
                    <a:pt x="10040" y="6973"/>
                    <a:pt x="10040" y="6991"/>
                    <a:pt x="10058" y="7026"/>
                  </a:cubicBezTo>
                  <a:cubicBezTo>
                    <a:pt x="10040" y="7044"/>
                    <a:pt x="10005" y="7044"/>
                    <a:pt x="9969" y="7062"/>
                  </a:cubicBezTo>
                  <a:cubicBezTo>
                    <a:pt x="9934" y="7150"/>
                    <a:pt x="10005" y="7239"/>
                    <a:pt x="10005" y="7345"/>
                  </a:cubicBezTo>
                  <a:cubicBezTo>
                    <a:pt x="9969" y="7328"/>
                    <a:pt x="9934" y="7310"/>
                    <a:pt x="9898" y="7292"/>
                  </a:cubicBezTo>
                  <a:cubicBezTo>
                    <a:pt x="9898" y="7150"/>
                    <a:pt x="9916" y="7026"/>
                    <a:pt x="9987" y="6902"/>
                  </a:cubicBezTo>
                  <a:close/>
                  <a:moveTo>
                    <a:pt x="9153" y="6725"/>
                  </a:moveTo>
                  <a:cubicBezTo>
                    <a:pt x="9189" y="6778"/>
                    <a:pt x="9171" y="6831"/>
                    <a:pt x="9153" y="6884"/>
                  </a:cubicBezTo>
                  <a:cubicBezTo>
                    <a:pt x="9153" y="6973"/>
                    <a:pt x="9118" y="7062"/>
                    <a:pt x="9100" y="7150"/>
                  </a:cubicBezTo>
                  <a:cubicBezTo>
                    <a:pt x="9100" y="7168"/>
                    <a:pt x="9100" y="7186"/>
                    <a:pt x="9100" y="7203"/>
                  </a:cubicBezTo>
                  <a:cubicBezTo>
                    <a:pt x="9029" y="7257"/>
                    <a:pt x="8994" y="7310"/>
                    <a:pt x="8940" y="7363"/>
                  </a:cubicBezTo>
                  <a:cubicBezTo>
                    <a:pt x="8940" y="7345"/>
                    <a:pt x="8940" y="7328"/>
                    <a:pt x="8940" y="7310"/>
                  </a:cubicBezTo>
                  <a:cubicBezTo>
                    <a:pt x="8940" y="7292"/>
                    <a:pt x="8958" y="7257"/>
                    <a:pt x="8958" y="7221"/>
                  </a:cubicBezTo>
                  <a:cubicBezTo>
                    <a:pt x="8994" y="7150"/>
                    <a:pt x="8994" y="7097"/>
                    <a:pt x="8958" y="7026"/>
                  </a:cubicBezTo>
                  <a:cubicBezTo>
                    <a:pt x="8976" y="6973"/>
                    <a:pt x="8994" y="6937"/>
                    <a:pt x="9011" y="6902"/>
                  </a:cubicBezTo>
                  <a:cubicBezTo>
                    <a:pt x="9029" y="6849"/>
                    <a:pt x="9047" y="6813"/>
                    <a:pt x="9047" y="6760"/>
                  </a:cubicBezTo>
                  <a:cubicBezTo>
                    <a:pt x="9082" y="6742"/>
                    <a:pt x="9118" y="6725"/>
                    <a:pt x="9153" y="6725"/>
                  </a:cubicBezTo>
                  <a:close/>
                  <a:moveTo>
                    <a:pt x="9597" y="6973"/>
                  </a:moveTo>
                  <a:cubicBezTo>
                    <a:pt x="9614" y="6991"/>
                    <a:pt x="9614" y="7008"/>
                    <a:pt x="9614" y="7026"/>
                  </a:cubicBezTo>
                  <a:cubicBezTo>
                    <a:pt x="9650" y="7133"/>
                    <a:pt x="9650" y="7257"/>
                    <a:pt x="9650" y="7363"/>
                  </a:cubicBezTo>
                  <a:cubicBezTo>
                    <a:pt x="9614" y="7381"/>
                    <a:pt x="9579" y="7399"/>
                    <a:pt x="9543" y="7399"/>
                  </a:cubicBezTo>
                  <a:cubicBezTo>
                    <a:pt x="9543" y="7381"/>
                    <a:pt x="9526" y="7381"/>
                    <a:pt x="9526" y="7363"/>
                  </a:cubicBezTo>
                  <a:cubicBezTo>
                    <a:pt x="9508" y="7292"/>
                    <a:pt x="9508" y="7239"/>
                    <a:pt x="9490" y="7168"/>
                  </a:cubicBezTo>
                  <a:cubicBezTo>
                    <a:pt x="9508" y="7097"/>
                    <a:pt x="9543" y="7026"/>
                    <a:pt x="9597" y="6973"/>
                  </a:cubicBezTo>
                  <a:close/>
                  <a:moveTo>
                    <a:pt x="9810" y="6263"/>
                  </a:moveTo>
                  <a:cubicBezTo>
                    <a:pt x="9863" y="6352"/>
                    <a:pt x="9898" y="6583"/>
                    <a:pt x="9916" y="6849"/>
                  </a:cubicBezTo>
                  <a:cubicBezTo>
                    <a:pt x="9898" y="6920"/>
                    <a:pt x="9863" y="6991"/>
                    <a:pt x="9845" y="7062"/>
                  </a:cubicBezTo>
                  <a:cubicBezTo>
                    <a:pt x="9827" y="7133"/>
                    <a:pt x="9827" y="7203"/>
                    <a:pt x="9827" y="7292"/>
                  </a:cubicBezTo>
                  <a:cubicBezTo>
                    <a:pt x="9774" y="7328"/>
                    <a:pt x="9774" y="7399"/>
                    <a:pt x="9774" y="7452"/>
                  </a:cubicBezTo>
                  <a:cubicBezTo>
                    <a:pt x="9756" y="7452"/>
                    <a:pt x="9756" y="7434"/>
                    <a:pt x="9739" y="7434"/>
                  </a:cubicBezTo>
                  <a:cubicBezTo>
                    <a:pt x="9739" y="7345"/>
                    <a:pt x="9721" y="7257"/>
                    <a:pt x="9703" y="7168"/>
                  </a:cubicBezTo>
                  <a:cubicBezTo>
                    <a:pt x="9703" y="7115"/>
                    <a:pt x="9703" y="7079"/>
                    <a:pt x="9685" y="7044"/>
                  </a:cubicBezTo>
                  <a:cubicBezTo>
                    <a:pt x="9668" y="6991"/>
                    <a:pt x="9668" y="6920"/>
                    <a:pt x="9685" y="6866"/>
                  </a:cubicBezTo>
                  <a:cubicBezTo>
                    <a:pt x="9685" y="6742"/>
                    <a:pt x="9703" y="6618"/>
                    <a:pt x="9703" y="6512"/>
                  </a:cubicBezTo>
                  <a:cubicBezTo>
                    <a:pt x="9721" y="6405"/>
                    <a:pt x="9739" y="6334"/>
                    <a:pt x="9810" y="6263"/>
                  </a:cubicBezTo>
                  <a:close/>
                  <a:moveTo>
                    <a:pt x="16035" y="2348"/>
                  </a:moveTo>
                  <a:cubicBezTo>
                    <a:pt x="16093" y="2348"/>
                    <a:pt x="16151" y="2352"/>
                    <a:pt x="16213" y="2361"/>
                  </a:cubicBezTo>
                  <a:cubicBezTo>
                    <a:pt x="16372" y="2397"/>
                    <a:pt x="16479" y="2468"/>
                    <a:pt x="16567" y="2592"/>
                  </a:cubicBezTo>
                  <a:cubicBezTo>
                    <a:pt x="16656" y="2734"/>
                    <a:pt x="16727" y="2893"/>
                    <a:pt x="16745" y="3071"/>
                  </a:cubicBezTo>
                  <a:cubicBezTo>
                    <a:pt x="16816" y="3496"/>
                    <a:pt x="16727" y="3904"/>
                    <a:pt x="16497" y="4277"/>
                  </a:cubicBezTo>
                  <a:cubicBezTo>
                    <a:pt x="16337" y="4543"/>
                    <a:pt x="16142" y="4791"/>
                    <a:pt x="15929" y="5004"/>
                  </a:cubicBezTo>
                  <a:cubicBezTo>
                    <a:pt x="15893" y="5022"/>
                    <a:pt x="15858" y="5057"/>
                    <a:pt x="15823" y="5093"/>
                  </a:cubicBezTo>
                  <a:cubicBezTo>
                    <a:pt x="15805" y="5110"/>
                    <a:pt x="15787" y="5146"/>
                    <a:pt x="15805" y="5164"/>
                  </a:cubicBezTo>
                  <a:cubicBezTo>
                    <a:pt x="15823" y="5199"/>
                    <a:pt x="15840" y="5199"/>
                    <a:pt x="15858" y="5199"/>
                  </a:cubicBezTo>
                  <a:cubicBezTo>
                    <a:pt x="15893" y="5199"/>
                    <a:pt x="15947" y="5199"/>
                    <a:pt x="15982" y="5181"/>
                  </a:cubicBezTo>
                  <a:cubicBezTo>
                    <a:pt x="16053" y="5181"/>
                    <a:pt x="16124" y="5181"/>
                    <a:pt x="16195" y="5199"/>
                  </a:cubicBezTo>
                  <a:cubicBezTo>
                    <a:pt x="16301" y="5217"/>
                    <a:pt x="16372" y="5270"/>
                    <a:pt x="16408" y="5377"/>
                  </a:cubicBezTo>
                  <a:cubicBezTo>
                    <a:pt x="16443" y="5447"/>
                    <a:pt x="16461" y="5518"/>
                    <a:pt x="16461" y="5589"/>
                  </a:cubicBezTo>
                  <a:cubicBezTo>
                    <a:pt x="16497" y="5784"/>
                    <a:pt x="16497" y="5980"/>
                    <a:pt x="16479" y="6175"/>
                  </a:cubicBezTo>
                  <a:cubicBezTo>
                    <a:pt x="16461" y="6228"/>
                    <a:pt x="16461" y="6281"/>
                    <a:pt x="16443" y="6334"/>
                  </a:cubicBezTo>
                  <a:cubicBezTo>
                    <a:pt x="16390" y="6476"/>
                    <a:pt x="16355" y="6618"/>
                    <a:pt x="16301" y="6742"/>
                  </a:cubicBezTo>
                  <a:cubicBezTo>
                    <a:pt x="16266" y="6866"/>
                    <a:pt x="16195" y="6973"/>
                    <a:pt x="16124" y="7062"/>
                  </a:cubicBezTo>
                  <a:cubicBezTo>
                    <a:pt x="15964" y="7292"/>
                    <a:pt x="15752" y="7416"/>
                    <a:pt x="15450" y="7452"/>
                  </a:cubicBezTo>
                  <a:cubicBezTo>
                    <a:pt x="15308" y="7470"/>
                    <a:pt x="15166" y="7470"/>
                    <a:pt x="15007" y="7470"/>
                  </a:cubicBezTo>
                  <a:cubicBezTo>
                    <a:pt x="14687" y="7470"/>
                    <a:pt x="14386" y="7470"/>
                    <a:pt x="14067" y="7452"/>
                  </a:cubicBezTo>
                  <a:cubicBezTo>
                    <a:pt x="13871" y="7434"/>
                    <a:pt x="13694" y="7399"/>
                    <a:pt x="13499" y="7381"/>
                  </a:cubicBezTo>
                  <a:cubicBezTo>
                    <a:pt x="13268" y="7345"/>
                    <a:pt x="13020" y="7310"/>
                    <a:pt x="12789" y="7292"/>
                  </a:cubicBezTo>
                  <a:cubicBezTo>
                    <a:pt x="12639" y="7274"/>
                    <a:pt x="12488" y="7266"/>
                    <a:pt x="12339" y="7266"/>
                  </a:cubicBezTo>
                  <a:cubicBezTo>
                    <a:pt x="12191" y="7266"/>
                    <a:pt x="12044" y="7274"/>
                    <a:pt x="11903" y="7292"/>
                  </a:cubicBezTo>
                  <a:cubicBezTo>
                    <a:pt x="11619" y="7328"/>
                    <a:pt x="11335" y="7363"/>
                    <a:pt x="11051" y="7434"/>
                  </a:cubicBezTo>
                  <a:cubicBezTo>
                    <a:pt x="11051" y="7434"/>
                    <a:pt x="11033" y="7452"/>
                    <a:pt x="11016" y="7452"/>
                  </a:cubicBezTo>
                  <a:cubicBezTo>
                    <a:pt x="10998" y="7399"/>
                    <a:pt x="10998" y="7363"/>
                    <a:pt x="10998" y="7310"/>
                  </a:cubicBezTo>
                  <a:cubicBezTo>
                    <a:pt x="11849" y="6849"/>
                    <a:pt x="12754" y="6583"/>
                    <a:pt x="13747" y="6494"/>
                  </a:cubicBezTo>
                  <a:cubicBezTo>
                    <a:pt x="13718" y="6488"/>
                    <a:pt x="13692" y="6486"/>
                    <a:pt x="13668" y="6486"/>
                  </a:cubicBezTo>
                  <a:cubicBezTo>
                    <a:pt x="13621" y="6486"/>
                    <a:pt x="13582" y="6494"/>
                    <a:pt x="13534" y="6494"/>
                  </a:cubicBezTo>
                  <a:cubicBezTo>
                    <a:pt x="13304" y="6512"/>
                    <a:pt x="13073" y="6547"/>
                    <a:pt x="12860" y="6600"/>
                  </a:cubicBezTo>
                  <a:cubicBezTo>
                    <a:pt x="12311" y="6725"/>
                    <a:pt x="11796" y="6884"/>
                    <a:pt x="11299" y="7133"/>
                  </a:cubicBezTo>
                  <a:cubicBezTo>
                    <a:pt x="11211" y="7168"/>
                    <a:pt x="11140" y="7203"/>
                    <a:pt x="11051" y="7239"/>
                  </a:cubicBezTo>
                  <a:cubicBezTo>
                    <a:pt x="11033" y="7257"/>
                    <a:pt x="11016" y="7257"/>
                    <a:pt x="10998" y="7274"/>
                  </a:cubicBezTo>
                  <a:cubicBezTo>
                    <a:pt x="10998" y="7257"/>
                    <a:pt x="10998" y="7257"/>
                    <a:pt x="10998" y="7239"/>
                  </a:cubicBezTo>
                  <a:cubicBezTo>
                    <a:pt x="11033" y="7186"/>
                    <a:pt x="11104" y="7150"/>
                    <a:pt x="11158" y="7115"/>
                  </a:cubicBezTo>
                  <a:cubicBezTo>
                    <a:pt x="11690" y="6831"/>
                    <a:pt x="12222" y="6583"/>
                    <a:pt x="12789" y="6423"/>
                  </a:cubicBezTo>
                  <a:cubicBezTo>
                    <a:pt x="12901" y="6391"/>
                    <a:pt x="13012" y="6374"/>
                    <a:pt x="13137" y="6332"/>
                  </a:cubicBezTo>
                  <a:lnTo>
                    <a:pt x="13137" y="6332"/>
                  </a:lnTo>
                  <a:cubicBezTo>
                    <a:pt x="13123" y="6334"/>
                    <a:pt x="13109" y="6334"/>
                    <a:pt x="13091" y="6334"/>
                  </a:cubicBezTo>
                  <a:cubicBezTo>
                    <a:pt x="12736" y="6405"/>
                    <a:pt x="12399" y="6512"/>
                    <a:pt x="12062" y="6654"/>
                  </a:cubicBezTo>
                  <a:cubicBezTo>
                    <a:pt x="11761" y="6778"/>
                    <a:pt x="11459" y="6920"/>
                    <a:pt x="11175" y="7079"/>
                  </a:cubicBezTo>
                  <a:cubicBezTo>
                    <a:pt x="11158" y="7097"/>
                    <a:pt x="11122" y="7097"/>
                    <a:pt x="11104" y="7115"/>
                  </a:cubicBezTo>
                  <a:lnTo>
                    <a:pt x="11087" y="7115"/>
                  </a:lnTo>
                  <a:cubicBezTo>
                    <a:pt x="11069" y="7079"/>
                    <a:pt x="11087" y="7044"/>
                    <a:pt x="11087" y="7008"/>
                  </a:cubicBezTo>
                  <a:cubicBezTo>
                    <a:pt x="11104" y="6991"/>
                    <a:pt x="11122" y="6973"/>
                    <a:pt x="11140" y="6955"/>
                  </a:cubicBezTo>
                  <a:cubicBezTo>
                    <a:pt x="11849" y="6370"/>
                    <a:pt x="12648" y="5873"/>
                    <a:pt x="13517" y="5518"/>
                  </a:cubicBezTo>
                  <a:cubicBezTo>
                    <a:pt x="13800" y="5412"/>
                    <a:pt x="14084" y="5323"/>
                    <a:pt x="14404" y="5252"/>
                  </a:cubicBezTo>
                  <a:cubicBezTo>
                    <a:pt x="14474" y="5252"/>
                    <a:pt x="14545" y="5235"/>
                    <a:pt x="14634" y="5217"/>
                  </a:cubicBezTo>
                  <a:lnTo>
                    <a:pt x="14492" y="5217"/>
                  </a:lnTo>
                  <a:cubicBezTo>
                    <a:pt x="14084" y="5288"/>
                    <a:pt x="13676" y="5412"/>
                    <a:pt x="13304" y="5572"/>
                  </a:cubicBezTo>
                  <a:cubicBezTo>
                    <a:pt x="12523" y="5909"/>
                    <a:pt x="11814" y="6352"/>
                    <a:pt x="11158" y="6884"/>
                  </a:cubicBezTo>
                  <a:cubicBezTo>
                    <a:pt x="11140" y="6902"/>
                    <a:pt x="11122" y="6920"/>
                    <a:pt x="11104" y="6937"/>
                  </a:cubicBezTo>
                  <a:lnTo>
                    <a:pt x="11069" y="6937"/>
                  </a:lnTo>
                  <a:cubicBezTo>
                    <a:pt x="11069" y="6884"/>
                    <a:pt x="11051" y="6849"/>
                    <a:pt x="11051" y="6796"/>
                  </a:cubicBezTo>
                  <a:cubicBezTo>
                    <a:pt x="11051" y="6778"/>
                    <a:pt x="11069" y="6760"/>
                    <a:pt x="11087" y="6725"/>
                  </a:cubicBezTo>
                  <a:cubicBezTo>
                    <a:pt x="11601" y="6086"/>
                    <a:pt x="12222" y="5572"/>
                    <a:pt x="12949" y="5164"/>
                  </a:cubicBezTo>
                  <a:cubicBezTo>
                    <a:pt x="12967" y="5164"/>
                    <a:pt x="12985" y="5146"/>
                    <a:pt x="13002" y="5128"/>
                  </a:cubicBezTo>
                  <a:cubicBezTo>
                    <a:pt x="12967" y="5128"/>
                    <a:pt x="12949" y="5146"/>
                    <a:pt x="12914" y="5164"/>
                  </a:cubicBezTo>
                  <a:cubicBezTo>
                    <a:pt x="12346" y="5465"/>
                    <a:pt x="11849" y="5838"/>
                    <a:pt x="11424" y="6299"/>
                  </a:cubicBezTo>
                  <a:cubicBezTo>
                    <a:pt x="11299" y="6423"/>
                    <a:pt x="11193" y="6547"/>
                    <a:pt x="11087" y="6671"/>
                  </a:cubicBezTo>
                  <a:cubicBezTo>
                    <a:pt x="11069" y="6689"/>
                    <a:pt x="11051" y="6707"/>
                    <a:pt x="11033" y="6725"/>
                  </a:cubicBezTo>
                  <a:cubicBezTo>
                    <a:pt x="11033" y="6725"/>
                    <a:pt x="11016" y="6725"/>
                    <a:pt x="11016" y="6707"/>
                  </a:cubicBezTo>
                  <a:cubicBezTo>
                    <a:pt x="10998" y="6654"/>
                    <a:pt x="10980" y="6583"/>
                    <a:pt x="10962" y="6529"/>
                  </a:cubicBezTo>
                  <a:cubicBezTo>
                    <a:pt x="10962" y="6494"/>
                    <a:pt x="10980" y="6476"/>
                    <a:pt x="10980" y="6459"/>
                  </a:cubicBezTo>
                  <a:cubicBezTo>
                    <a:pt x="11051" y="6352"/>
                    <a:pt x="11104" y="6228"/>
                    <a:pt x="11158" y="6121"/>
                  </a:cubicBezTo>
                  <a:cubicBezTo>
                    <a:pt x="11459" y="5607"/>
                    <a:pt x="11778" y="5128"/>
                    <a:pt x="12133" y="4685"/>
                  </a:cubicBezTo>
                  <a:cubicBezTo>
                    <a:pt x="12328" y="4454"/>
                    <a:pt x="12523" y="4241"/>
                    <a:pt x="12754" y="4046"/>
                  </a:cubicBezTo>
                  <a:cubicBezTo>
                    <a:pt x="12949" y="3869"/>
                    <a:pt x="13162" y="3727"/>
                    <a:pt x="13410" y="3621"/>
                  </a:cubicBezTo>
                  <a:cubicBezTo>
                    <a:pt x="13730" y="3479"/>
                    <a:pt x="14031" y="3301"/>
                    <a:pt x="14315" y="3071"/>
                  </a:cubicBezTo>
                  <a:cubicBezTo>
                    <a:pt x="14599" y="2876"/>
                    <a:pt x="14882" y="2680"/>
                    <a:pt x="15202" y="2556"/>
                  </a:cubicBezTo>
                  <a:cubicBezTo>
                    <a:pt x="15415" y="2468"/>
                    <a:pt x="15627" y="2397"/>
                    <a:pt x="15858" y="2361"/>
                  </a:cubicBezTo>
                  <a:cubicBezTo>
                    <a:pt x="15920" y="2352"/>
                    <a:pt x="15978" y="2348"/>
                    <a:pt x="16035" y="2348"/>
                  </a:cubicBezTo>
                  <a:close/>
                  <a:moveTo>
                    <a:pt x="10271" y="6866"/>
                  </a:moveTo>
                  <a:cubicBezTo>
                    <a:pt x="10288" y="6884"/>
                    <a:pt x="10306" y="6884"/>
                    <a:pt x="10306" y="6902"/>
                  </a:cubicBezTo>
                  <a:cubicBezTo>
                    <a:pt x="10342" y="6920"/>
                    <a:pt x="10359" y="6973"/>
                    <a:pt x="10359" y="7008"/>
                  </a:cubicBezTo>
                  <a:cubicBezTo>
                    <a:pt x="10377" y="7150"/>
                    <a:pt x="10395" y="7274"/>
                    <a:pt x="10413" y="7399"/>
                  </a:cubicBezTo>
                  <a:cubicBezTo>
                    <a:pt x="10413" y="7434"/>
                    <a:pt x="10430" y="7487"/>
                    <a:pt x="10413" y="7540"/>
                  </a:cubicBezTo>
                  <a:cubicBezTo>
                    <a:pt x="10395" y="7505"/>
                    <a:pt x="10395" y="7487"/>
                    <a:pt x="10395" y="7487"/>
                  </a:cubicBezTo>
                  <a:cubicBezTo>
                    <a:pt x="10359" y="7416"/>
                    <a:pt x="10342" y="7363"/>
                    <a:pt x="10306" y="7310"/>
                  </a:cubicBezTo>
                  <a:cubicBezTo>
                    <a:pt x="10235" y="7186"/>
                    <a:pt x="10235" y="7062"/>
                    <a:pt x="10253" y="6920"/>
                  </a:cubicBezTo>
                  <a:cubicBezTo>
                    <a:pt x="10253" y="6902"/>
                    <a:pt x="10253" y="6884"/>
                    <a:pt x="10271" y="6866"/>
                  </a:cubicBezTo>
                  <a:close/>
                  <a:moveTo>
                    <a:pt x="10430" y="6955"/>
                  </a:moveTo>
                  <a:cubicBezTo>
                    <a:pt x="10466" y="6955"/>
                    <a:pt x="10484" y="6973"/>
                    <a:pt x="10501" y="7008"/>
                  </a:cubicBezTo>
                  <a:cubicBezTo>
                    <a:pt x="10572" y="7097"/>
                    <a:pt x="10590" y="7186"/>
                    <a:pt x="10608" y="7310"/>
                  </a:cubicBezTo>
                  <a:cubicBezTo>
                    <a:pt x="10590" y="7399"/>
                    <a:pt x="10555" y="7487"/>
                    <a:pt x="10519" y="7594"/>
                  </a:cubicBezTo>
                  <a:cubicBezTo>
                    <a:pt x="10501" y="7558"/>
                    <a:pt x="10501" y="7558"/>
                    <a:pt x="10501" y="7540"/>
                  </a:cubicBezTo>
                  <a:cubicBezTo>
                    <a:pt x="10484" y="7381"/>
                    <a:pt x="10466" y="7239"/>
                    <a:pt x="10430" y="7097"/>
                  </a:cubicBezTo>
                  <a:cubicBezTo>
                    <a:pt x="10430" y="7044"/>
                    <a:pt x="10430" y="7008"/>
                    <a:pt x="10430" y="6955"/>
                  </a:cubicBezTo>
                  <a:close/>
                  <a:moveTo>
                    <a:pt x="8940" y="6725"/>
                  </a:moveTo>
                  <a:cubicBezTo>
                    <a:pt x="8976" y="6760"/>
                    <a:pt x="8976" y="6796"/>
                    <a:pt x="8958" y="6831"/>
                  </a:cubicBezTo>
                  <a:cubicBezTo>
                    <a:pt x="8940" y="6920"/>
                    <a:pt x="8905" y="6991"/>
                    <a:pt x="8834" y="7044"/>
                  </a:cubicBezTo>
                  <a:cubicBezTo>
                    <a:pt x="8781" y="7079"/>
                    <a:pt x="8745" y="7115"/>
                    <a:pt x="8728" y="7168"/>
                  </a:cubicBezTo>
                  <a:cubicBezTo>
                    <a:pt x="8639" y="7310"/>
                    <a:pt x="8586" y="7470"/>
                    <a:pt x="8586" y="7629"/>
                  </a:cubicBezTo>
                  <a:lnTo>
                    <a:pt x="8586" y="7700"/>
                  </a:lnTo>
                  <a:cubicBezTo>
                    <a:pt x="8497" y="7611"/>
                    <a:pt x="8461" y="7505"/>
                    <a:pt x="8444" y="7399"/>
                  </a:cubicBezTo>
                  <a:cubicBezTo>
                    <a:pt x="8444" y="7345"/>
                    <a:pt x="8461" y="7292"/>
                    <a:pt x="8479" y="7239"/>
                  </a:cubicBezTo>
                  <a:cubicBezTo>
                    <a:pt x="8550" y="7079"/>
                    <a:pt x="8657" y="6937"/>
                    <a:pt x="8781" y="6813"/>
                  </a:cubicBezTo>
                  <a:cubicBezTo>
                    <a:pt x="8834" y="6778"/>
                    <a:pt x="8869" y="6742"/>
                    <a:pt x="8940" y="6725"/>
                  </a:cubicBezTo>
                  <a:close/>
                  <a:moveTo>
                    <a:pt x="10767" y="6920"/>
                  </a:moveTo>
                  <a:lnTo>
                    <a:pt x="10767" y="6920"/>
                  </a:lnTo>
                  <a:cubicBezTo>
                    <a:pt x="10785" y="6937"/>
                    <a:pt x="10803" y="6937"/>
                    <a:pt x="10803" y="6937"/>
                  </a:cubicBezTo>
                  <a:cubicBezTo>
                    <a:pt x="10838" y="6991"/>
                    <a:pt x="10874" y="7062"/>
                    <a:pt x="10892" y="7115"/>
                  </a:cubicBezTo>
                  <a:cubicBezTo>
                    <a:pt x="10927" y="7292"/>
                    <a:pt x="10945" y="7470"/>
                    <a:pt x="10909" y="7647"/>
                  </a:cubicBezTo>
                  <a:cubicBezTo>
                    <a:pt x="10892" y="7718"/>
                    <a:pt x="10874" y="7771"/>
                    <a:pt x="10803" y="7824"/>
                  </a:cubicBezTo>
                  <a:cubicBezTo>
                    <a:pt x="10821" y="7789"/>
                    <a:pt x="10821" y="7753"/>
                    <a:pt x="10821" y="7736"/>
                  </a:cubicBezTo>
                  <a:cubicBezTo>
                    <a:pt x="10838" y="7629"/>
                    <a:pt x="10856" y="7540"/>
                    <a:pt x="10856" y="7452"/>
                  </a:cubicBezTo>
                  <a:cubicBezTo>
                    <a:pt x="10874" y="7363"/>
                    <a:pt x="10856" y="7274"/>
                    <a:pt x="10803" y="7221"/>
                  </a:cubicBezTo>
                  <a:cubicBezTo>
                    <a:pt x="10785" y="7133"/>
                    <a:pt x="10767" y="7026"/>
                    <a:pt x="10767" y="6920"/>
                  </a:cubicBezTo>
                  <a:close/>
                  <a:moveTo>
                    <a:pt x="8266" y="7576"/>
                  </a:moveTo>
                  <a:cubicBezTo>
                    <a:pt x="8320" y="7576"/>
                    <a:pt x="8373" y="7611"/>
                    <a:pt x="8426" y="7611"/>
                  </a:cubicBezTo>
                  <a:cubicBezTo>
                    <a:pt x="8444" y="7647"/>
                    <a:pt x="8461" y="7665"/>
                    <a:pt x="8479" y="7682"/>
                  </a:cubicBezTo>
                  <a:cubicBezTo>
                    <a:pt x="8497" y="7718"/>
                    <a:pt x="8532" y="7771"/>
                    <a:pt x="8568" y="7789"/>
                  </a:cubicBezTo>
                  <a:cubicBezTo>
                    <a:pt x="8586" y="7807"/>
                    <a:pt x="8586" y="7824"/>
                    <a:pt x="8603" y="7842"/>
                  </a:cubicBezTo>
                  <a:lnTo>
                    <a:pt x="8586" y="7842"/>
                  </a:lnTo>
                  <a:lnTo>
                    <a:pt x="8373" y="7753"/>
                  </a:lnTo>
                  <a:cubicBezTo>
                    <a:pt x="8320" y="7736"/>
                    <a:pt x="8284" y="7700"/>
                    <a:pt x="8266" y="7665"/>
                  </a:cubicBezTo>
                  <a:cubicBezTo>
                    <a:pt x="8249" y="7647"/>
                    <a:pt x="8249" y="7611"/>
                    <a:pt x="8266" y="7576"/>
                  </a:cubicBezTo>
                  <a:close/>
                  <a:moveTo>
                    <a:pt x="8320" y="7807"/>
                  </a:moveTo>
                  <a:lnTo>
                    <a:pt x="8320" y="7807"/>
                  </a:lnTo>
                  <a:cubicBezTo>
                    <a:pt x="8373" y="7824"/>
                    <a:pt x="8408" y="7842"/>
                    <a:pt x="8444" y="7860"/>
                  </a:cubicBezTo>
                  <a:cubicBezTo>
                    <a:pt x="8497" y="7877"/>
                    <a:pt x="8532" y="7895"/>
                    <a:pt x="8586" y="7931"/>
                  </a:cubicBezTo>
                  <a:cubicBezTo>
                    <a:pt x="8568" y="7943"/>
                    <a:pt x="8550" y="7946"/>
                    <a:pt x="8533" y="7946"/>
                  </a:cubicBezTo>
                  <a:cubicBezTo>
                    <a:pt x="8499" y="7946"/>
                    <a:pt x="8467" y="7931"/>
                    <a:pt x="8444" y="7931"/>
                  </a:cubicBezTo>
                  <a:cubicBezTo>
                    <a:pt x="8391" y="7895"/>
                    <a:pt x="8355" y="7860"/>
                    <a:pt x="8320" y="7807"/>
                  </a:cubicBezTo>
                  <a:close/>
                  <a:moveTo>
                    <a:pt x="8905" y="7079"/>
                  </a:moveTo>
                  <a:cubicBezTo>
                    <a:pt x="8905" y="7115"/>
                    <a:pt x="8923" y="7133"/>
                    <a:pt x="8923" y="7133"/>
                  </a:cubicBezTo>
                  <a:cubicBezTo>
                    <a:pt x="8905" y="7168"/>
                    <a:pt x="8905" y="7186"/>
                    <a:pt x="8887" y="7203"/>
                  </a:cubicBezTo>
                  <a:cubicBezTo>
                    <a:pt x="8852" y="7310"/>
                    <a:pt x="8834" y="7416"/>
                    <a:pt x="8834" y="7505"/>
                  </a:cubicBezTo>
                  <a:cubicBezTo>
                    <a:pt x="8834" y="7540"/>
                    <a:pt x="8834" y="7558"/>
                    <a:pt x="8816" y="7558"/>
                  </a:cubicBezTo>
                  <a:cubicBezTo>
                    <a:pt x="8781" y="7665"/>
                    <a:pt x="8745" y="7789"/>
                    <a:pt x="8728" y="7895"/>
                  </a:cubicBezTo>
                  <a:cubicBezTo>
                    <a:pt x="8728" y="7913"/>
                    <a:pt x="8728" y="7931"/>
                    <a:pt x="8710" y="7948"/>
                  </a:cubicBezTo>
                  <a:cubicBezTo>
                    <a:pt x="8639" y="7807"/>
                    <a:pt x="8639" y="7576"/>
                    <a:pt x="8692" y="7399"/>
                  </a:cubicBezTo>
                  <a:cubicBezTo>
                    <a:pt x="8745" y="7239"/>
                    <a:pt x="8816" y="7133"/>
                    <a:pt x="8905" y="7079"/>
                  </a:cubicBezTo>
                  <a:close/>
                  <a:moveTo>
                    <a:pt x="10049" y="7107"/>
                  </a:moveTo>
                  <a:cubicBezTo>
                    <a:pt x="10068" y="7107"/>
                    <a:pt x="10081" y="7120"/>
                    <a:pt x="10093" y="7133"/>
                  </a:cubicBezTo>
                  <a:cubicBezTo>
                    <a:pt x="10129" y="7150"/>
                    <a:pt x="10147" y="7186"/>
                    <a:pt x="10164" y="7203"/>
                  </a:cubicBezTo>
                  <a:cubicBezTo>
                    <a:pt x="10235" y="7310"/>
                    <a:pt x="10288" y="7416"/>
                    <a:pt x="10342" y="7540"/>
                  </a:cubicBezTo>
                  <a:cubicBezTo>
                    <a:pt x="10359" y="7594"/>
                    <a:pt x="10359" y="7629"/>
                    <a:pt x="10377" y="7682"/>
                  </a:cubicBezTo>
                  <a:cubicBezTo>
                    <a:pt x="10395" y="7789"/>
                    <a:pt x="10359" y="7877"/>
                    <a:pt x="10271" y="7948"/>
                  </a:cubicBezTo>
                  <a:cubicBezTo>
                    <a:pt x="10253" y="7895"/>
                    <a:pt x="10253" y="7842"/>
                    <a:pt x="10235" y="7807"/>
                  </a:cubicBezTo>
                  <a:cubicBezTo>
                    <a:pt x="10217" y="7700"/>
                    <a:pt x="10182" y="7611"/>
                    <a:pt x="10129" y="7523"/>
                  </a:cubicBezTo>
                  <a:cubicBezTo>
                    <a:pt x="10111" y="7487"/>
                    <a:pt x="10093" y="7470"/>
                    <a:pt x="10093" y="7434"/>
                  </a:cubicBezTo>
                  <a:cubicBezTo>
                    <a:pt x="10076" y="7345"/>
                    <a:pt x="10040" y="7257"/>
                    <a:pt x="10022" y="7186"/>
                  </a:cubicBezTo>
                  <a:cubicBezTo>
                    <a:pt x="10022" y="7168"/>
                    <a:pt x="10022" y="7133"/>
                    <a:pt x="10022" y="7115"/>
                  </a:cubicBezTo>
                  <a:cubicBezTo>
                    <a:pt x="10033" y="7110"/>
                    <a:pt x="10042" y="7107"/>
                    <a:pt x="10049" y="7107"/>
                  </a:cubicBezTo>
                  <a:close/>
                  <a:moveTo>
                    <a:pt x="10537" y="7736"/>
                  </a:moveTo>
                  <a:lnTo>
                    <a:pt x="10537" y="7736"/>
                  </a:lnTo>
                  <a:cubicBezTo>
                    <a:pt x="10555" y="7789"/>
                    <a:pt x="10537" y="7842"/>
                    <a:pt x="10519" y="7877"/>
                  </a:cubicBezTo>
                  <a:cubicBezTo>
                    <a:pt x="10519" y="7931"/>
                    <a:pt x="10484" y="7948"/>
                    <a:pt x="10430" y="7948"/>
                  </a:cubicBezTo>
                  <a:cubicBezTo>
                    <a:pt x="10448" y="7913"/>
                    <a:pt x="10484" y="7877"/>
                    <a:pt x="10501" y="7842"/>
                  </a:cubicBezTo>
                  <a:cubicBezTo>
                    <a:pt x="10519" y="7807"/>
                    <a:pt x="10519" y="7753"/>
                    <a:pt x="10537" y="7736"/>
                  </a:cubicBezTo>
                  <a:close/>
                  <a:moveTo>
                    <a:pt x="9249" y="7216"/>
                  </a:moveTo>
                  <a:cubicBezTo>
                    <a:pt x="9258" y="7216"/>
                    <a:pt x="9267" y="7218"/>
                    <a:pt x="9277" y="7221"/>
                  </a:cubicBezTo>
                  <a:cubicBezTo>
                    <a:pt x="9295" y="7257"/>
                    <a:pt x="9277" y="7274"/>
                    <a:pt x="9260" y="7292"/>
                  </a:cubicBezTo>
                  <a:cubicBezTo>
                    <a:pt x="9260" y="7310"/>
                    <a:pt x="9260" y="7310"/>
                    <a:pt x="9260" y="7310"/>
                  </a:cubicBezTo>
                  <a:cubicBezTo>
                    <a:pt x="9065" y="7399"/>
                    <a:pt x="8976" y="7576"/>
                    <a:pt x="8923" y="7771"/>
                  </a:cubicBezTo>
                  <a:cubicBezTo>
                    <a:pt x="8905" y="7877"/>
                    <a:pt x="8905" y="7984"/>
                    <a:pt x="8940" y="8090"/>
                  </a:cubicBezTo>
                  <a:cubicBezTo>
                    <a:pt x="8940" y="8108"/>
                    <a:pt x="8940" y="8144"/>
                    <a:pt x="8958" y="8161"/>
                  </a:cubicBezTo>
                  <a:cubicBezTo>
                    <a:pt x="8923" y="8197"/>
                    <a:pt x="8905" y="8215"/>
                    <a:pt x="8869" y="8215"/>
                  </a:cubicBezTo>
                  <a:cubicBezTo>
                    <a:pt x="8816" y="8197"/>
                    <a:pt x="8816" y="8144"/>
                    <a:pt x="8798" y="8108"/>
                  </a:cubicBezTo>
                  <a:cubicBezTo>
                    <a:pt x="8798" y="8055"/>
                    <a:pt x="8798" y="8002"/>
                    <a:pt x="8798" y="7948"/>
                  </a:cubicBezTo>
                  <a:cubicBezTo>
                    <a:pt x="8816" y="7789"/>
                    <a:pt x="8869" y="7629"/>
                    <a:pt x="8940" y="7487"/>
                  </a:cubicBezTo>
                  <a:cubicBezTo>
                    <a:pt x="8994" y="7399"/>
                    <a:pt x="9065" y="7328"/>
                    <a:pt x="9153" y="7257"/>
                  </a:cubicBezTo>
                  <a:cubicBezTo>
                    <a:pt x="9182" y="7242"/>
                    <a:pt x="9211" y="7216"/>
                    <a:pt x="9249" y="7216"/>
                  </a:cubicBezTo>
                  <a:close/>
                  <a:moveTo>
                    <a:pt x="10732" y="7274"/>
                  </a:moveTo>
                  <a:cubicBezTo>
                    <a:pt x="10767" y="7274"/>
                    <a:pt x="10785" y="7310"/>
                    <a:pt x="10785" y="7328"/>
                  </a:cubicBezTo>
                  <a:cubicBezTo>
                    <a:pt x="10785" y="7363"/>
                    <a:pt x="10803" y="7416"/>
                    <a:pt x="10785" y="7452"/>
                  </a:cubicBezTo>
                  <a:cubicBezTo>
                    <a:pt x="10785" y="7629"/>
                    <a:pt x="10750" y="7807"/>
                    <a:pt x="10661" y="7966"/>
                  </a:cubicBezTo>
                  <a:cubicBezTo>
                    <a:pt x="10643" y="8019"/>
                    <a:pt x="10608" y="8073"/>
                    <a:pt x="10572" y="8126"/>
                  </a:cubicBezTo>
                  <a:cubicBezTo>
                    <a:pt x="10537" y="8179"/>
                    <a:pt x="10484" y="8215"/>
                    <a:pt x="10413" y="8215"/>
                  </a:cubicBezTo>
                  <a:cubicBezTo>
                    <a:pt x="10377" y="8215"/>
                    <a:pt x="10342" y="8222"/>
                    <a:pt x="10301" y="8222"/>
                  </a:cubicBezTo>
                  <a:cubicBezTo>
                    <a:pt x="10281" y="8222"/>
                    <a:pt x="10259" y="8220"/>
                    <a:pt x="10235" y="8215"/>
                  </a:cubicBezTo>
                  <a:cubicBezTo>
                    <a:pt x="10253" y="8144"/>
                    <a:pt x="10271" y="8090"/>
                    <a:pt x="10271" y="8037"/>
                  </a:cubicBezTo>
                  <a:cubicBezTo>
                    <a:pt x="10288" y="8019"/>
                    <a:pt x="10324" y="8019"/>
                    <a:pt x="10342" y="8019"/>
                  </a:cubicBezTo>
                  <a:lnTo>
                    <a:pt x="10413" y="8019"/>
                  </a:lnTo>
                  <a:cubicBezTo>
                    <a:pt x="10519" y="8019"/>
                    <a:pt x="10572" y="7966"/>
                    <a:pt x="10590" y="7877"/>
                  </a:cubicBezTo>
                  <a:cubicBezTo>
                    <a:pt x="10590" y="7789"/>
                    <a:pt x="10608" y="7718"/>
                    <a:pt x="10608" y="7647"/>
                  </a:cubicBezTo>
                  <a:cubicBezTo>
                    <a:pt x="10608" y="7558"/>
                    <a:pt x="10608" y="7487"/>
                    <a:pt x="10643" y="7399"/>
                  </a:cubicBezTo>
                  <a:cubicBezTo>
                    <a:pt x="10661" y="7381"/>
                    <a:pt x="10679" y="7345"/>
                    <a:pt x="10696" y="7310"/>
                  </a:cubicBezTo>
                  <a:cubicBezTo>
                    <a:pt x="10696" y="7292"/>
                    <a:pt x="10714" y="7292"/>
                    <a:pt x="10732" y="7274"/>
                  </a:cubicBezTo>
                  <a:close/>
                  <a:moveTo>
                    <a:pt x="9863" y="7363"/>
                  </a:moveTo>
                  <a:cubicBezTo>
                    <a:pt x="9880" y="7363"/>
                    <a:pt x="9898" y="7363"/>
                    <a:pt x="9916" y="7381"/>
                  </a:cubicBezTo>
                  <a:cubicBezTo>
                    <a:pt x="9951" y="7416"/>
                    <a:pt x="9987" y="7434"/>
                    <a:pt x="10022" y="7487"/>
                  </a:cubicBezTo>
                  <a:cubicBezTo>
                    <a:pt x="10147" y="7665"/>
                    <a:pt x="10200" y="7860"/>
                    <a:pt x="10200" y="8090"/>
                  </a:cubicBezTo>
                  <a:cubicBezTo>
                    <a:pt x="10200" y="8179"/>
                    <a:pt x="10164" y="8215"/>
                    <a:pt x="10058" y="8250"/>
                  </a:cubicBezTo>
                  <a:cubicBezTo>
                    <a:pt x="10058" y="8232"/>
                    <a:pt x="10058" y="8215"/>
                    <a:pt x="10058" y="8197"/>
                  </a:cubicBezTo>
                  <a:cubicBezTo>
                    <a:pt x="10058" y="8108"/>
                    <a:pt x="10058" y="8037"/>
                    <a:pt x="10040" y="7948"/>
                  </a:cubicBezTo>
                  <a:cubicBezTo>
                    <a:pt x="10005" y="7824"/>
                    <a:pt x="9951" y="7700"/>
                    <a:pt x="9880" y="7576"/>
                  </a:cubicBezTo>
                  <a:cubicBezTo>
                    <a:pt x="9863" y="7540"/>
                    <a:pt x="9845" y="7487"/>
                    <a:pt x="9845" y="7434"/>
                  </a:cubicBezTo>
                  <a:cubicBezTo>
                    <a:pt x="9845" y="7416"/>
                    <a:pt x="9845" y="7381"/>
                    <a:pt x="9863" y="7363"/>
                  </a:cubicBezTo>
                  <a:close/>
                  <a:moveTo>
                    <a:pt x="9242" y="7416"/>
                  </a:moveTo>
                  <a:lnTo>
                    <a:pt x="9242" y="7416"/>
                  </a:lnTo>
                  <a:cubicBezTo>
                    <a:pt x="9153" y="7718"/>
                    <a:pt x="9082" y="8019"/>
                    <a:pt x="9171" y="8339"/>
                  </a:cubicBezTo>
                  <a:cubicBezTo>
                    <a:pt x="9029" y="8232"/>
                    <a:pt x="8958" y="8019"/>
                    <a:pt x="8994" y="7824"/>
                  </a:cubicBezTo>
                  <a:cubicBezTo>
                    <a:pt x="9029" y="7629"/>
                    <a:pt x="9118" y="7452"/>
                    <a:pt x="9242" y="7416"/>
                  </a:cubicBezTo>
                  <a:close/>
                  <a:moveTo>
                    <a:pt x="9774" y="7540"/>
                  </a:moveTo>
                  <a:lnTo>
                    <a:pt x="9774" y="7540"/>
                  </a:lnTo>
                  <a:cubicBezTo>
                    <a:pt x="9792" y="7558"/>
                    <a:pt x="9810" y="7576"/>
                    <a:pt x="9810" y="7576"/>
                  </a:cubicBezTo>
                  <a:cubicBezTo>
                    <a:pt x="9916" y="7771"/>
                    <a:pt x="9987" y="7948"/>
                    <a:pt x="9987" y="8161"/>
                  </a:cubicBezTo>
                  <a:cubicBezTo>
                    <a:pt x="9987" y="8215"/>
                    <a:pt x="9987" y="8250"/>
                    <a:pt x="9987" y="8285"/>
                  </a:cubicBezTo>
                  <a:cubicBezTo>
                    <a:pt x="9961" y="8351"/>
                    <a:pt x="9934" y="8388"/>
                    <a:pt x="9879" y="8388"/>
                  </a:cubicBezTo>
                  <a:cubicBezTo>
                    <a:pt x="9860" y="8388"/>
                    <a:pt x="9837" y="8383"/>
                    <a:pt x="9810" y="8374"/>
                  </a:cubicBezTo>
                  <a:cubicBezTo>
                    <a:pt x="9827" y="8108"/>
                    <a:pt x="9810" y="7824"/>
                    <a:pt x="9774" y="7540"/>
                  </a:cubicBezTo>
                  <a:close/>
                  <a:moveTo>
                    <a:pt x="9632" y="7434"/>
                  </a:moveTo>
                  <a:cubicBezTo>
                    <a:pt x="9668" y="7452"/>
                    <a:pt x="9685" y="7470"/>
                    <a:pt x="9685" y="7505"/>
                  </a:cubicBezTo>
                  <a:cubicBezTo>
                    <a:pt x="9703" y="7576"/>
                    <a:pt x="9721" y="7629"/>
                    <a:pt x="9721" y="7682"/>
                  </a:cubicBezTo>
                  <a:cubicBezTo>
                    <a:pt x="9739" y="7860"/>
                    <a:pt x="9739" y="8037"/>
                    <a:pt x="9756" y="8215"/>
                  </a:cubicBezTo>
                  <a:cubicBezTo>
                    <a:pt x="9756" y="8268"/>
                    <a:pt x="9739" y="8321"/>
                    <a:pt x="9739" y="8374"/>
                  </a:cubicBezTo>
                  <a:cubicBezTo>
                    <a:pt x="9739" y="8392"/>
                    <a:pt x="9721" y="8410"/>
                    <a:pt x="9721" y="8427"/>
                  </a:cubicBezTo>
                  <a:cubicBezTo>
                    <a:pt x="9721" y="8445"/>
                    <a:pt x="9703" y="8445"/>
                    <a:pt x="9703" y="8463"/>
                  </a:cubicBezTo>
                  <a:cubicBezTo>
                    <a:pt x="9672" y="8473"/>
                    <a:pt x="9642" y="8483"/>
                    <a:pt x="9611" y="8483"/>
                  </a:cubicBezTo>
                  <a:cubicBezTo>
                    <a:pt x="9588" y="8483"/>
                    <a:pt x="9566" y="8478"/>
                    <a:pt x="9543" y="8463"/>
                  </a:cubicBezTo>
                  <a:cubicBezTo>
                    <a:pt x="9543" y="8445"/>
                    <a:pt x="9526" y="8427"/>
                    <a:pt x="9526" y="8427"/>
                  </a:cubicBezTo>
                  <a:cubicBezTo>
                    <a:pt x="9526" y="8126"/>
                    <a:pt x="9526" y="7860"/>
                    <a:pt x="9526" y="7576"/>
                  </a:cubicBezTo>
                  <a:cubicBezTo>
                    <a:pt x="9526" y="7505"/>
                    <a:pt x="9561" y="7452"/>
                    <a:pt x="9632" y="7434"/>
                  </a:cubicBezTo>
                  <a:close/>
                  <a:moveTo>
                    <a:pt x="9384" y="7363"/>
                  </a:moveTo>
                  <a:cubicBezTo>
                    <a:pt x="9402" y="7381"/>
                    <a:pt x="9419" y="7399"/>
                    <a:pt x="9437" y="7416"/>
                  </a:cubicBezTo>
                  <a:cubicBezTo>
                    <a:pt x="9437" y="7434"/>
                    <a:pt x="9455" y="7470"/>
                    <a:pt x="9455" y="7505"/>
                  </a:cubicBezTo>
                  <a:cubicBezTo>
                    <a:pt x="9455" y="7576"/>
                    <a:pt x="9455" y="7647"/>
                    <a:pt x="9455" y="7718"/>
                  </a:cubicBezTo>
                  <a:cubicBezTo>
                    <a:pt x="9455" y="7931"/>
                    <a:pt x="9455" y="8144"/>
                    <a:pt x="9455" y="8374"/>
                  </a:cubicBezTo>
                  <a:cubicBezTo>
                    <a:pt x="9455" y="8410"/>
                    <a:pt x="9455" y="8445"/>
                    <a:pt x="9455" y="8481"/>
                  </a:cubicBezTo>
                  <a:cubicBezTo>
                    <a:pt x="9455" y="8498"/>
                    <a:pt x="9437" y="8516"/>
                    <a:pt x="9419" y="8516"/>
                  </a:cubicBezTo>
                  <a:cubicBezTo>
                    <a:pt x="9348" y="8498"/>
                    <a:pt x="9313" y="8445"/>
                    <a:pt x="9277" y="8392"/>
                  </a:cubicBezTo>
                  <a:cubicBezTo>
                    <a:pt x="9224" y="8303"/>
                    <a:pt x="9206" y="8215"/>
                    <a:pt x="9206" y="8108"/>
                  </a:cubicBezTo>
                  <a:cubicBezTo>
                    <a:pt x="9189" y="7948"/>
                    <a:pt x="9206" y="7789"/>
                    <a:pt x="9260" y="7611"/>
                  </a:cubicBezTo>
                  <a:cubicBezTo>
                    <a:pt x="9260" y="7558"/>
                    <a:pt x="9277" y="7505"/>
                    <a:pt x="9295" y="7452"/>
                  </a:cubicBezTo>
                  <a:cubicBezTo>
                    <a:pt x="9313" y="7416"/>
                    <a:pt x="9331" y="7381"/>
                    <a:pt x="9384" y="7363"/>
                  </a:cubicBezTo>
                  <a:close/>
                  <a:moveTo>
                    <a:pt x="6085" y="7416"/>
                  </a:moveTo>
                  <a:cubicBezTo>
                    <a:pt x="6280" y="7416"/>
                    <a:pt x="6493" y="7416"/>
                    <a:pt x="6705" y="7434"/>
                  </a:cubicBezTo>
                  <a:cubicBezTo>
                    <a:pt x="6918" y="7452"/>
                    <a:pt x="7131" y="7470"/>
                    <a:pt x="7326" y="7505"/>
                  </a:cubicBezTo>
                  <a:cubicBezTo>
                    <a:pt x="7592" y="7540"/>
                    <a:pt x="7858" y="7594"/>
                    <a:pt x="8124" y="7647"/>
                  </a:cubicBezTo>
                  <a:cubicBezTo>
                    <a:pt x="8142" y="7647"/>
                    <a:pt x="8160" y="7665"/>
                    <a:pt x="8178" y="7665"/>
                  </a:cubicBezTo>
                  <a:cubicBezTo>
                    <a:pt x="8178" y="7682"/>
                    <a:pt x="8178" y="7700"/>
                    <a:pt x="8178" y="7700"/>
                  </a:cubicBezTo>
                  <a:cubicBezTo>
                    <a:pt x="8178" y="7718"/>
                    <a:pt x="8178" y="7718"/>
                    <a:pt x="8160" y="7718"/>
                  </a:cubicBezTo>
                  <a:cubicBezTo>
                    <a:pt x="8089" y="7718"/>
                    <a:pt x="8018" y="7700"/>
                    <a:pt x="7929" y="7700"/>
                  </a:cubicBezTo>
                  <a:cubicBezTo>
                    <a:pt x="7871" y="7698"/>
                    <a:pt x="7812" y="7697"/>
                    <a:pt x="7754" y="7697"/>
                  </a:cubicBezTo>
                  <a:cubicBezTo>
                    <a:pt x="7356" y="7697"/>
                    <a:pt x="6968" y="7749"/>
                    <a:pt x="6581" y="7842"/>
                  </a:cubicBezTo>
                  <a:cubicBezTo>
                    <a:pt x="6262" y="7931"/>
                    <a:pt x="5943" y="8002"/>
                    <a:pt x="5641" y="8108"/>
                  </a:cubicBezTo>
                  <a:cubicBezTo>
                    <a:pt x="5357" y="8215"/>
                    <a:pt x="5109" y="8339"/>
                    <a:pt x="4861" y="8498"/>
                  </a:cubicBezTo>
                  <a:cubicBezTo>
                    <a:pt x="4772" y="8552"/>
                    <a:pt x="4666" y="8605"/>
                    <a:pt x="4577" y="8658"/>
                  </a:cubicBezTo>
                  <a:cubicBezTo>
                    <a:pt x="4506" y="8711"/>
                    <a:pt x="4417" y="8747"/>
                    <a:pt x="4329" y="8800"/>
                  </a:cubicBezTo>
                  <a:cubicBezTo>
                    <a:pt x="4311" y="8818"/>
                    <a:pt x="4275" y="8835"/>
                    <a:pt x="4240" y="8853"/>
                  </a:cubicBezTo>
                  <a:cubicBezTo>
                    <a:pt x="4240" y="8835"/>
                    <a:pt x="4240" y="8835"/>
                    <a:pt x="4240" y="8835"/>
                  </a:cubicBezTo>
                  <a:cubicBezTo>
                    <a:pt x="4258" y="8818"/>
                    <a:pt x="4275" y="8800"/>
                    <a:pt x="4275" y="8782"/>
                  </a:cubicBezTo>
                  <a:cubicBezTo>
                    <a:pt x="4435" y="8640"/>
                    <a:pt x="4577" y="8481"/>
                    <a:pt x="4719" y="8321"/>
                  </a:cubicBezTo>
                  <a:cubicBezTo>
                    <a:pt x="4808" y="8215"/>
                    <a:pt x="4896" y="8090"/>
                    <a:pt x="5003" y="7984"/>
                  </a:cubicBezTo>
                  <a:cubicBezTo>
                    <a:pt x="5180" y="7789"/>
                    <a:pt x="5393" y="7629"/>
                    <a:pt x="5641" y="7523"/>
                  </a:cubicBezTo>
                  <a:cubicBezTo>
                    <a:pt x="5783" y="7470"/>
                    <a:pt x="5925" y="7434"/>
                    <a:pt x="6085" y="7416"/>
                  </a:cubicBezTo>
                  <a:close/>
                  <a:moveTo>
                    <a:pt x="4771" y="3919"/>
                  </a:moveTo>
                  <a:cubicBezTo>
                    <a:pt x="5093" y="3919"/>
                    <a:pt x="5402" y="3971"/>
                    <a:pt x="5712" y="4064"/>
                  </a:cubicBezTo>
                  <a:cubicBezTo>
                    <a:pt x="6351" y="4241"/>
                    <a:pt x="6936" y="4543"/>
                    <a:pt x="7468" y="4969"/>
                  </a:cubicBezTo>
                  <a:cubicBezTo>
                    <a:pt x="7646" y="5110"/>
                    <a:pt x="7805" y="5252"/>
                    <a:pt x="7965" y="5412"/>
                  </a:cubicBezTo>
                  <a:cubicBezTo>
                    <a:pt x="8124" y="5572"/>
                    <a:pt x="8284" y="5731"/>
                    <a:pt x="8444" y="5891"/>
                  </a:cubicBezTo>
                  <a:cubicBezTo>
                    <a:pt x="8461" y="5909"/>
                    <a:pt x="8479" y="5944"/>
                    <a:pt x="8515" y="5962"/>
                  </a:cubicBezTo>
                  <a:cubicBezTo>
                    <a:pt x="8461" y="6033"/>
                    <a:pt x="8426" y="6104"/>
                    <a:pt x="8391" y="6175"/>
                  </a:cubicBezTo>
                  <a:cubicBezTo>
                    <a:pt x="8355" y="6246"/>
                    <a:pt x="8337" y="6317"/>
                    <a:pt x="8320" y="6388"/>
                  </a:cubicBezTo>
                  <a:cubicBezTo>
                    <a:pt x="8284" y="6459"/>
                    <a:pt x="8284" y="6547"/>
                    <a:pt x="8249" y="6618"/>
                  </a:cubicBezTo>
                  <a:cubicBezTo>
                    <a:pt x="8213" y="6600"/>
                    <a:pt x="8195" y="6583"/>
                    <a:pt x="8178" y="6565"/>
                  </a:cubicBezTo>
                  <a:cubicBezTo>
                    <a:pt x="7699" y="6210"/>
                    <a:pt x="7202" y="5909"/>
                    <a:pt x="6688" y="5643"/>
                  </a:cubicBezTo>
                  <a:cubicBezTo>
                    <a:pt x="6386" y="5501"/>
                    <a:pt x="6067" y="5359"/>
                    <a:pt x="5730" y="5270"/>
                  </a:cubicBezTo>
                  <a:cubicBezTo>
                    <a:pt x="5641" y="5252"/>
                    <a:pt x="5553" y="5235"/>
                    <a:pt x="5464" y="5217"/>
                  </a:cubicBezTo>
                  <a:lnTo>
                    <a:pt x="5375" y="5217"/>
                  </a:lnTo>
                  <a:cubicBezTo>
                    <a:pt x="5464" y="5235"/>
                    <a:pt x="5553" y="5252"/>
                    <a:pt x="5641" y="5270"/>
                  </a:cubicBezTo>
                  <a:cubicBezTo>
                    <a:pt x="5961" y="5359"/>
                    <a:pt x="6280" y="5483"/>
                    <a:pt x="6564" y="5625"/>
                  </a:cubicBezTo>
                  <a:cubicBezTo>
                    <a:pt x="7131" y="5891"/>
                    <a:pt x="7681" y="6228"/>
                    <a:pt x="8178" y="6618"/>
                  </a:cubicBezTo>
                  <a:lnTo>
                    <a:pt x="8249" y="6671"/>
                  </a:lnTo>
                  <a:cubicBezTo>
                    <a:pt x="8249" y="6707"/>
                    <a:pt x="8266" y="6725"/>
                    <a:pt x="8266" y="6760"/>
                  </a:cubicBezTo>
                  <a:cubicBezTo>
                    <a:pt x="8266" y="6778"/>
                    <a:pt x="8284" y="6796"/>
                    <a:pt x="8284" y="6831"/>
                  </a:cubicBezTo>
                  <a:cubicBezTo>
                    <a:pt x="8279" y="6836"/>
                    <a:pt x="8274" y="6838"/>
                    <a:pt x="8269" y="6838"/>
                  </a:cubicBezTo>
                  <a:cubicBezTo>
                    <a:pt x="8258" y="6838"/>
                    <a:pt x="8249" y="6826"/>
                    <a:pt x="8249" y="6813"/>
                  </a:cubicBezTo>
                  <a:cubicBezTo>
                    <a:pt x="7450" y="6352"/>
                    <a:pt x="6599" y="6051"/>
                    <a:pt x="5712" y="5873"/>
                  </a:cubicBezTo>
                  <a:cubicBezTo>
                    <a:pt x="5411" y="5820"/>
                    <a:pt x="5127" y="5767"/>
                    <a:pt x="4825" y="5767"/>
                  </a:cubicBezTo>
                  <a:cubicBezTo>
                    <a:pt x="4790" y="5761"/>
                    <a:pt x="4754" y="5759"/>
                    <a:pt x="4720" y="5759"/>
                  </a:cubicBezTo>
                  <a:cubicBezTo>
                    <a:pt x="4650" y="5759"/>
                    <a:pt x="4583" y="5767"/>
                    <a:pt x="4524" y="5767"/>
                  </a:cubicBezTo>
                  <a:lnTo>
                    <a:pt x="4595" y="5767"/>
                  </a:lnTo>
                  <a:cubicBezTo>
                    <a:pt x="4701" y="5784"/>
                    <a:pt x="4790" y="5784"/>
                    <a:pt x="4896" y="5784"/>
                  </a:cubicBezTo>
                  <a:cubicBezTo>
                    <a:pt x="5127" y="5802"/>
                    <a:pt x="5340" y="5838"/>
                    <a:pt x="5553" y="5873"/>
                  </a:cubicBezTo>
                  <a:cubicBezTo>
                    <a:pt x="6280" y="5997"/>
                    <a:pt x="6989" y="6228"/>
                    <a:pt x="7663" y="6547"/>
                  </a:cubicBezTo>
                  <a:cubicBezTo>
                    <a:pt x="7841" y="6636"/>
                    <a:pt x="8018" y="6725"/>
                    <a:pt x="8195" y="6831"/>
                  </a:cubicBezTo>
                  <a:cubicBezTo>
                    <a:pt x="8213" y="6849"/>
                    <a:pt x="8249" y="6866"/>
                    <a:pt x="8266" y="6884"/>
                  </a:cubicBezTo>
                  <a:cubicBezTo>
                    <a:pt x="8249" y="6920"/>
                    <a:pt x="8231" y="6937"/>
                    <a:pt x="8231" y="6955"/>
                  </a:cubicBezTo>
                  <a:cubicBezTo>
                    <a:pt x="8213" y="6991"/>
                    <a:pt x="8195" y="7008"/>
                    <a:pt x="8195" y="7044"/>
                  </a:cubicBezTo>
                  <a:cubicBezTo>
                    <a:pt x="7858" y="6902"/>
                    <a:pt x="7521" y="6796"/>
                    <a:pt x="7184" y="6725"/>
                  </a:cubicBezTo>
                  <a:cubicBezTo>
                    <a:pt x="7167" y="6725"/>
                    <a:pt x="7167" y="6725"/>
                    <a:pt x="7131" y="6742"/>
                  </a:cubicBezTo>
                  <a:cubicBezTo>
                    <a:pt x="7468" y="6813"/>
                    <a:pt x="7805" y="6920"/>
                    <a:pt x="8107" y="7044"/>
                  </a:cubicBezTo>
                  <a:cubicBezTo>
                    <a:pt x="8124" y="7044"/>
                    <a:pt x="8142" y="7062"/>
                    <a:pt x="8160" y="7079"/>
                  </a:cubicBezTo>
                  <a:lnTo>
                    <a:pt x="8124" y="7079"/>
                  </a:lnTo>
                  <a:cubicBezTo>
                    <a:pt x="7717" y="6955"/>
                    <a:pt x="7291" y="6902"/>
                    <a:pt x="6883" y="6849"/>
                  </a:cubicBezTo>
                  <a:cubicBezTo>
                    <a:pt x="6617" y="6813"/>
                    <a:pt x="6351" y="6813"/>
                    <a:pt x="6085" y="6813"/>
                  </a:cubicBezTo>
                  <a:cubicBezTo>
                    <a:pt x="5943" y="6813"/>
                    <a:pt x="5819" y="6813"/>
                    <a:pt x="5694" y="6831"/>
                  </a:cubicBezTo>
                  <a:cubicBezTo>
                    <a:pt x="5678" y="6831"/>
                    <a:pt x="5677" y="6846"/>
                    <a:pt x="5662" y="6849"/>
                  </a:cubicBezTo>
                  <a:lnTo>
                    <a:pt x="5662" y="6849"/>
                  </a:lnTo>
                  <a:cubicBezTo>
                    <a:pt x="5927" y="6831"/>
                    <a:pt x="6210" y="6831"/>
                    <a:pt x="6493" y="6831"/>
                  </a:cubicBezTo>
                  <a:cubicBezTo>
                    <a:pt x="6705" y="6849"/>
                    <a:pt x="6901" y="6866"/>
                    <a:pt x="7113" y="6902"/>
                  </a:cubicBezTo>
                  <a:cubicBezTo>
                    <a:pt x="7397" y="6937"/>
                    <a:pt x="7681" y="6991"/>
                    <a:pt x="7965" y="7062"/>
                  </a:cubicBezTo>
                  <a:cubicBezTo>
                    <a:pt x="8036" y="7079"/>
                    <a:pt x="8107" y="7097"/>
                    <a:pt x="8178" y="7115"/>
                  </a:cubicBezTo>
                  <a:cubicBezTo>
                    <a:pt x="8178" y="7150"/>
                    <a:pt x="8178" y="7168"/>
                    <a:pt x="8178" y="7186"/>
                  </a:cubicBezTo>
                  <a:cubicBezTo>
                    <a:pt x="8195" y="7221"/>
                    <a:pt x="8195" y="7239"/>
                    <a:pt x="8213" y="7274"/>
                  </a:cubicBezTo>
                  <a:cubicBezTo>
                    <a:pt x="8228" y="7333"/>
                    <a:pt x="8267" y="7368"/>
                    <a:pt x="8330" y="7368"/>
                  </a:cubicBezTo>
                  <a:cubicBezTo>
                    <a:pt x="8343" y="7368"/>
                    <a:pt x="8358" y="7366"/>
                    <a:pt x="8373" y="7363"/>
                  </a:cubicBezTo>
                  <a:cubicBezTo>
                    <a:pt x="8391" y="7416"/>
                    <a:pt x="8391" y="7470"/>
                    <a:pt x="8408" y="7540"/>
                  </a:cubicBezTo>
                  <a:cubicBezTo>
                    <a:pt x="8373" y="7523"/>
                    <a:pt x="8355" y="7523"/>
                    <a:pt x="8320" y="7505"/>
                  </a:cubicBezTo>
                  <a:cubicBezTo>
                    <a:pt x="8266" y="7505"/>
                    <a:pt x="8231" y="7505"/>
                    <a:pt x="8195" y="7558"/>
                  </a:cubicBezTo>
                  <a:cubicBezTo>
                    <a:pt x="8195" y="7558"/>
                    <a:pt x="8178" y="7576"/>
                    <a:pt x="8178" y="7576"/>
                  </a:cubicBezTo>
                  <a:cubicBezTo>
                    <a:pt x="8160" y="7576"/>
                    <a:pt x="8142" y="7576"/>
                    <a:pt x="8107" y="7558"/>
                  </a:cubicBezTo>
                  <a:cubicBezTo>
                    <a:pt x="7752" y="7470"/>
                    <a:pt x="7397" y="7416"/>
                    <a:pt x="7025" y="7381"/>
                  </a:cubicBezTo>
                  <a:cubicBezTo>
                    <a:pt x="6812" y="7363"/>
                    <a:pt x="6617" y="7345"/>
                    <a:pt x="6404" y="7328"/>
                  </a:cubicBezTo>
                  <a:cubicBezTo>
                    <a:pt x="6262" y="7328"/>
                    <a:pt x="6120" y="7328"/>
                    <a:pt x="5978" y="7345"/>
                  </a:cubicBezTo>
                  <a:cubicBezTo>
                    <a:pt x="5783" y="7363"/>
                    <a:pt x="5606" y="7434"/>
                    <a:pt x="5446" y="7540"/>
                  </a:cubicBezTo>
                  <a:cubicBezTo>
                    <a:pt x="5233" y="7647"/>
                    <a:pt x="5056" y="7807"/>
                    <a:pt x="4896" y="7984"/>
                  </a:cubicBezTo>
                  <a:cubicBezTo>
                    <a:pt x="4825" y="8073"/>
                    <a:pt x="4754" y="8161"/>
                    <a:pt x="4683" y="8250"/>
                  </a:cubicBezTo>
                  <a:cubicBezTo>
                    <a:pt x="4506" y="8445"/>
                    <a:pt x="4329" y="8640"/>
                    <a:pt x="4134" y="8818"/>
                  </a:cubicBezTo>
                  <a:cubicBezTo>
                    <a:pt x="4063" y="8871"/>
                    <a:pt x="4009" y="8924"/>
                    <a:pt x="3938" y="8977"/>
                  </a:cubicBezTo>
                  <a:cubicBezTo>
                    <a:pt x="3832" y="9048"/>
                    <a:pt x="3708" y="9084"/>
                    <a:pt x="3584" y="9101"/>
                  </a:cubicBezTo>
                  <a:cubicBezTo>
                    <a:pt x="3559" y="9105"/>
                    <a:pt x="3533" y="9106"/>
                    <a:pt x="3508" y="9106"/>
                  </a:cubicBezTo>
                  <a:cubicBezTo>
                    <a:pt x="3392" y="9106"/>
                    <a:pt x="3278" y="9074"/>
                    <a:pt x="3176" y="9030"/>
                  </a:cubicBezTo>
                  <a:cubicBezTo>
                    <a:pt x="2981" y="8924"/>
                    <a:pt x="2821" y="8782"/>
                    <a:pt x="2679" y="8622"/>
                  </a:cubicBezTo>
                  <a:cubicBezTo>
                    <a:pt x="2573" y="8481"/>
                    <a:pt x="2519" y="8321"/>
                    <a:pt x="2502" y="8161"/>
                  </a:cubicBezTo>
                  <a:cubicBezTo>
                    <a:pt x="2484" y="7877"/>
                    <a:pt x="2502" y="7611"/>
                    <a:pt x="2537" y="7345"/>
                  </a:cubicBezTo>
                  <a:cubicBezTo>
                    <a:pt x="2555" y="7168"/>
                    <a:pt x="2590" y="6991"/>
                    <a:pt x="2626" y="6813"/>
                  </a:cubicBezTo>
                  <a:cubicBezTo>
                    <a:pt x="2644" y="6689"/>
                    <a:pt x="2679" y="6583"/>
                    <a:pt x="2715" y="6459"/>
                  </a:cubicBezTo>
                  <a:cubicBezTo>
                    <a:pt x="2786" y="6281"/>
                    <a:pt x="2892" y="6121"/>
                    <a:pt x="3034" y="5997"/>
                  </a:cubicBezTo>
                  <a:cubicBezTo>
                    <a:pt x="3087" y="5944"/>
                    <a:pt x="3140" y="5909"/>
                    <a:pt x="3211" y="5855"/>
                  </a:cubicBezTo>
                  <a:cubicBezTo>
                    <a:pt x="3282" y="5784"/>
                    <a:pt x="3371" y="5714"/>
                    <a:pt x="3442" y="5643"/>
                  </a:cubicBezTo>
                  <a:cubicBezTo>
                    <a:pt x="3530" y="5572"/>
                    <a:pt x="3548" y="5465"/>
                    <a:pt x="3548" y="5359"/>
                  </a:cubicBezTo>
                  <a:cubicBezTo>
                    <a:pt x="3548" y="5323"/>
                    <a:pt x="3530" y="5306"/>
                    <a:pt x="3530" y="5270"/>
                  </a:cubicBezTo>
                  <a:cubicBezTo>
                    <a:pt x="3513" y="5181"/>
                    <a:pt x="3495" y="5093"/>
                    <a:pt x="3495" y="5004"/>
                  </a:cubicBezTo>
                  <a:cubicBezTo>
                    <a:pt x="3477" y="4933"/>
                    <a:pt x="3477" y="4862"/>
                    <a:pt x="3513" y="4773"/>
                  </a:cubicBezTo>
                  <a:cubicBezTo>
                    <a:pt x="3566" y="4578"/>
                    <a:pt x="3655" y="4401"/>
                    <a:pt x="3814" y="4277"/>
                  </a:cubicBezTo>
                  <a:cubicBezTo>
                    <a:pt x="4045" y="4064"/>
                    <a:pt x="4329" y="3958"/>
                    <a:pt x="4630" y="3922"/>
                  </a:cubicBezTo>
                  <a:cubicBezTo>
                    <a:pt x="4678" y="3920"/>
                    <a:pt x="4725" y="3919"/>
                    <a:pt x="4771" y="3919"/>
                  </a:cubicBezTo>
                  <a:close/>
                  <a:moveTo>
                    <a:pt x="10998" y="7629"/>
                  </a:moveTo>
                  <a:cubicBezTo>
                    <a:pt x="11087" y="7629"/>
                    <a:pt x="11158" y="7647"/>
                    <a:pt x="11246" y="7665"/>
                  </a:cubicBezTo>
                  <a:cubicBezTo>
                    <a:pt x="11849" y="7771"/>
                    <a:pt x="12435" y="7913"/>
                    <a:pt x="13002" y="8108"/>
                  </a:cubicBezTo>
                  <a:cubicBezTo>
                    <a:pt x="13499" y="8285"/>
                    <a:pt x="13978" y="8498"/>
                    <a:pt x="14421" y="8764"/>
                  </a:cubicBezTo>
                  <a:cubicBezTo>
                    <a:pt x="14900" y="9048"/>
                    <a:pt x="15290" y="9403"/>
                    <a:pt x="15610" y="9846"/>
                  </a:cubicBezTo>
                  <a:cubicBezTo>
                    <a:pt x="15681" y="9953"/>
                    <a:pt x="15769" y="10077"/>
                    <a:pt x="15823" y="10201"/>
                  </a:cubicBezTo>
                  <a:cubicBezTo>
                    <a:pt x="15893" y="10378"/>
                    <a:pt x="15947" y="10556"/>
                    <a:pt x="15911" y="10751"/>
                  </a:cubicBezTo>
                  <a:cubicBezTo>
                    <a:pt x="15911" y="10840"/>
                    <a:pt x="15893" y="10911"/>
                    <a:pt x="15858" y="10999"/>
                  </a:cubicBezTo>
                  <a:cubicBezTo>
                    <a:pt x="15840" y="11035"/>
                    <a:pt x="15805" y="11052"/>
                    <a:pt x="15787" y="11088"/>
                  </a:cubicBezTo>
                  <a:cubicBezTo>
                    <a:pt x="15734" y="11141"/>
                    <a:pt x="15681" y="11177"/>
                    <a:pt x="15627" y="11212"/>
                  </a:cubicBezTo>
                  <a:cubicBezTo>
                    <a:pt x="15362" y="11419"/>
                    <a:pt x="15059" y="11527"/>
                    <a:pt x="14730" y="11527"/>
                  </a:cubicBezTo>
                  <a:cubicBezTo>
                    <a:pt x="14664" y="11527"/>
                    <a:pt x="14596" y="11523"/>
                    <a:pt x="14528" y="11514"/>
                  </a:cubicBezTo>
                  <a:cubicBezTo>
                    <a:pt x="14279" y="11460"/>
                    <a:pt x="14013" y="11443"/>
                    <a:pt x="13765" y="11407"/>
                  </a:cubicBezTo>
                  <a:cubicBezTo>
                    <a:pt x="13677" y="11400"/>
                    <a:pt x="13589" y="11396"/>
                    <a:pt x="13502" y="11396"/>
                  </a:cubicBezTo>
                  <a:cubicBezTo>
                    <a:pt x="13379" y="11396"/>
                    <a:pt x="13258" y="11404"/>
                    <a:pt x="13144" y="11425"/>
                  </a:cubicBezTo>
                  <a:cubicBezTo>
                    <a:pt x="12949" y="11460"/>
                    <a:pt x="12772" y="11531"/>
                    <a:pt x="12612" y="11638"/>
                  </a:cubicBezTo>
                  <a:cubicBezTo>
                    <a:pt x="12470" y="11727"/>
                    <a:pt x="12328" y="11833"/>
                    <a:pt x="12186" y="11957"/>
                  </a:cubicBezTo>
                  <a:cubicBezTo>
                    <a:pt x="12027" y="12081"/>
                    <a:pt x="11867" y="12223"/>
                    <a:pt x="11707" y="12347"/>
                  </a:cubicBezTo>
                  <a:cubicBezTo>
                    <a:pt x="11583" y="12471"/>
                    <a:pt x="11441" y="12560"/>
                    <a:pt x="11299" y="12649"/>
                  </a:cubicBezTo>
                  <a:cubicBezTo>
                    <a:pt x="11246" y="12667"/>
                    <a:pt x="11193" y="12702"/>
                    <a:pt x="11122" y="12720"/>
                  </a:cubicBezTo>
                  <a:cubicBezTo>
                    <a:pt x="11046" y="12758"/>
                    <a:pt x="10970" y="12775"/>
                    <a:pt x="10894" y="12775"/>
                  </a:cubicBezTo>
                  <a:cubicBezTo>
                    <a:pt x="10828" y="12775"/>
                    <a:pt x="10762" y="12762"/>
                    <a:pt x="10696" y="12738"/>
                  </a:cubicBezTo>
                  <a:cubicBezTo>
                    <a:pt x="10484" y="12684"/>
                    <a:pt x="10306" y="12596"/>
                    <a:pt x="10147" y="12454"/>
                  </a:cubicBezTo>
                  <a:cubicBezTo>
                    <a:pt x="10111" y="12418"/>
                    <a:pt x="10058" y="12383"/>
                    <a:pt x="10005" y="12347"/>
                  </a:cubicBezTo>
                  <a:cubicBezTo>
                    <a:pt x="9898" y="12276"/>
                    <a:pt x="9827" y="12152"/>
                    <a:pt x="9774" y="12010"/>
                  </a:cubicBezTo>
                  <a:cubicBezTo>
                    <a:pt x="9756" y="11886"/>
                    <a:pt x="9739" y="11762"/>
                    <a:pt x="9739" y="11638"/>
                  </a:cubicBezTo>
                  <a:cubicBezTo>
                    <a:pt x="9739" y="11425"/>
                    <a:pt x="9756" y="11212"/>
                    <a:pt x="9756" y="10982"/>
                  </a:cubicBezTo>
                  <a:cubicBezTo>
                    <a:pt x="9756" y="10840"/>
                    <a:pt x="9756" y="10680"/>
                    <a:pt x="9756" y="10538"/>
                  </a:cubicBezTo>
                  <a:cubicBezTo>
                    <a:pt x="9756" y="10378"/>
                    <a:pt x="9756" y="10237"/>
                    <a:pt x="9739" y="10077"/>
                  </a:cubicBezTo>
                  <a:cubicBezTo>
                    <a:pt x="9721" y="9829"/>
                    <a:pt x="9703" y="9580"/>
                    <a:pt x="9685" y="9332"/>
                  </a:cubicBezTo>
                  <a:cubicBezTo>
                    <a:pt x="9668" y="9119"/>
                    <a:pt x="9632" y="8889"/>
                    <a:pt x="9597" y="8658"/>
                  </a:cubicBezTo>
                  <a:cubicBezTo>
                    <a:pt x="9597" y="8622"/>
                    <a:pt x="9614" y="8587"/>
                    <a:pt x="9632" y="8552"/>
                  </a:cubicBezTo>
                  <a:cubicBezTo>
                    <a:pt x="9703" y="8534"/>
                    <a:pt x="9774" y="8516"/>
                    <a:pt x="9792" y="8427"/>
                  </a:cubicBezTo>
                  <a:cubicBezTo>
                    <a:pt x="9823" y="8440"/>
                    <a:pt x="9852" y="8446"/>
                    <a:pt x="9880" y="8446"/>
                  </a:cubicBezTo>
                  <a:cubicBezTo>
                    <a:pt x="9931" y="8446"/>
                    <a:pt x="9977" y="8426"/>
                    <a:pt x="10022" y="8392"/>
                  </a:cubicBezTo>
                  <a:cubicBezTo>
                    <a:pt x="10519" y="9261"/>
                    <a:pt x="10856" y="10183"/>
                    <a:pt x="11069" y="11159"/>
                  </a:cubicBezTo>
                  <a:cubicBezTo>
                    <a:pt x="11087" y="11123"/>
                    <a:pt x="11087" y="11123"/>
                    <a:pt x="11069" y="11088"/>
                  </a:cubicBezTo>
                  <a:cubicBezTo>
                    <a:pt x="11016" y="10804"/>
                    <a:pt x="10927" y="10520"/>
                    <a:pt x="10856" y="10237"/>
                  </a:cubicBezTo>
                  <a:cubicBezTo>
                    <a:pt x="10643" y="9598"/>
                    <a:pt x="10395" y="8995"/>
                    <a:pt x="10076" y="8410"/>
                  </a:cubicBezTo>
                  <a:cubicBezTo>
                    <a:pt x="10058" y="8392"/>
                    <a:pt x="10058" y="8356"/>
                    <a:pt x="10040" y="8339"/>
                  </a:cubicBezTo>
                  <a:cubicBezTo>
                    <a:pt x="10076" y="8321"/>
                    <a:pt x="10111" y="8303"/>
                    <a:pt x="10129" y="8285"/>
                  </a:cubicBezTo>
                  <a:cubicBezTo>
                    <a:pt x="10164" y="8303"/>
                    <a:pt x="10182" y="8356"/>
                    <a:pt x="10200" y="8374"/>
                  </a:cubicBezTo>
                  <a:cubicBezTo>
                    <a:pt x="10537" y="8853"/>
                    <a:pt x="10838" y="9332"/>
                    <a:pt x="11069" y="9864"/>
                  </a:cubicBezTo>
                  <a:cubicBezTo>
                    <a:pt x="11193" y="10130"/>
                    <a:pt x="11317" y="10396"/>
                    <a:pt x="11441" y="10645"/>
                  </a:cubicBezTo>
                  <a:cubicBezTo>
                    <a:pt x="11441" y="10662"/>
                    <a:pt x="11459" y="10680"/>
                    <a:pt x="11477" y="10715"/>
                  </a:cubicBezTo>
                  <a:cubicBezTo>
                    <a:pt x="11441" y="10574"/>
                    <a:pt x="11140" y="9900"/>
                    <a:pt x="10909" y="9456"/>
                  </a:cubicBezTo>
                  <a:cubicBezTo>
                    <a:pt x="10696" y="9048"/>
                    <a:pt x="10448" y="8658"/>
                    <a:pt x="10182" y="8285"/>
                  </a:cubicBezTo>
                  <a:cubicBezTo>
                    <a:pt x="10194" y="8280"/>
                    <a:pt x="10206" y="8278"/>
                    <a:pt x="10217" y="8278"/>
                  </a:cubicBezTo>
                  <a:cubicBezTo>
                    <a:pt x="10239" y="8278"/>
                    <a:pt x="10259" y="8285"/>
                    <a:pt x="10271" y="8285"/>
                  </a:cubicBezTo>
                  <a:lnTo>
                    <a:pt x="10377" y="8285"/>
                  </a:lnTo>
                  <a:cubicBezTo>
                    <a:pt x="10413" y="8285"/>
                    <a:pt x="10430" y="8268"/>
                    <a:pt x="10484" y="8268"/>
                  </a:cubicBezTo>
                  <a:cubicBezTo>
                    <a:pt x="10555" y="8321"/>
                    <a:pt x="10625" y="8392"/>
                    <a:pt x="10696" y="8463"/>
                  </a:cubicBezTo>
                  <a:cubicBezTo>
                    <a:pt x="10767" y="8534"/>
                    <a:pt x="10838" y="8605"/>
                    <a:pt x="10909" y="8693"/>
                  </a:cubicBezTo>
                  <a:cubicBezTo>
                    <a:pt x="10980" y="8764"/>
                    <a:pt x="11051" y="8835"/>
                    <a:pt x="11104" y="8906"/>
                  </a:cubicBezTo>
                  <a:cubicBezTo>
                    <a:pt x="11175" y="8995"/>
                    <a:pt x="11246" y="9066"/>
                    <a:pt x="11299" y="9155"/>
                  </a:cubicBezTo>
                  <a:cubicBezTo>
                    <a:pt x="11370" y="9226"/>
                    <a:pt x="11424" y="9314"/>
                    <a:pt x="11495" y="9385"/>
                  </a:cubicBezTo>
                  <a:cubicBezTo>
                    <a:pt x="11477" y="9332"/>
                    <a:pt x="11459" y="9314"/>
                    <a:pt x="11424" y="9279"/>
                  </a:cubicBezTo>
                  <a:cubicBezTo>
                    <a:pt x="11406" y="9226"/>
                    <a:pt x="11370" y="9190"/>
                    <a:pt x="11353" y="9155"/>
                  </a:cubicBezTo>
                  <a:cubicBezTo>
                    <a:pt x="11317" y="9119"/>
                    <a:pt x="11282" y="9084"/>
                    <a:pt x="11264" y="9048"/>
                  </a:cubicBezTo>
                  <a:cubicBezTo>
                    <a:pt x="11229" y="9013"/>
                    <a:pt x="11211" y="8977"/>
                    <a:pt x="11175" y="8942"/>
                  </a:cubicBezTo>
                  <a:cubicBezTo>
                    <a:pt x="11158" y="8906"/>
                    <a:pt x="11122" y="8871"/>
                    <a:pt x="11087" y="8853"/>
                  </a:cubicBezTo>
                  <a:cubicBezTo>
                    <a:pt x="11069" y="8818"/>
                    <a:pt x="11033" y="8782"/>
                    <a:pt x="10998" y="8747"/>
                  </a:cubicBezTo>
                  <a:cubicBezTo>
                    <a:pt x="10962" y="8711"/>
                    <a:pt x="10945" y="8676"/>
                    <a:pt x="10909" y="8640"/>
                  </a:cubicBezTo>
                  <a:cubicBezTo>
                    <a:pt x="10874" y="8605"/>
                    <a:pt x="10838" y="8569"/>
                    <a:pt x="10821" y="8552"/>
                  </a:cubicBezTo>
                  <a:lnTo>
                    <a:pt x="10714" y="8445"/>
                  </a:lnTo>
                  <a:cubicBezTo>
                    <a:pt x="10679" y="8410"/>
                    <a:pt x="10661" y="8392"/>
                    <a:pt x="10625" y="8356"/>
                  </a:cubicBezTo>
                  <a:cubicBezTo>
                    <a:pt x="10590" y="8321"/>
                    <a:pt x="10555" y="8303"/>
                    <a:pt x="10519" y="8250"/>
                  </a:cubicBezTo>
                  <a:cubicBezTo>
                    <a:pt x="10555" y="8232"/>
                    <a:pt x="10572" y="8232"/>
                    <a:pt x="10608" y="8197"/>
                  </a:cubicBezTo>
                  <a:cubicBezTo>
                    <a:pt x="10998" y="8410"/>
                    <a:pt x="11370" y="8640"/>
                    <a:pt x="11725" y="8906"/>
                  </a:cubicBezTo>
                  <a:cubicBezTo>
                    <a:pt x="12062" y="9155"/>
                    <a:pt x="12399" y="9438"/>
                    <a:pt x="12718" y="9740"/>
                  </a:cubicBezTo>
                  <a:cubicBezTo>
                    <a:pt x="12701" y="9722"/>
                    <a:pt x="12683" y="9704"/>
                    <a:pt x="12665" y="9669"/>
                  </a:cubicBezTo>
                  <a:cubicBezTo>
                    <a:pt x="12506" y="9509"/>
                    <a:pt x="12328" y="9350"/>
                    <a:pt x="12151" y="9208"/>
                  </a:cubicBezTo>
                  <a:cubicBezTo>
                    <a:pt x="11707" y="8835"/>
                    <a:pt x="11229" y="8516"/>
                    <a:pt x="10714" y="8232"/>
                  </a:cubicBezTo>
                  <a:cubicBezTo>
                    <a:pt x="10696" y="8215"/>
                    <a:pt x="10661" y="8197"/>
                    <a:pt x="10625" y="8179"/>
                  </a:cubicBezTo>
                  <a:cubicBezTo>
                    <a:pt x="10643" y="8161"/>
                    <a:pt x="10643" y="8161"/>
                    <a:pt x="10643" y="8144"/>
                  </a:cubicBezTo>
                  <a:cubicBezTo>
                    <a:pt x="10661" y="8126"/>
                    <a:pt x="10679" y="8108"/>
                    <a:pt x="10696" y="8073"/>
                  </a:cubicBezTo>
                  <a:cubicBezTo>
                    <a:pt x="10732" y="8073"/>
                    <a:pt x="10767" y="8090"/>
                    <a:pt x="10785" y="8090"/>
                  </a:cubicBezTo>
                  <a:cubicBezTo>
                    <a:pt x="11175" y="8197"/>
                    <a:pt x="11530" y="8339"/>
                    <a:pt x="11885" y="8498"/>
                  </a:cubicBezTo>
                  <a:cubicBezTo>
                    <a:pt x="12612" y="8800"/>
                    <a:pt x="13268" y="9190"/>
                    <a:pt x="13871" y="9704"/>
                  </a:cubicBezTo>
                  <a:cubicBezTo>
                    <a:pt x="13925" y="9740"/>
                    <a:pt x="13960" y="9775"/>
                    <a:pt x="14013" y="9811"/>
                  </a:cubicBezTo>
                  <a:cubicBezTo>
                    <a:pt x="14013" y="9811"/>
                    <a:pt x="14013" y="9811"/>
                    <a:pt x="14031" y="9793"/>
                  </a:cubicBezTo>
                  <a:cubicBezTo>
                    <a:pt x="13996" y="9758"/>
                    <a:pt x="13942" y="9704"/>
                    <a:pt x="13907" y="9669"/>
                  </a:cubicBezTo>
                  <a:cubicBezTo>
                    <a:pt x="13463" y="9296"/>
                    <a:pt x="12967" y="8977"/>
                    <a:pt x="12452" y="8711"/>
                  </a:cubicBezTo>
                  <a:cubicBezTo>
                    <a:pt x="11920" y="8445"/>
                    <a:pt x="11370" y="8215"/>
                    <a:pt x="10803" y="8055"/>
                  </a:cubicBezTo>
                  <a:cubicBezTo>
                    <a:pt x="10785" y="8037"/>
                    <a:pt x="10767" y="8037"/>
                    <a:pt x="10750" y="8037"/>
                  </a:cubicBezTo>
                  <a:cubicBezTo>
                    <a:pt x="10750" y="8037"/>
                    <a:pt x="10732" y="8019"/>
                    <a:pt x="10732" y="8019"/>
                  </a:cubicBezTo>
                  <a:cubicBezTo>
                    <a:pt x="10750" y="7984"/>
                    <a:pt x="10750" y="7948"/>
                    <a:pt x="10767" y="7913"/>
                  </a:cubicBezTo>
                  <a:cubicBezTo>
                    <a:pt x="10892" y="7860"/>
                    <a:pt x="10962" y="7771"/>
                    <a:pt x="10998" y="7629"/>
                  </a:cubicBezTo>
                  <a:close/>
                  <a:moveTo>
                    <a:pt x="15645" y="11283"/>
                  </a:moveTo>
                  <a:cubicBezTo>
                    <a:pt x="15627" y="11354"/>
                    <a:pt x="15574" y="11407"/>
                    <a:pt x="15521" y="11443"/>
                  </a:cubicBezTo>
                  <a:cubicBezTo>
                    <a:pt x="15432" y="11496"/>
                    <a:pt x="15344" y="11549"/>
                    <a:pt x="15237" y="11602"/>
                  </a:cubicBezTo>
                  <a:cubicBezTo>
                    <a:pt x="15024" y="11727"/>
                    <a:pt x="14776" y="11815"/>
                    <a:pt x="14545" y="11886"/>
                  </a:cubicBezTo>
                  <a:cubicBezTo>
                    <a:pt x="14368" y="11939"/>
                    <a:pt x="14191" y="11993"/>
                    <a:pt x="14013" y="12046"/>
                  </a:cubicBezTo>
                  <a:cubicBezTo>
                    <a:pt x="13925" y="12081"/>
                    <a:pt x="13836" y="12117"/>
                    <a:pt x="13747" y="12170"/>
                  </a:cubicBezTo>
                  <a:cubicBezTo>
                    <a:pt x="13641" y="12205"/>
                    <a:pt x="13570" y="12276"/>
                    <a:pt x="13481" y="12347"/>
                  </a:cubicBezTo>
                  <a:cubicBezTo>
                    <a:pt x="13375" y="12454"/>
                    <a:pt x="13251" y="12542"/>
                    <a:pt x="13109" y="12613"/>
                  </a:cubicBezTo>
                  <a:cubicBezTo>
                    <a:pt x="12931" y="12684"/>
                    <a:pt x="12772" y="12773"/>
                    <a:pt x="12594" y="12844"/>
                  </a:cubicBezTo>
                  <a:cubicBezTo>
                    <a:pt x="12452" y="12915"/>
                    <a:pt x="12275" y="12933"/>
                    <a:pt x="12115" y="12950"/>
                  </a:cubicBezTo>
                  <a:cubicBezTo>
                    <a:pt x="12035" y="12958"/>
                    <a:pt x="11956" y="12962"/>
                    <a:pt x="11878" y="12962"/>
                  </a:cubicBezTo>
                  <a:cubicBezTo>
                    <a:pt x="11609" y="12962"/>
                    <a:pt x="11348" y="12921"/>
                    <a:pt x="11087" y="12879"/>
                  </a:cubicBezTo>
                  <a:cubicBezTo>
                    <a:pt x="11069" y="12862"/>
                    <a:pt x="11051" y="12862"/>
                    <a:pt x="11033" y="12844"/>
                  </a:cubicBezTo>
                  <a:cubicBezTo>
                    <a:pt x="11051" y="12844"/>
                    <a:pt x="11069" y="12844"/>
                    <a:pt x="11069" y="12826"/>
                  </a:cubicBezTo>
                  <a:cubicBezTo>
                    <a:pt x="11282" y="12773"/>
                    <a:pt x="11477" y="12649"/>
                    <a:pt x="11654" y="12525"/>
                  </a:cubicBezTo>
                  <a:cubicBezTo>
                    <a:pt x="11761" y="12418"/>
                    <a:pt x="11885" y="12330"/>
                    <a:pt x="11991" y="12223"/>
                  </a:cubicBezTo>
                  <a:cubicBezTo>
                    <a:pt x="12169" y="12081"/>
                    <a:pt x="12328" y="11939"/>
                    <a:pt x="12506" y="11815"/>
                  </a:cubicBezTo>
                  <a:cubicBezTo>
                    <a:pt x="12665" y="11691"/>
                    <a:pt x="12843" y="11602"/>
                    <a:pt x="13038" y="11549"/>
                  </a:cubicBezTo>
                  <a:cubicBezTo>
                    <a:pt x="13197" y="11509"/>
                    <a:pt x="13347" y="11489"/>
                    <a:pt x="13502" y="11489"/>
                  </a:cubicBezTo>
                  <a:cubicBezTo>
                    <a:pt x="13553" y="11489"/>
                    <a:pt x="13605" y="11491"/>
                    <a:pt x="13659" y="11496"/>
                  </a:cubicBezTo>
                  <a:cubicBezTo>
                    <a:pt x="13925" y="11514"/>
                    <a:pt x="14208" y="11549"/>
                    <a:pt x="14474" y="11585"/>
                  </a:cubicBezTo>
                  <a:cubicBezTo>
                    <a:pt x="14572" y="11602"/>
                    <a:pt x="14670" y="11611"/>
                    <a:pt x="14767" y="11611"/>
                  </a:cubicBezTo>
                  <a:cubicBezTo>
                    <a:pt x="14865" y="11611"/>
                    <a:pt x="14962" y="11602"/>
                    <a:pt x="15060" y="11585"/>
                  </a:cubicBezTo>
                  <a:cubicBezTo>
                    <a:pt x="15237" y="11531"/>
                    <a:pt x="15397" y="11460"/>
                    <a:pt x="15556" y="11354"/>
                  </a:cubicBezTo>
                  <a:cubicBezTo>
                    <a:pt x="15592" y="11336"/>
                    <a:pt x="15627" y="11319"/>
                    <a:pt x="15645" y="11283"/>
                  </a:cubicBezTo>
                  <a:close/>
                  <a:moveTo>
                    <a:pt x="8231" y="7824"/>
                  </a:moveTo>
                  <a:cubicBezTo>
                    <a:pt x="8266" y="7877"/>
                    <a:pt x="8320" y="7931"/>
                    <a:pt x="8373" y="7984"/>
                  </a:cubicBezTo>
                  <a:cubicBezTo>
                    <a:pt x="8355" y="8002"/>
                    <a:pt x="8337" y="8019"/>
                    <a:pt x="8302" y="8019"/>
                  </a:cubicBezTo>
                  <a:cubicBezTo>
                    <a:pt x="7983" y="8179"/>
                    <a:pt x="7663" y="8356"/>
                    <a:pt x="7380" y="8552"/>
                  </a:cubicBezTo>
                  <a:cubicBezTo>
                    <a:pt x="7344" y="8569"/>
                    <a:pt x="7326" y="8587"/>
                    <a:pt x="7291" y="8622"/>
                  </a:cubicBezTo>
                  <a:cubicBezTo>
                    <a:pt x="7326" y="8622"/>
                    <a:pt x="7362" y="8587"/>
                    <a:pt x="7380" y="8587"/>
                  </a:cubicBezTo>
                  <a:cubicBezTo>
                    <a:pt x="7646" y="8410"/>
                    <a:pt x="7912" y="8250"/>
                    <a:pt x="8195" y="8108"/>
                  </a:cubicBezTo>
                  <a:cubicBezTo>
                    <a:pt x="8231" y="8090"/>
                    <a:pt x="8284" y="8073"/>
                    <a:pt x="8320" y="8055"/>
                  </a:cubicBezTo>
                  <a:cubicBezTo>
                    <a:pt x="8391" y="8019"/>
                    <a:pt x="8444" y="8002"/>
                    <a:pt x="8515" y="8002"/>
                  </a:cubicBezTo>
                  <a:cubicBezTo>
                    <a:pt x="8524" y="8006"/>
                    <a:pt x="8535" y="8009"/>
                    <a:pt x="8546" y="8009"/>
                  </a:cubicBezTo>
                  <a:cubicBezTo>
                    <a:pt x="8576" y="8009"/>
                    <a:pt x="8608" y="7992"/>
                    <a:pt x="8621" y="7966"/>
                  </a:cubicBezTo>
                  <a:cubicBezTo>
                    <a:pt x="8639" y="7984"/>
                    <a:pt x="8639" y="8002"/>
                    <a:pt x="8621" y="8002"/>
                  </a:cubicBezTo>
                  <a:cubicBezTo>
                    <a:pt x="8621" y="8019"/>
                    <a:pt x="8603" y="8019"/>
                    <a:pt x="8586" y="8037"/>
                  </a:cubicBezTo>
                  <a:cubicBezTo>
                    <a:pt x="8036" y="8321"/>
                    <a:pt x="7521" y="8693"/>
                    <a:pt x="7060" y="9119"/>
                  </a:cubicBezTo>
                  <a:cubicBezTo>
                    <a:pt x="6794" y="9385"/>
                    <a:pt x="6528" y="9651"/>
                    <a:pt x="6298" y="9953"/>
                  </a:cubicBezTo>
                  <a:cubicBezTo>
                    <a:pt x="6280" y="9971"/>
                    <a:pt x="6262" y="10006"/>
                    <a:pt x="6244" y="10024"/>
                  </a:cubicBezTo>
                  <a:cubicBezTo>
                    <a:pt x="6262" y="10006"/>
                    <a:pt x="6280" y="10006"/>
                    <a:pt x="6298" y="9988"/>
                  </a:cubicBezTo>
                  <a:cubicBezTo>
                    <a:pt x="6776" y="9403"/>
                    <a:pt x="7309" y="8906"/>
                    <a:pt x="7929" y="8463"/>
                  </a:cubicBezTo>
                  <a:cubicBezTo>
                    <a:pt x="8142" y="8303"/>
                    <a:pt x="8373" y="8179"/>
                    <a:pt x="8621" y="8055"/>
                  </a:cubicBezTo>
                  <a:cubicBezTo>
                    <a:pt x="8657" y="8037"/>
                    <a:pt x="8657" y="8037"/>
                    <a:pt x="8710" y="8037"/>
                  </a:cubicBezTo>
                  <a:cubicBezTo>
                    <a:pt x="8710" y="8055"/>
                    <a:pt x="8674" y="8073"/>
                    <a:pt x="8657" y="8073"/>
                  </a:cubicBezTo>
                  <a:cubicBezTo>
                    <a:pt x="8337" y="8285"/>
                    <a:pt x="8036" y="8534"/>
                    <a:pt x="7734" y="8782"/>
                  </a:cubicBezTo>
                  <a:cubicBezTo>
                    <a:pt x="7486" y="8995"/>
                    <a:pt x="7255" y="9226"/>
                    <a:pt x="7042" y="9474"/>
                  </a:cubicBezTo>
                  <a:cubicBezTo>
                    <a:pt x="7025" y="9492"/>
                    <a:pt x="6989" y="9527"/>
                    <a:pt x="6972" y="9563"/>
                  </a:cubicBezTo>
                  <a:lnTo>
                    <a:pt x="6989" y="9563"/>
                  </a:lnTo>
                  <a:cubicBezTo>
                    <a:pt x="7007" y="9545"/>
                    <a:pt x="7042" y="9509"/>
                    <a:pt x="7060" y="9474"/>
                  </a:cubicBezTo>
                  <a:cubicBezTo>
                    <a:pt x="7521" y="8977"/>
                    <a:pt x="8036" y="8516"/>
                    <a:pt x="8621" y="8144"/>
                  </a:cubicBezTo>
                  <a:cubicBezTo>
                    <a:pt x="8639" y="8126"/>
                    <a:pt x="8674" y="8108"/>
                    <a:pt x="8692" y="8090"/>
                  </a:cubicBezTo>
                  <a:lnTo>
                    <a:pt x="8728" y="8090"/>
                  </a:lnTo>
                  <a:lnTo>
                    <a:pt x="8745" y="8197"/>
                  </a:lnTo>
                  <a:cubicBezTo>
                    <a:pt x="8728" y="8215"/>
                    <a:pt x="8728" y="8232"/>
                    <a:pt x="8710" y="8232"/>
                  </a:cubicBezTo>
                  <a:cubicBezTo>
                    <a:pt x="8320" y="8569"/>
                    <a:pt x="8000" y="8959"/>
                    <a:pt x="7717" y="9367"/>
                  </a:cubicBezTo>
                  <a:cubicBezTo>
                    <a:pt x="7362" y="9882"/>
                    <a:pt x="7060" y="10414"/>
                    <a:pt x="6794" y="10999"/>
                  </a:cubicBezTo>
                  <a:cubicBezTo>
                    <a:pt x="6776" y="11052"/>
                    <a:pt x="6759" y="11106"/>
                    <a:pt x="6741" y="11159"/>
                  </a:cubicBezTo>
                  <a:cubicBezTo>
                    <a:pt x="6741" y="11159"/>
                    <a:pt x="6741" y="11159"/>
                    <a:pt x="6741" y="11177"/>
                  </a:cubicBezTo>
                  <a:cubicBezTo>
                    <a:pt x="6759" y="11159"/>
                    <a:pt x="6759" y="11141"/>
                    <a:pt x="6776" y="11123"/>
                  </a:cubicBezTo>
                  <a:cubicBezTo>
                    <a:pt x="7078" y="10414"/>
                    <a:pt x="7450" y="9758"/>
                    <a:pt x="7929" y="9137"/>
                  </a:cubicBezTo>
                  <a:cubicBezTo>
                    <a:pt x="8142" y="8835"/>
                    <a:pt x="8391" y="8552"/>
                    <a:pt x="8674" y="8303"/>
                  </a:cubicBezTo>
                  <a:cubicBezTo>
                    <a:pt x="8692" y="8285"/>
                    <a:pt x="8728" y="8250"/>
                    <a:pt x="8763" y="8232"/>
                  </a:cubicBezTo>
                  <a:cubicBezTo>
                    <a:pt x="8798" y="8250"/>
                    <a:pt x="8834" y="8268"/>
                    <a:pt x="8869" y="8268"/>
                  </a:cubicBezTo>
                  <a:cubicBezTo>
                    <a:pt x="8905" y="8268"/>
                    <a:pt x="8940" y="8250"/>
                    <a:pt x="8994" y="8250"/>
                  </a:cubicBezTo>
                  <a:cubicBezTo>
                    <a:pt x="9011" y="8285"/>
                    <a:pt x="9047" y="8321"/>
                    <a:pt x="9082" y="8356"/>
                  </a:cubicBezTo>
                  <a:cubicBezTo>
                    <a:pt x="9065" y="8392"/>
                    <a:pt x="9047" y="8427"/>
                    <a:pt x="9029" y="8445"/>
                  </a:cubicBezTo>
                  <a:cubicBezTo>
                    <a:pt x="8852" y="8747"/>
                    <a:pt x="8657" y="9066"/>
                    <a:pt x="8497" y="9385"/>
                  </a:cubicBezTo>
                  <a:cubicBezTo>
                    <a:pt x="8337" y="9722"/>
                    <a:pt x="8213" y="10059"/>
                    <a:pt x="8107" y="10396"/>
                  </a:cubicBezTo>
                  <a:cubicBezTo>
                    <a:pt x="8089" y="10432"/>
                    <a:pt x="8089" y="10467"/>
                    <a:pt x="8071" y="10485"/>
                  </a:cubicBezTo>
                  <a:cubicBezTo>
                    <a:pt x="8107" y="10467"/>
                    <a:pt x="8107" y="10432"/>
                    <a:pt x="8107" y="10414"/>
                  </a:cubicBezTo>
                  <a:cubicBezTo>
                    <a:pt x="8178" y="10237"/>
                    <a:pt x="8249" y="10059"/>
                    <a:pt x="8302" y="9882"/>
                  </a:cubicBezTo>
                  <a:cubicBezTo>
                    <a:pt x="8426" y="9580"/>
                    <a:pt x="8568" y="9296"/>
                    <a:pt x="8728" y="9013"/>
                  </a:cubicBezTo>
                  <a:cubicBezTo>
                    <a:pt x="8834" y="8835"/>
                    <a:pt x="8940" y="8658"/>
                    <a:pt x="9047" y="8481"/>
                  </a:cubicBezTo>
                  <a:cubicBezTo>
                    <a:pt x="9065" y="8445"/>
                    <a:pt x="9082" y="8427"/>
                    <a:pt x="9100" y="8392"/>
                  </a:cubicBezTo>
                  <a:cubicBezTo>
                    <a:pt x="9136" y="8410"/>
                    <a:pt x="9171" y="8410"/>
                    <a:pt x="9206" y="8427"/>
                  </a:cubicBezTo>
                  <a:cubicBezTo>
                    <a:pt x="9206" y="8445"/>
                    <a:pt x="9224" y="8463"/>
                    <a:pt x="9242" y="8481"/>
                  </a:cubicBezTo>
                  <a:cubicBezTo>
                    <a:pt x="9277" y="8516"/>
                    <a:pt x="9295" y="8534"/>
                    <a:pt x="9331" y="8569"/>
                  </a:cubicBezTo>
                  <a:cubicBezTo>
                    <a:pt x="9360" y="8584"/>
                    <a:pt x="9383" y="8593"/>
                    <a:pt x="9406" y="8593"/>
                  </a:cubicBezTo>
                  <a:cubicBezTo>
                    <a:pt x="9437" y="8593"/>
                    <a:pt x="9466" y="8575"/>
                    <a:pt x="9508" y="8534"/>
                  </a:cubicBezTo>
                  <a:cubicBezTo>
                    <a:pt x="9543" y="8534"/>
                    <a:pt x="9526" y="8552"/>
                    <a:pt x="9526" y="8569"/>
                  </a:cubicBezTo>
                  <a:cubicBezTo>
                    <a:pt x="9490" y="8711"/>
                    <a:pt x="9437" y="8853"/>
                    <a:pt x="9402" y="8977"/>
                  </a:cubicBezTo>
                  <a:cubicBezTo>
                    <a:pt x="9348" y="9208"/>
                    <a:pt x="9295" y="9438"/>
                    <a:pt x="9295" y="9687"/>
                  </a:cubicBezTo>
                  <a:cubicBezTo>
                    <a:pt x="9277" y="10041"/>
                    <a:pt x="9260" y="10414"/>
                    <a:pt x="9260" y="10769"/>
                  </a:cubicBezTo>
                  <a:cubicBezTo>
                    <a:pt x="9242" y="10964"/>
                    <a:pt x="9242" y="11159"/>
                    <a:pt x="9242" y="11354"/>
                  </a:cubicBezTo>
                  <a:cubicBezTo>
                    <a:pt x="9224" y="11656"/>
                    <a:pt x="9171" y="11975"/>
                    <a:pt x="9029" y="12259"/>
                  </a:cubicBezTo>
                  <a:cubicBezTo>
                    <a:pt x="8976" y="12383"/>
                    <a:pt x="8905" y="12489"/>
                    <a:pt x="8816" y="12596"/>
                  </a:cubicBezTo>
                  <a:cubicBezTo>
                    <a:pt x="8710" y="12720"/>
                    <a:pt x="8586" y="12808"/>
                    <a:pt x="8426" y="12862"/>
                  </a:cubicBezTo>
                  <a:cubicBezTo>
                    <a:pt x="8284" y="12897"/>
                    <a:pt x="8160" y="12950"/>
                    <a:pt x="8036" y="13039"/>
                  </a:cubicBezTo>
                  <a:cubicBezTo>
                    <a:pt x="8000" y="13075"/>
                    <a:pt x="7947" y="13092"/>
                    <a:pt x="7912" y="13128"/>
                  </a:cubicBezTo>
                  <a:cubicBezTo>
                    <a:pt x="7805" y="13181"/>
                    <a:pt x="7699" y="13216"/>
                    <a:pt x="7592" y="13216"/>
                  </a:cubicBezTo>
                  <a:cubicBezTo>
                    <a:pt x="7415" y="13199"/>
                    <a:pt x="7255" y="13181"/>
                    <a:pt x="7078" y="13146"/>
                  </a:cubicBezTo>
                  <a:cubicBezTo>
                    <a:pt x="7007" y="13128"/>
                    <a:pt x="6936" y="13110"/>
                    <a:pt x="6847" y="13092"/>
                  </a:cubicBezTo>
                  <a:cubicBezTo>
                    <a:pt x="6812" y="13092"/>
                    <a:pt x="6776" y="13075"/>
                    <a:pt x="6741" y="13057"/>
                  </a:cubicBezTo>
                  <a:cubicBezTo>
                    <a:pt x="6670" y="13039"/>
                    <a:pt x="6617" y="12986"/>
                    <a:pt x="6581" y="12933"/>
                  </a:cubicBezTo>
                  <a:cubicBezTo>
                    <a:pt x="6510" y="12826"/>
                    <a:pt x="6439" y="12738"/>
                    <a:pt x="6351" y="12649"/>
                  </a:cubicBezTo>
                  <a:cubicBezTo>
                    <a:pt x="6309" y="12607"/>
                    <a:pt x="6262" y="12590"/>
                    <a:pt x="6211" y="12590"/>
                  </a:cubicBezTo>
                  <a:cubicBezTo>
                    <a:pt x="6176" y="12590"/>
                    <a:pt x="6139" y="12599"/>
                    <a:pt x="6102" y="12613"/>
                  </a:cubicBezTo>
                  <a:cubicBezTo>
                    <a:pt x="6085" y="12631"/>
                    <a:pt x="6049" y="12631"/>
                    <a:pt x="6014" y="12649"/>
                  </a:cubicBezTo>
                  <a:cubicBezTo>
                    <a:pt x="5914" y="12704"/>
                    <a:pt x="5807" y="12732"/>
                    <a:pt x="5698" y="12732"/>
                  </a:cubicBezTo>
                  <a:cubicBezTo>
                    <a:pt x="5632" y="12732"/>
                    <a:pt x="5566" y="12722"/>
                    <a:pt x="5499" y="12702"/>
                  </a:cubicBezTo>
                  <a:cubicBezTo>
                    <a:pt x="5091" y="12613"/>
                    <a:pt x="4808" y="12365"/>
                    <a:pt x="4666" y="11975"/>
                  </a:cubicBezTo>
                  <a:cubicBezTo>
                    <a:pt x="4595" y="11780"/>
                    <a:pt x="4559" y="11585"/>
                    <a:pt x="4559" y="11390"/>
                  </a:cubicBezTo>
                  <a:cubicBezTo>
                    <a:pt x="4595" y="10840"/>
                    <a:pt x="4790" y="10343"/>
                    <a:pt x="5216" y="9971"/>
                  </a:cubicBezTo>
                  <a:cubicBezTo>
                    <a:pt x="5322" y="9882"/>
                    <a:pt x="5428" y="9811"/>
                    <a:pt x="5535" y="9722"/>
                  </a:cubicBezTo>
                  <a:cubicBezTo>
                    <a:pt x="5623" y="9669"/>
                    <a:pt x="5712" y="9598"/>
                    <a:pt x="5783" y="9545"/>
                  </a:cubicBezTo>
                  <a:cubicBezTo>
                    <a:pt x="5943" y="9421"/>
                    <a:pt x="6085" y="9279"/>
                    <a:pt x="6209" y="9119"/>
                  </a:cubicBezTo>
                  <a:lnTo>
                    <a:pt x="6493" y="8782"/>
                  </a:lnTo>
                  <a:cubicBezTo>
                    <a:pt x="6528" y="8729"/>
                    <a:pt x="6564" y="8693"/>
                    <a:pt x="6599" y="8640"/>
                  </a:cubicBezTo>
                  <a:cubicBezTo>
                    <a:pt x="6741" y="8463"/>
                    <a:pt x="6918" y="8321"/>
                    <a:pt x="7131" y="8197"/>
                  </a:cubicBezTo>
                  <a:cubicBezTo>
                    <a:pt x="7255" y="8144"/>
                    <a:pt x="7362" y="8090"/>
                    <a:pt x="7504" y="8037"/>
                  </a:cubicBezTo>
                  <a:cubicBezTo>
                    <a:pt x="7717" y="7948"/>
                    <a:pt x="7929" y="7895"/>
                    <a:pt x="8142" y="7842"/>
                  </a:cubicBezTo>
                  <a:cubicBezTo>
                    <a:pt x="8178" y="7842"/>
                    <a:pt x="8195" y="7824"/>
                    <a:pt x="8231" y="7824"/>
                  </a:cubicBezTo>
                  <a:close/>
                  <a:moveTo>
                    <a:pt x="20576" y="12241"/>
                  </a:moveTo>
                  <a:cubicBezTo>
                    <a:pt x="20558" y="12259"/>
                    <a:pt x="20558" y="12259"/>
                    <a:pt x="20541" y="12276"/>
                  </a:cubicBezTo>
                  <a:cubicBezTo>
                    <a:pt x="20434" y="12489"/>
                    <a:pt x="20346" y="12720"/>
                    <a:pt x="20275" y="12950"/>
                  </a:cubicBezTo>
                  <a:cubicBezTo>
                    <a:pt x="20186" y="13270"/>
                    <a:pt x="20080" y="13589"/>
                    <a:pt x="19955" y="13890"/>
                  </a:cubicBezTo>
                  <a:cubicBezTo>
                    <a:pt x="19938" y="13926"/>
                    <a:pt x="19938" y="13961"/>
                    <a:pt x="19902" y="13979"/>
                  </a:cubicBezTo>
                  <a:cubicBezTo>
                    <a:pt x="19902" y="13926"/>
                    <a:pt x="19920" y="13873"/>
                    <a:pt x="19920" y="13837"/>
                  </a:cubicBezTo>
                  <a:cubicBezTo>
                    <a:pt x="19938" y="13695"/>
                    <a:pt x="19938" y="13553"/>
                    <a:pt x="19938" y="13412"/>
                  </a:cubicBezTo>
                  <a:lnTo>
                    <a:pt x="19938" y="13287"/>
                  </a:lnTo>
                  <a:cubicBezTo>
                    <a:pt x="19938" y="13128"/>
                    <a:pt x="19991" y="12950"/>
                    <a:pt x="20062" y="12808"/>
                  </a:cubicBezTo>
                  <a:cubicBezTo>
                    <a:pt x="20150" y="12667"/>
                    <a:pt x="20239" y="12542"/>
                    <a:pt x="20346" y="12436"/>
                  </a:cubicBezTo>
                  <a:cubicBezTo>
                    <a:pt x="20417" y="12365"/>
                    <a:pt x="20470" y="12312"/>
                    <a:pt x="20541" y="12241"/>
                  </a:cubicBezTo>
                  <a:close/>
                  <a:moveTo>
                    <a:pt x="9579" y="11602"/>
                  </a:moveTo>
                  <a:cubicBezTo>
                    <a:pt x="9579" y="11727"/>
                    <a:pt x="9597" y="11833"/>
                    <a:pt x="9597" y="11939"/>
                  </a:cubicBezTo>
                  <a:cubicBezTo>
                    <a:pt x="9597" y="11993"/>
                    <a:pt x="9614" y="12046"/>
                    <a:pt x="9614" y="12099"/>
                  </a:cubicBezTo>
                  <a:cubicBezTo>
                    <a:pt x="9632" y="12188"/>
                    <a:pt x="9668" y="12276"/>
                    <a:pt x="9739" y="12365"/>
                  </a:cubicBezTo>
                  <a:cubicBezTo>
                    <a:pt x="9614" y="13199"/>
                    <a:pt x="9473" y="14032"/>
                    <a:pt x="9277" y="14848"/>
                  </a:cubicBezTo>
                  <a:cubicBezTo>
                    <a:pt x="9277" y="14866"/>
                    <a:pt x="9260" y="14884"/>
                    <a:pt x="9242" y="14919"/>
                  </a:cubicBezTo>
                  <a:cubicBezTo>
                    <a:pt x="9242" y="14760"/>
                    <a:pt x="9242" y="14618"/>
                    <a:pt x="9242" y="14476"/>
                  </a:cubicBezTo>
                  <a:cubicBezTo>
                    <a:pt x="9224" y="14316"/>
                    <a:pt x="9224" y="14174"/>
                    <a:pt x="9206" y="14015"/>
                  </a:cubicBezTo>
                  <a:cubicBezTo>
                    <a:pt x="9206" y="13944"/>
                    <a:pt x="9206" y="13890"/>
                    <a:pt x="9224" y="13820"/>
                  </a:cubicBezTo>
                  <a:cubicBezTo>
                    <a:pt x="9313" y="13305"/>
                    <a:pt x="9402" y="12791"/>
                    <a:pt x="9473" y="12276"/>
                  </a:cubicBezTo>
                  <a:cubicBezTo>
                    <a:pt x="9508" y="12081"/>
                    <a:pt x="9543" y="11868"/>
                    <a:pt x="9561" y="11656"/>
                  </a:cubicBezTo>
                  <a:cubicBezTo>
                    <a:pt x="9561" y="11638"/>
                    <a:pt x="9561" y="11620"/>
                    <a:pt x="9561" y="11602"/>
                  </a:cubicBezTo>
                  <a:close/>
                  <a:moveTo>
                    <a:pt x="9189" y="14050"/>
                  </a:moveTo>
                  <a:cubicBezTo>
                    <a:pt x="9189" y="14103"/>
                    <a:pt x="9206" y="14157"/>
                    <a:pt x="9206" y="14210"/>
                  </a:cubicBezTo>
                  <a:lnTo>
                    <a:pt x="9224" y="14990"/>
                  </a:lnTo>
                  <a:cubicBezTo>
                    <a:pt x="9224" y="15061"/>
                    <a:pt x="9224" y="15132"/>
                    <a:pt x="9206" y="15203"/>
                  </a:cubicBezTo>
                  <a:cubicBezTo>
                    <a:pt x="9189" y="15274"/>
                    <a:pt x="9171" y="15345"/>
                    <a:pt x="9153" y="15416"/>
                  </a:cubicBezTo>
                  <a:cubicBezTo>
                    <a:pt x="9153" y="15416"/>
                    <a:pt x="9136" y="15434"/>
                    <a:pt x="9136" y="15451"/>
                  </a:cubicBezTo>
                  <a:lnTo>
                    <a:pt x="9118" y="15451"/>
                  </a:lnTo>
                  <a:lnTo>
                    <a:pt x="9118" y="15380"/>
                  </a:lnTo>
                  <a:cubicBezTo>
                    <a:pt x="9136" y="15239"/>
                    <a:pt x="9118" y="15097"/>
                    <a:pt x="9118" y="14937"/>
                  </a:cubicBezTo>
                  <a:cubicBezTo>
                    <a:pt x="9100" y="14760"/>
                    <a:pt x="9100" y="14582"/>
                    <a:pt x="9100" y="14387"/>
                  </a:cubicBezTo>
                  <a:cubicBezTo>
                    <a:pt x="9100" y="14387"/>
                    <a:pt x="9100" y="14369"/>
                    <a:pt x="9100" y="14369"/>
                  </a:cubicBezTo>
                  <a:cubicBezTo>
                    <a:pt x="9136" y="14263"/>
                    <a:pt x="9153" y="14157"/>
                    <a:pt x="9189" y="14050"/>
                  </a:cubicBezTo>
                  <a:close/>
                  <a:moveTo>
                    <a:pt x="14346" y="12109"/>
                  </a:moveTo>
                  <a:cubicBezTo>
                    <a:pt x="14352" y="12109"/>
                    <a:pt x="14356" y="12117"/>
                    <a:pt x="14368" y="12117"/>
                  </a:cubicBezTo>
                  <a:cubicBezTo>
                    <a:pt x="14368" y="12134"/>
                    <a:pt x="14368" y="12152"/>
                    <a:pt x="14386" y="12170"/>
                  </a:cubicBezTo>
                  <a:cubicBezTo>
                    <a:pt x="14439" y="12542"/>
                    <a:pt x="14457" y="12933"/>
                    <a:pt x="14404" y="13323"/>
                  </a:cubicBezTo>
                  <a:cubicBezTo>
                    <a:pt x="14386" y="13412"/>
                    <a:pt x="14368" y="13483"/>
                    <a:pt x="14350" y="13553"/>
                  </a:cubicBezTo>
                  <a:cubicBezTo>
                    <a:pt x="14226" y="13926"/>
                    <a:pt x="14049" y="14281"/>
                    <a:pt x="13765" y="14582"/>
                  </a:cubicBezTo>
                  <a:cubicBezTo>
                    <a:pt x="13659" y="14706"/>
                    <a:pt x="13517" y="14831"/>
                    <a:pt x="13392" y="14955"/>
                  </a:cubicBezTo>
                  <a:cubicBezTo>
                    <a:pt x="13180" y="15185"/>
                    <a:pt x="12967" y="15416"/>
                    <a:pt x="12772" y="15646"/>
                  </a:cubicBezTo>
                  <a:cubicBezTo>
                    <a:pt x="12754" y="15664"/>
                    <a:pt x="12736" y="15682"/>
                    <a:pt x="12736" y="15700"/>
                  </a:cubicBezTo>
                  <a:lnTo>
                    <a:pt x="12718" y="15700"/>
                  </a:lnTo>
                  <a:cubicBezTo>
                    <a:pt x="12718" y="15664"/>
                    <a:pt x="12736" y="15646"/>
                    <a:pt x="12736" y="15611"/>
                  </a:cubicBezTo>
                  <a:cubicBezTo>
                    <a:pt x="12914" y="15168"/>
                    <a:pt x="13055" y="14706"/>
                    <a:pt x="13162" y="14227"/>
                  </a:cubicBezTo>
                  <a:cubicBezTo>
                    <a:pt x="13197" y="14050"/>
                    <a:pt x="13268" y="13873"/>
                    <a:pt x="13357" y="13731"/>
                  </a:cubicBezTo>
                  <a:cubicBezTo>
                    <a:pt x="13499" y="13518"/>
                    <a:pt x="13641" y="13341"/>
                    <a:pt x="13800" y="13146"/>
                  </a:cubicBezTo>
                  <a:cubicBezTo>
                    <a:pt x="13818" y="13110"/>
                    <a:pt x="13854" y="13092"/>
                    <a:pt x="13871" y="13057"/>
                  </a:cubicBezTo>
                  <a:cubicBezTo>
                    <a:pt x="13865" y="13051"/>
                    <a:pt x="13862" y="13049"/>
                    <a:pt x="13858" y="13049"/>
                  </a:cubicBezTo>
                  <a:cubicBezTo>
                    <a:pt x="13852" y="13049"/>
                    <a:pt x="13848" y="13057"/>
                    <a:pt x="13836" y="13057"/>
                  </a:cubicBezTo>
                  <a:cubicBezTo>
                    <a:pt x="13836" y="13057"/>
                    <a:pt x="13818" y="13075"/>
                    <a:pt x="13818" y="13075"/>
                  </a:cubicBezTo>
                  <a:cubicBezTo>
                    <a:pt x="13623" y="13287"/>
                    <a:pt x="13446" y="13483"/>
                    <a:pt x="13304" y="13731"/>
                  </a:cubicBezTo>
                  <a:cubicBezTo>
                    <a:pt x="13286" y="13749"/>
                    <a:pt x="13268" y="13766"/>
                    <a:pt x="13251" y="13820"/>
                  </a:cubicBezTo>
                  <a:cubicBezTo>
                    <a:pt x="13251" y="13784"/>
                    <a:pt x="13251" y="13766"/>
                    <a:pt x="13251" y="13749"/>
                  </a:cubicBezTo>
                  <a:cubicBezTo>
                    <a:pt x="13286" y="13571"/>
                    <a:pt x="13322" y="13394"/>
                    <a:pt x="13375" y="13216"/>
                  </a:cubicBezTo>
                  <a:cubicBezTo>
                    <a:pt x="13375" y="13181"/>
                    <a:pt x="13375" y="13146"/>
                    <a:pt x="13375" y="13092"/>
                  </a:cubicBezTo>
                  <a:cubicBezTo>
                    <a:pt x="13304" y="13341"/>
                    <a:pt x="13233" y="13553"/>
                    <a:pt x="13197" y="13784"/>
                  </a:cubicBezTo>
                  <a:cubicBezTo>
                    <a:pt x="13144" y="13997"/>
                    <a:pt x="13091" y="14227"/>
                    <a:pt x="13020" y="14458"/>
                  </a:cubicBezTo>
                  <a:cubicBezTo>
                    <a:pt x="12985" y="14405"/>
                    <a:pt x="12985" y="14334"/>
                    <a:pt x="12967" y="14281"/>
                  </a:cubicBezTo>
                  <a:cubicBezTo>
                    <a:pt x="12949" y="14227"/>
                    <a:pt x="12931" y="14174"/>
                    <a:pt x="12914" y="14121"/>
                  </a:cubicBezTo>
                  <a:cubicBezTo>
                    <a:pt x="12896" y="14050"/>
                    <a:pt x="12878" y="13997"/>
                    <a:pt x="12860" y="13944"/>
                  </a:cubicBezTo>
                  <a:cubicBezTo>
                    <a:pt x="12843" y="13890"/>
                    <a:pt x="12825" y="13837"/>
                    <a:pt x="12807" y="13784"/>
                  </a:cubicBezTo>
                  <a:cubicBezTo>
                    <a:pt x="12772" y="13731"/>
                    <a:pt x="12754" y="13678"/>
                    <a:pt x="12718" y="13607"/>
                  </a:cubicBezTo>
                  <a:lnTo>
                    <a:pt x="12718" y="13607"/>
                  </a:lnTo>
                  <a:cubicBezTo>
                    <a:pt x="12701" y="13642"/>
                    <a:pt x="12736" y="13678"/>
                    <a:pt x="12736" y="13695"/>
                  </a:cubicBezTo>
                  <a:cubicBezTo>
                    <a:pt x="12807" y="13926"/>
                    <a:pt x="12878" y="14139"/>
                    <a:pt x="12931" y="14369"/>
                  </a:cubicBezTo>
                  <a:cubicBezTo>
                    <a:pt x="12949" y="14405"/>
                    <a:pt x="12949" y="14440"/>
                    <a:pt x="12949" y="14458"/>
                  </a:cubicBezTo>
                  <a:cubicBezTo>
                    <a:pt x="12985" y="14565"/>
                    <a:pt x="12985" y="14635"/>
                    <a:pt x="12949" y="14724"/>
                  </a:cubicBezTo>
                  <a:cubicBezTo>
                    <a:pt x="12860" y="14955"/>
                    <a:pt x="12772" y="15168"/>
                    <a:pt x="12683" y="15380"/>
                  </a:cubicBezTo>
                  <a:cubicBezTo>
                    <a:pt x="12683" y="15416"/>
                    <a:pt x="12665" y="15434"/>
                    <a:pt x="12648" y="15469"/>
                  </a:cubicBezTo>
                  <a:cubicBezTo>
                    <a:pt x="12648" y="15451"/>
                    <a:pt x="12648" y="15451"/>
                    <a:pt x="12648" y="15434"/>
                  </a:cubicBezTo>
                  <a:cubicBezTo>
                    <a:pt x="12665" y="15061"/>
                    <a:pt x="12612" y="14689"/>
                    <a:pt x="12506" y="14334"/>
                  </a:cubicBezTo>
                  <a:cubicBezTo>
                    <a:pt x="12452" y="14121"/>
                    <a:pt x="12399" y="13890"/>
                    <a:pt x="12364" y="13678"/>
                  </a:cubicBezTo>
                  <a:cubicBezTo>
                    <a:pt x="12328" y="13500"/>
                    <a:pt x="12328" y="13305"/>
                    <a:pt x="12328" y="13110"/>
                  </a:cubicBezTo>
                  <a:cubicBezTo>
                    <a:pt x="12346" y="13092"/>
                    <a:pt x="12346" y="13057"/>
                    <a:pt x="12346" y="13021"/>
                  </a:cubicBezTo>
                  <a:cubicBezTo>
                    <a:pt x="12346" y="13021"/>
                    <a:pt x="12364" y="13004"/>
                    <a:pt x="12364" y="13004"/>
                  </a:cubicBezTo>
                  <a:cubicBezTo>
                    <a:pt x="12399" y="12986"/>
                    <a:pt x="12435" y="12986"/>
                    <a:pt x="12452" y="12968"/>
                  </a:cubicBezTo>
                  <a:cubicBezTo>
                    <a:pt x="12807" y="12862"/>
                    <a:pt x="13144" y="12702"/>
                    <a:pt x="13446" y="12489"/>
                  </a:cubicBezTo>
                  <a:cubicBezTo>
                    <a:pt x="13588" y="12383"/>
                    <a:pt x="13747" y="12276"/>
                    <a:pt x="13925" y="12223"/>
                  </a:cubicBezTo>
                  <a:cubicBezTo>
                    <a:pt x="14067" y="12170"/>
                    <a:pt x="14191" y="12134"/>
                    <a:pt x="14333" y="12117"/>
                  </a:cubicBezTo>
                  <a:cubicBezTo>
                    <a:pt x="14338" y="12111"/>
                    <a:pt x="14342" y="12109"/>
                    <a:pt x="14346" y="12109"/>
                  </a:cubicBezTo>
                  <a:close/>
                  <a:moveTo>
                    <a:pt x="20771" y="11833"/>
                  </a:moveTo>
                  <a:cubicBezTo>
                    <a:pt x="20789" y="11851"/>
                    <a:pt x="20789" y="11868"/>
                    <a:pt x="20771" y="11886"/>
                  </a:cubicBezTo>
                  <a:cubicBezTo>
                    <a:pt x="20718" y="11939"/>
                    <a:pt x="20665" y="12010"/>
                    <a:pt x="20594" y="12081"/>
                  </a:cubicBezTo>
                  <a:cubicBezTo>
                    <a:pt x="20523" y="12152"/>
                    <a:pt x="20452" y="12223"/>
                    <a:pt x="20381" y="12294"/>
                  </a:cubicBezTo>
                  <a:cubicBezTo>
                    <a:pt x="20257" y="12418"/>
                    <a:pt x="20150" y="12542"/>
                    <a:pt x="20044" y="12684"/>
                  </a:cubicBezTo>
                  <a:cubicBezTo>
                    <a:pt x="19920" y="12879"/>
                    <a:pt x="19849" y="13092"/>
                    <a:pt x="19867" y="13323"/>
                  </a:cubicBezTo>
                  <a:cubicBezTo>
                    <a:pt x="19867" y="13500"/>
                    <a:pt x="19867" y="13678"/>
                    <a:pt x="19831" y="13837"/>
                  </a:cubicBezTo>
                  <a:cubicBezTo>
                    <a:pt x="19813" y="13944"/>
                    <a:pt x="19813" y="14068"/>
                    <a:pt x="19778" y="14174"/>
                  </a:cubicBezTo>
                  <a:cubicBezTo>
                    <a:pt x="19760" y="14281"/>
                    <a:pt x="19707" y="14387"/>
                    <a:pt x="19654" y="14494"/>
                  </a:cubicBezTo>
                  <a:cubicBezTo>
                    <a:pt x="19423" y="14902"/>
                    <a:pt x="19139" y="15239"/>
                    <a:pt x="18767" y="15540"/>
                  </a:cubicBezTo>
                  <a:cubicBezTo>
                    <a:pt x="18483" y="15771"/>
                    <a:pt x="18146" y="15930"/>
                    <a:pt x="17791" y="16037"/>
                  </a:cubicBezTo>
                  <a:cubicBezTo>
                    <a:pt x="17472" y="16125"/>
                    <a:pt x="17171" y="16196"/>
                    <a:pt x="16851" y="16250"/>
                  </a:cubicBezTo>
                  <a:cubicBezTo>
                    <a:pt x="16621" y="16267"/>
                    <a:pt x="16390" y="16285"/>
                    <a:pt x="16160" y="16321"/>
                  </a:cubicBezTo>
                  <a:cubicBezTo>
                    <a:pt x="15911" y="16338"/>
                    <a:pt x="15681" y="16356"/>
                    <a:pt x="15432" y="16374"/>
                  </a:cubicBezTo>
                  <a:cubicBezTo>
                    <a:pt x="15415" y="16374"/>
                    <a:pt x="15397" y="16374"/>
                    <a:pt x="15344" y="16391"/>
                  </a:cubicBezTo>
                  <a:cubicBezTo>
                    <a:pt x="15379" y="16356"/>
                    <a:pt x="15379" y="16356"/>
                    <a:pt x="15397" y="16356"/>
                  </a:cubicBezTo>
                  <a:cubicBezTo>
                    <a:pt x="15681" y="16196"/>
                    <a:pt x="15982" y="16037"/>
                    <a:pt x="16248" y="15859"/>
                  </a:cubicBezTo>
                  <a:cubicBezTo>
                    <a:pt x="16355" y="15806"/>
                    <a:pt x="16479" y="15771"/>
                    <a:pt x="16603" y="15753"/>
                  </a:cubicBezTo>
                  <a:cubicBezTo>
                    <a:pt x="16727" y="15735"/>
                    <a:pt x="16851" y="15735"/>
                    <a:pt x="16993" y="15717"/>
                  </a:cubicBezTo>
                  <a:cubicBezTo>
                    <a:pt x="17188" y="15700"/>
                    <a:pt x="17366" y="15700"/>
                    <a:pt x="17561" y="15682"/>
                  </a:cubicBezTo>
                  <a:cubicBezTo>
                    <a:pt x="17649" y="15664"/>
                    <a:pt x="17756" y="15664"/>
                    <a:pt x="17827" y="15629"/>
                  </a:cubicBezTo>
                  <a:cubicBezTo>
                    <a:pt x="17614" y="15629"/>
                    <a:pt x="17401" y="15646"/>
                    <a:pt x="17188" y="15664"/>
                  </a:cubicBezTo>
                  <a:cubicBezTo>
                    <a:pt x="16958" y="15664"/>
                    <a:pt x="16745" y="15682"/>
                    <a:pt x="16514" y="15717"/>
                  </a:cubicBezTo>
                  <a:cubicBezTo>
                    <a:pt x="16532" y="15700"/>
                    <a:pt x="16550" y="15682"/>
                    <a:pt x="16567" y="15664"/>
                  </a:cubicBezTo>
                  <a:cubicBezTo>
                    <a:pt x="16745" y="15558"/>
                    <a:pt x="16922" y="15434"/>
                    <a:pt x="17117" y="15309"/>
                  </a:cubicBezTo>
                  <a:cubicBezTo>
                    <a:pt x="17171" y="15274"/>
                    <a:pt x="17242" y="15239"/>
                    <a:pt x="17312" y="15203"/>
                  </a:cubicBezTo>
                  <a:cubicBezTo>
                    <a:pt x="17490" y="15150"/>
                    <a:pt x="17667" y="15097"/>
                    <a:pt x="17845" y="15043"/>
                  </a:cubicBezTo>
                  <a:cubicBezTo>
                    <a:pt x="18253" y="14919"/>
                    <a:pt x="18643" y="14813"/>
                    <a:pt x="19033" y="14671"/>
                  </a:cubicBezTo>
                  <a:cubicBezTo>
                    <a:pt x="19086" y="14653"/>
                    <a:pt x="19122" y="14635"/>
                    <a:pt x="19157" y="14618"/>
                  </a:cubicBezTo>
                  <a:lnTo>
                    <a:pt x="19157" y="14618"/>
                  </a:lnTo>
                  <a:cubicBezTo>
                    <a:pt x="19033" y="14635"/>
                    <a:pt x="18909" y="14671"/>
                    <a:pt x="18802" y="14706"/>
                  </a:cubicBezTo>
                  <a:cubicBezTo>
                    <a:pt x="18678" y="14742"/>
                    <a:pt x="18572" y="14777"/>
                    <a:pt x="18448" y="14813"/>
                  </a:cubicBezTo>
                  <a:cubicBezTo>
                    <a:pt x="18341" y="14848"/>
                    <a:pt x="18217" y="14884"/>
                    <a:pt x="18093" y="14919"/>
                  </a:cubicBezTo>
                  <a:cubicBezTo>
                    <a:pt x="17986" y="14955"/>
                    <a:pt x="17862" y="14990"/>
                    <a:pt x="17756" y="15008"/>
                  </a:cubicBezTo>
                  <a:cubicBezTo>
                    <a:pt x="17632" y="15043"/>
                    <a:pt x="17525" y="15079"/>
                    <a:pt x="17401" y="15097"/>
                  </a:cubicBezTo>
                  <a:cubicBezTo>
                    <a:pt x="17401" y="15097"/>
                    <a:pt x="17419" y="15079"/>
                    <a:pt x="17437" y="15079"/>
                  </a:cubicBezTo>
                  <a:cubicBezTo>
                    <a:pt x="17667" y="14902"/>
                    <a:pt x="17862" y="14706"/>
                    <a:pt x="18075" y="14511"/>
                  </a:cubicBezTo>
                  <a:cubicBezTo>
                    <a:pt x="18270" y="14334"/>
                    <a:pt x="18465" y="14157"/>
                    <a:pt x="18643" y="13961"/>
                  </a:cubicBezTo>
                  <a:cubicBezTo>
                    <a:pt x="18802" y="13820"/>
                    <a:pt x="18962" y="13660"/>
                    <a:pt x="19104" y="13500"/>
                  </a:cubicBezTo>
                  <a:cubicBezTo>
                    <a:pt x="19139" y="13465"/>
                    <a:pt x="19157" y="13447"/>
                    <a:pt x="19157" y="13412"/>
                  </a:cubicBezTo>
                  <a:lnTo>
                    <a:pt x="19157" y="13412"/>
                  </a:lnTo>
                  <a:cubicBezTo>
                    <a:pt x="19122" y="13429"/>
                    <a:pt x="19086" y="13483"/>
                    <a:pt x="19033" y="13518"/>
                  </a:cubicBezTo>
                  <a:cubicBezTo>
                    <a:pt x="18998" y="13553"/>
                    <a:pt x="18962" y="13589"/>
                    <a:pt x="18909" y="13624"/>
                  </a:cubicBezTo>
                  <a:cubicBezTo>
                    <a:pt x="18873" y="13678"/>
                    <a:pt x="18838" y="13713"/>
                    <a:pt x="18802" y="13749"/>
                  </a:cubicBezTo>
                  <a:cubicBezTo>
                    <a:pt x="18749" y="13784"/>
                    <a:pt x="18714" y="13820"/>
                    <a:pt x="18678" y="13873"/>
                  </a:cubicBezTo>
                  <a:cubicBezTo>
                    <a:pt x="18643" y="13908"/>
                    <a:pt x="18590" y="13944"/>
                    <a:pt x="18554" y="13979"/>
                  </a:cubicBezTo>
                  <a:cubicBezTo>
                    <a:pt x="18519" y="14015"/>
                    <a:pt x="18483" y="14050"/>
                    <a:pt x="18430" y="14086"/>
                  </a:cubicBezTo>
                  <a:cubicBezTo>
                    <a:pt x="18394" y="14121"/>
                    <a:pt x="18359" y="14174"/>
                    <a:pt x="18306" y="14210"/>
                  </a:cubicBezTo>
                  <a:cubicBezTo>
                    <a:pt x="18270" y="14245"/>
                    <a:pt x="18235" y="14281"/>
                    <a:pt x="18182" y="14316"/>
                  </a:cubicBezTo>
                  <a:cubicBezTo>
                    <a:pt x="18164" y="14281"/>
                    <a:pt x="18199" y="14263"/>
                    <a:pt x="18199" y="14245"/>
                  </a:cubicBezTo>
                  <a:cubicBezTo>
                    <a:pt x="18341" y="13997"/>
                    <a:pt x="18465" y="13749"/>
                    <a:pt x="18554" y="13465"/>
                  </a:cubicBezTo>
                  <a:cubicBezTo>
                    <a:pt x="18572" y="13447"/>
                    <a:pt x="18572" y="13412"/>
                    <a:pt x="18572" y="13394"/>
                  </a:cubicBezTo>
                  <a:lnTo>
                    <a:pt x="18572" y="13394"/>
                  </a:lnTo>
                  <a:cubicBezTo>
                    <a:pt x="18572" y="13394"/>
                    <a:pt x="18554" y="13412"/>
                    <a:pt x="18554" y="13429"/>
                  </a:cubicBezTo>
                  <a:cubicBezTo>
                    <a:pt x="18501" y="13518"/>
                    <a:pt x="18465" y="13624"/>
                    <a:pt x="18430" y="13713"/>
                  </a:cubicBezTo>
                  <a:cubicBezTo>
                    <a:pt x="18341" y="13873"/>
                    <a:pt x="18253" y="14050"/>
                    <a:pt x="18164" y="14210"/>
                  </a:cubicBezTo>
                  <a:cubicBezTo>
                    <a:pt x="18111" y="14298"/>
                    <a:pt x="18040" y="14405"/>
                    <a:pt x="17969" y="14494"/>
                  </a:cubicBezTo>
                  <a:cubicBezTo>
                    <a:pt x="17951" y="14529"/>
                    <a:pt x="17916" y="14565"/>
                    <a:pt x="17880" y="14582"/>
                  </a:cubicBezTo>
                  <a:cubicBezTo>
                    <a:pt x="17579" y="14848"/>
                    <a:pt x="17242" y="15079"/>
                    <a:pt x="16905" y="15292"/>
                  </a:cubicBezTo>
                  <a:cubicBezTo>
                    <a:pt x="16851" y="15327"/>
                    <a:pt x="16798" y="15363"/>
                    <a:pt x="16745" y="15398"/>
                  </a:cubicBezTo>
                  <a:cubicBezTo>
                    <a:pt x="16727" y="15398"/>
                    <a:pt x="16727" y="15398"/>
                    <a:pt x="16727" y="15416"/>
                  </a:cubicBezTo>
                  <a:cubicBezTo>
                    <a:pt x="16709" y="15380"/>
                    <a:pt x="16727" y="15380"/>
                    <a:pt x="16727" y="15363"/>
                  </a:cubicBezTo>
                  <a:cubicBezTo>
                    <a:pt x="16745" y="15363"/>
                    <a:pt x="16745" y="15345"/>
                    <a:pt x="16763" y="15345"/>
                  </a:cubicBezTo>
                  <a:cubicBezTo>
                    <a:pt x="17064" y="15008"/>
                    <a:pt x="17277" y="14635"/>
                    <a:pt x="17437" y="14210"/>
                  </a:cubicBezTo>
                  <a:cubicBezTo>
                    <a:pt x="17454" y="14174"/>
                    <a:pt x="17472" y="14121"/>
                    <a:pt x="17472" y="14068"/>
                  </a:cubicBezTo>
                  <a:lnTo>
                    <a:pt x="17472" y="14068"/>
                  </a:lnTo>
                  <a:cubicBezTo>
                    <a:pt x="17454" y="14103"/>
                    <a:pt x="17437" y="14139"/>
                    <a:pt x="17419" y="14174"/>
                  </a:cubicBezTo>
                  <a:cubicBezTo>
                    <a:pt x="17330" y="14352"/>
                    <a:pt x="17242" y="14529"/>
                    <a:pt x="17153" y="14706"/>
                  </a:cubicBezTo>
                  <a:cubicBezTo>
                    <a:pt x="17064" y="14848"/>
                    <a:pt x="16993" y="14972"/>
                    <a:pt x="16887" y="15097"/>
                  </a:cubicBezTo>
                  <a:cubicBezTo>
                    <a:pt x="16780" y="15221"/>
                    <a:pt x="16674" y="15345"/>
                    <a:pt x="16567" y="15469"/>
                  </a:cubicBezTo>
                  <a:cubicBezTo>
                    <a:pt x="16532" y="15522"/>
                    <a:pt x="16479" y="15558"/>
                    <a:pt x="16443" y="15576"/>
                  </a:cubicBezTo>
                  <a:cubicBezTo>
                    <a:pt x="16160" y="15735"/>
                    <a:pt x="15876" y="15895"/>
                    <a:pt x="15592" y="16054"/>
                  </a:cubicBezTo>
                  <a:cubicBezTo>
                    <a:pt x="15574" y="16054"/>
                    <a:pt x="15556" y="16072"/>
                    <a:pt x="15556" y="16072"/>
                  </a:cubicBezTo>
                  <a:lnTo>
                    <a:pt x="15539" y="16072"/>
                  </a:lnTo>
                  <a:cubicBezTo>
                    <a:pt x="15556" y="16054"/>
                    <a:pt x="15556" y="16037"/>
                    <a:pt x="15556" y="16037"/>
                  </a:cubicBezTo>
                  <a:cubicBezTo>
                    <a:pt x="15805" y="15806"/>
                    <a:pt x="16018" y="15558"/>
                    <a:pt x="16195" y="15274"/>
                  </a:cubicBezTo>
                  <a:cubicBezTo>
                    <a:pt x="16355" y="15079"/>
                    <a:pt x="16479" y="14866"/>
                    <a:pt x="16603" y="14653"/>
                  </a:cubicBezTo>
                  <a:cubicBezTo>
                    <a:pt x="16763" y="14352"/>
                    <a:pt x="16958" y="14068"/>
                    <a:pt x="17153" y="13784"/>
                  </a:cubicBezTo>
                  <a:cubicBezTo>
                    <a:pt x="17206" y="13731"/>
                    <a:pt x="17242" y="13678"/>
                    <a:pt x="17277" y="13624"/>
                  </a:cubicBezTo>
                  <a:cubicBezTo>
                    <a:pt x="17508" y="13323"/>
                    <a:pt x="17791" y="13092"/>
                    <a:pt x="18093" y="12897"/>
                  </a:cubicBezTo>
                  <a:cubicBezTo>
                    <a:pt x="18465" y="12649"/>
                    <a:pt x="18856" y="12489"/>
                    <a:pt x="19264" y="12365"/>
                  </a:cubicBezTo>
                  <a:cubicBezTo>
                    <a:pt x="19494" y="12294"/>
                    <a:pt x="19725" y="12223"/>
                    <a:pt x="19955" y="12152"/>
                  </a:cubicBezTo>
                  <a:cubicBezTo>
                    <a:pt x="20239" y="12081"/>
                    <a:pt x="20523" y="11993"/>
                    <a:pt x="20771" y="11833"/>
                  </a:cubicBezTo>
                  <a:close/>
                  <a:moveTo>
                    <a:pt x="9082" y="14565"/>
                  </a:moveTo>
                  <a:cubicBezTo>
                    <a:pt x="9082" y="14671"/>
                    <a:pt x="9082" y="14760"/>
                    <a:pt x="9082" y="14848"/>
                  </a:cubicBezTo>
                  <a:cubicBezTo>
                    <a:pt x="9100" y="15061"/>
                    <a:pt x="9100" y="15274"/>
                    <a:pt x="9082" y="15469"/>
                  </a:cubicBezTo>
                  <a:cubicBezTo>
                    <a:pt x="9082" y="15611"/>
                    <a:pt x="9065" y="15735"/>
                    <a:pt x="9029" y="15859"/>
                  </a:cubicBezTo>
                  <a:cubicBezTo>
                    <a:pt x="8869" y="16480"/>
                    <a:pt x="8692" y="17101"/>
                    <a:pt x="8497" y="17722"/>
                  </a:cubicBezTo>
                  <a:cubicBezTo>
                    <a:pt x="8497" y="17757"/>
                    <a:pt x="8479" y="17775"/>
                    <a:pt x="8461" y="17810"/>
                  </a:cubicBezTo>
                  <a:cubicBezTo>
                    <a:pt x="8461" y="17793"/>
                    <a:pt x="8461" y="17793"/>
                    <a:pt x="8461" y="17775"/>
                  </a:cubicBezTo>
                  <a:cubicBezTo>
                    <a:pt x="8444" y="17544"/>
                    <a:pt x="8426" y="17332"/>
                    <a:pt x="8426" y="17101"/>
                  </a:cubicBezTo>
                  <a:cubicBezTo>
                    <a:pt x="8426" y="17048"/>
                    <a:pt x="8426" y="16977"/>
                    <a:pt x="8444" y="16924"/>
                  </a:cubicBezTo>
                  <a:cubicBezTo>
                    <a:pt x="8657" y="16196"/>
                    <a:pt x="8852" y="15451"/>
                    <a:pt x="9029" y="14706"/>
                  </a:cubicBezTo>
                  <a:cubicBezTo>
                    <a:pt x="9047" y="14671"/>
                    <a:pt x="9047" y="14618"/>
                    <a:pt x="9065" y="14565"/>
                  </a:cubicBezTo>
                  <a:close/>
                  <a:moveTo>
                    <a:pt x="12612" y="15788"/>
                  </a:moveTo>
                  <a:cubicBezTo>
                    <a:pt x="12577" y="15913"/>
                    <a:pt x="12523" y="16019"/>
                    <a:pt x="12470" y="16143"/>
                  </a:cubicBezTo>
                  <a:cubicBezTo>
                    <a:pt x="12417" y="16267"/>
                    <a:pt x="12364" y="16374"/>
                    <a:pt x="12311" y="16498"/>
                  </a:cubicBezTo>
                  <a:cubicBezTo>
                    <a:pt x="12257" y="16604"/>
                    <a:pt x="12204" y="16728"/>
                    <a:pt x="12133" y="16853"/>
                  </a:cubicBezTo>
                  <a:cubicBezTo>
                    <a:pt x="12080" y="16959"/>
                    <a:pt x="12009" y="17065"/>
                    <a:pt x="11956" y="17172"/>
                  </a:cubicBezTo>
                  <a:cubicBezTo>
                    <a:pt x="11885" y="17278"/>
                    <a:pt x="11814" y="17385"/>
                    <a:pt x="11761" y="17509"/>
                  </a:cubicBezTo>
                  <a:cubicBezTo>
                    <a:pt x="11849" y="17509"/>
                    <a:pt x="11920" y="17473"/>
                    <a:pt x="11991" y="17438"/>
                  </a:cubicBezTo>
                  <a:cubicBezTo>
                    <a:pt x="12062" y="17420"/>
                    <a:pt x="12151" y="17385"/>
                    <a:pt x="12222" y="17367"/>
                  </a:cubicBezTo>
                  <a:cubicBezTo>
                    <a:pt x="12311" y="17332"/>
                    <a:pt x="12381" y="17314"/>
                    <a:pt x="12452" y="17296"/>
                  </a:cubicBezTo>
                  <a:cubicBezTo>
                    <a:pt x="12470" y="17296"/>
                    <a:pt x="12470" y="17296"/>
                    <a:pt x="12488" y="17314"/>
                  </a:cubicBezTo>
                  <a:cubicBezTo>
                    <a:pt x="12488" y="17314"/>
                    <a:pt x="12506" y="17314"/>
                    <a:pt x="12523" y="17296"/>
                  </a:cubicBezTo>
                  <a:cubicBezTo>
                    <a:pt x="12577" y="17261"/>
                    <a:pt x="12648" y="17243"/>
                    <a:pt x="12718" y="17207"/>
                  </a:cubicBezTo>
                  <a:cubicBezTo>
                    <a:pt x="13038" y="17119"/>
                    <a:pt x="13375" y="17030"/>
                    <a:pt x="13694" y="16924"/>
                  </a:cubicBezTo>
                  <a:cubicBezTo>
                    <a:pt x="14244" y="16764"/>
                    <a:pt x="14776" y="16533"/>
                    <a:pt x="15290" y="16303"/>
                  </a:cubicBezTo>
                  <a:cubicBezTo>
                    <a:pt x="15326" y="16285"/>
                    <a:pt x="15344" y="16267"/>
                    <a:pt x="15397" y="16250"/>
                  </a:cubicBezTo>
                  <a:lnTo>
                    <a:pt x="15397" y="16250"/>
                  </a:lnTo>
                  <a:cubicBezTo>
                    <a:pt x="15379" y="16285"/>
                    <a:pt x="15344" y="16285"/>
                    <a:pt x="15326" y="16303"/>
                  </a:cubicBezTo>
                  <a:cubicBezTo>
                    <a:pt x="15060" y="16445"/>
                    <a:pt x="14794" y="16569"/>
                    <a:pt x="14510" y="16675"/>
                  </a:cubicBezTo>
                  <a:cubicBezTo>
                    <a:pt x="14013" y="16888"/>
                    <a:pt x="13499" y="17065"/>
                    <a:pt x="12985" y="17225"/>
                  </a:cubicBezTo>
                  <a:cubicBezTo>
                    <a:pt x="12825" y="17261"/>
                    <a:pt x="12665" y="17332"/>
                    <a:pt x="12488" y="17367"/>
                  </a:cubicBezTo>
                  <a:cubicBezTo>
                    <a:pt x="12470" y="17385"/>
                    <a:pt x="12435" y="17385"/>
                    <a:pt x="12417" y="17402"/>
                  </a:cubicBezTo>
                  <a:cubicBezTo>
                    <a:pt x="12417" y="17385"/>
                    <a:pt x="12417" y="17367"/>
                    <a:pt x="12417" y="17367"/>
                  </a:cubicBezTo>
                  <a:cubicBezTo>
                    <a:pt x="12399" y="17367"/>
                    <a:pt x="12381" y="17367"/>
                    <a:pt x="12364" y="17385"/>
                  </a:cubicBezTo>
                  <a:cubicBezTo>
                    <a:pt x="12328" y="17420"/>
                    <a:pt x="12275" y="17456"/>
                    <a:pt x="12222" y="17473"/>
                  </a:cubicBezTo>
                  <a:cubicBezTo>
                    <a:pt x="11654" y="17669"/>
                    <a:pt x="11122" y="17935"/>
                    <a:pt x="10608" y="18218"/>
                  </a:cubicBezTo>
                  <a:lnTo>
                    <a:pt x="10501" y="18272"/>
                  </a:lnTo>
                  <a:cubicBezTo>
                    <a:pt x="10484" y="18254"/>
                    <a:pt x="10501" y="18254"/>
                    <a:pt x="10519" y="18236"/>
                  </a:cubicBezTo>
                  <a:cubicBezTo>
                    <a:pt x="10519" y="18218"/>
                    <a:pt x="10537" y="18218"/>
                    <a:pt x="10555" y="18201"/>
                  </a:cubicBezTo>
                  <a:cubicBezTo>
                    <a:pt x="10767" y="17970"/>
                    <a:pt x="10785" y="17970"/>
                    <a:pt x="11051" y="17828"/>
                  </a:cubicBezTo>
                  <a:cubicBezTo>
                    <a:pt x="11211" y="17757"/>
                    <a:pt x="11370" y="17686"/>
                    <a:pt x="11530" y="17615"/>
                  </a:cubicBezTo>
                  <a:cubicBezTo>
                    <a:pt x="11601" y="17598"/>
                    <a:pt x="11636" y="17562"/>
                    <a:pt x="11672" y="17509"/>
                  </a:cubicBezTo>
                  <a:cubicBezTo>
                    <a:pt x="12027" y="16977"/>
                    <a:pt x="12311" y="16427"/>
                    <a:pt x="12577" y="15859"/>
                  </a:cubicBezTo>
                  <a:cubicBezTo>
                    <a:pt x="12577" y="15824"/>
                    <a:pt x="12594" y="15806"/>
                    <a:pt x="12612" y="15788"/>
                  </a:cubicBezTo>
                  <a:close/>
                  <a:moveTo>
                    <a:pt x="10679" y="18023"/>
                  </a:moveTo>
                  <a:cubicBezTo>
                    <a:pt x="10661" y="18041"/>
                    <a:pt x="10661" y="18059"/>
                    <a:pt x="10661" y="18059"/>
                  </a:cubicBezTo>
                  <a:cubicBezTo>
                    <a:pt x="10572" y="18147"/>
                    <a:pt x="10501" y="18236"/>
                    <a:pt x="10413" y="18325"/>
                  </a:cubicBezTo>
                  <a:cubicBezTo>
                    <a:pt x="10359" y="18378"/>
                    <a:pt x="10288" y="18414"/>
                    <a:pt x="10200" y="18449"/>
                  </a:cubicBezTo>
                  <a:cubicBezTo>
                    <a:pt x="10217" y="18431"/>
                    <a:pt x="10217" y="18414"/>
                    <a:pt x="10217" y="18396"/>
                  </a:cubicBezTo>
                  <a:lnTo>
                    <a:pt x="10217" y="18396"/>
                  </a:lnTo>
                  <a:cubicBezTo>
                    <a:pt x="10182" y="18414"/>
                    <a:pt x="10164" y="18449"/>
                    <a:pt x="10147" y="18467"/>
                  </a:cubicBezTo>
                  <a:cubicBezTo>
                    <a:pt x="10111" y="18502"/>
                    <a:pt x="10076" y="18538"/>
                    <a:pt x="10040" y="18573"/>
                  </a:cubicBezTo>
                  <a:cubicBezTo>
                    <a:pt x="9668" y="18804"/>
                    <a:pt x="9313" y="19052"/>
                    <a:pt x="8994" y="19318"/>
                  </a:cubicBezTo>
                  <a:cubicBezTo>
                    <a:pt x="8976" y="19336"/>
                    <a:pt x="8958" y="19354"/>
                    <a:pt x="8940" y="19354"/>
                  </a:cubicBezTo>
                  <a:cubicBezTo>
                    <a:pt x="8940" y="19354"/>
                    <a:pt x="8940" y="19336"/>
                    <a:pt x="8940" y="19336"/>
                  </a:cubicBezTo>
                  <a:cubicBezTo>
                    <a:pt x="9065" y="19158"/>
                    <a:pt x="9189" y="18999"/>
                    <a:pt x="9331" y="18857"/>
                  </a:cubicBezTo>
                  <a:cubicBezTo>
                    <a:pt x="9384" y="18821"/>
                    <a:pt x="9419" y="18786"/>
                    <a:pt x="9473" y="18751"/>
                  </a:cubicBezTo>
                  <a:cubicBezTo>
                    <a:pt x="9739" y="18555"/>
                    <a:pt x="10022" y="18378"/>
                    <a:pt x="10306" y="18218"/>
                  </a:cubicBezTo>
                  <a:cubicBezTo>
                    <a:pt x="10324" y="18218"/>
                    <a:pt x="10342" y="18201"/>
                    <a:pt x="10359" y="18201"/>
                  </a:cubicBezTo>
                  <a:cubicBezTo>
                    <a:pt x="10359" y="18218"/>
                    <a:pt x="10359" y="18218"/>
                    <a:pt x="10359" y="18236"/>
                  </a:cubicBezTo>
                  <a:cubicBezTo>
                    <a:pt x="10395" y="18236"/>
                    <a:pt x="10413" y="18201"/>
                    <a:pt x="10430" y="18183"/>
                  </a:cubicBezTo>
                  <a:cubicBezTo>
                    <a:pt x="10501" y="18112"/>
                    <a:pt x="10572" y="18077"/>
                    <a:pt x="10679" y="18023"/>
                  </a:cubicBezTo>
                  <a:close/>
                  <a:moveTo>
                    <a:pt x="9827" y="12312"/>
                  </a:moveTo>
                  <a:cubicBezTo>
                    <a:pt x="9845" y="12330"/>
                    <a:pt x="9863" y="12347"/>
                    <a:pt x="9880" y="12347"/>
                  </a:cubicBezTo>
                  <a:cubicBezTo>
                    <a:pt x="9987" y="12436"/>
                    <a:pt x="10093" y="12525"/>
                    <a:pt x="10200" y="12613"/>
                  </a:cubicBezTo>
                  <a:cubicBezTo>
                    <a:pt x="10288" y="12684"/>
                    <a:pt x="10377" y="12720"/>
                    <a:pt x="10484" y="12755"/>
                  </a:cubicBezTo>
                  <a:cubicBezTo>
                    <a:pt x="10750" y="12862"/>
                    <a:pt x="11016" y="12950"/>
                    <a:pt x="11299" y="12986"/>
                  </a:cubicBezTo>
                  <a:cubicBezTo>
                    <a:pt x="11494" y="13020"/>
                    <a:pt x="11682" y="13040"/>
                    <a:pt x="11871" y="13040"/>
                  </a:cubicBezTo>
                  <a:cubicBezTo>
                    <a:pt x="11975" y="13040"/>
                    <a:pt x="12080" y="13034"/>
                    <a:pt x="12186" y="13021"/>
                  </a:cubicBezTo>
                  <a:lnTo>
                    <a:pt x="12257" y="13021"/>
                  </a:lnTo>
                  <a:cubicBezTo>
                    <a:pt x="12257" y="13039"/>
                    <a:pt x="12257" y="13057"/>
                    <a:pt x="12257" y="13092"/>
                  </a:cubicBezTo>
                  <a:cubicBezTo>
                    <a:pt x="12240" y="13376"/>
                    <a:pt x="12257" y="13660"/>
                    <a:pt x="12328" y="13926"/>
                  </a:cubicBezTo>
                  <a:cubicBezTo>
                    <a:pt x="12364" y="14121"/>
                    <a:pt x="12417" y="14316"/>
                    <a:pt x="12470" y="14511"/>
                  </a:cubicBezTo>
                  <a:cubicBezTo>
                    <a:pt x="12541" y="14831"/>
                    <a:pt x="12577" y="15150"/>
                    <a:pt x="12559" y="15487"/>
                  </a:cubicBezTo>
                  <a:cubicBezTo>
                    <a:pt x="12559" y="15771"/>
                    <a:pt x="12559" y="15717"/>
                    <a:pt x="12452" y="15948"/>
                  </a:cubicBezTo>
                  <a:cubicBezTo>
                    <a:pt x="12222" y="16427"/>
                    <a:pt x="11973" y="16906"/>
                    <a:pt x="11672" y="17349"/>
                  </a:cubicBezTo>
                  <a:cubicBezTo>
                    <a:pt x="11654" y="17385"/>
                    <a:pt x="11636" y="17420"/>
                    <a:pt x="11601" y="17456"/>
                  </a:cubicBezTo>
                  <a:cubicBezTo>
                    <a:pt x="11583" y="17509"/>
                    <a:pt x="11530" y="17544"/>
                    <a:pt x="11477" y="17562"/>
                  </a:cubicBezTo>
                  <a:cubicBezTo>
                    <a:pt x="10785" y="17864"/>
                    <a:pt x="10129" y="18218"/>
                    <a:pt x="9490" y="18644"/>
                  </a:cubicBezTo>
                  <a:cubicBezTo>
                    <a:pt x="8905" y="19034"/>
                    <a:pt x="8373" y="19478"/>
                    <a:pt x="7876" y="19974"/>
                  </a:cubicBezTo>
                  <a:cubicBezTo>
                    <a:pt x="7858" y="19992"/>
                    <a:pt x="7823" y="20028"/>
                    <a:pt x="7787" y="20063"/>
                  </a:cubicBezTo>
                  <a:cubicBezTo>
                    <a:pt x="7770" y="20028"/>
                    <a:pt x="7787" y="19992"/>
                    <a:pt x="7805" y="19974"/>
                  </a:cubicBezTo>
                  <a:cubicBezTo>
                    <a:pt x="7912" y="19673"/>
                    <a:pt x="8018" y="19389"/>
                    <a:pt x="8124" y="19088"/>
                  </a:cubicBezTo>
                  <a:cubicBezTo>
                    <a:pt x="8657" y="17615"/>
                    <a:pt x="9082" y="16108"/>
                    <a:pt x="9419" y="14565"/>
                  </a:cubicBezTo>
                  <a:cubicBezTo>
                    <a:pt x="9561" y="13961"/>
                    <a:pt x="9668" y="13341"/>
                    <a:pt x="9756" y="12738"/>
                  </a:cubicBezTo>
                  <a:cubicBezTo>
                    <a:pt x="9774" y="12631"/>
                    <a:pt x="9792" y="12525"/>
                    <a:pt x="9810" y="12418"/>
                  </a:cubicBezTo>
                  <a:cubicBezTo>
                    <a:pt x="9810" y="12383"/>
                    <a:pt x="9827" y="12365"/>
                    <a:pt x="9827" y="12312"/>
                  </a:cubicBezTo>
                  <a:close/>
                  <a:moveTo>
                    <a:pt x="8391" y="17154"/>
                  </a:moveTo>
                  <a:cubicBezTo>
                    <a:pt x="8391" y="17172"/>
                    <a:pt x="8391" y="17172"/>
                    <a:pt x="8391" y="17172"/>
                  </a:cubicBezTo>
                  <a:cubicBezTo>
                    <a:pt x="8408" y="17402"/>
                    <a:pt x="8426" y="17633"/>
                    <a:pt x="8426" y="17881"/>
                  </a:cubicBezTo>
                  <a:cubicBezTo>
                    <a:pt x="8426" y="17935"/>
                    <a:pt x="8408" y="18006"/>
                    <a:pt x="8391" y="18059"/>
                  </a:cubicBezTo>
                  <a:cubicBezTo>
                    <a:pt x="8160" y="18786"/>
                    <a:pt x="7894" y="19513"/>
                    <a:pt x="7610" y="20240"/>
                  </a:cubicBezTo>
                  <a:cubicBezTo>
                    <a:pt x="7610" y="20258"/>
                    <a:pt x="7592" y="20276"/>
                    <a:pt x="7592" y="20311"/>
                  </a:cubicBezTo>
                  <a:cubicBezTo>
                    <a:pt x="7592" y="20311"/>
                    <a:pt x="7592" y="20329"/>
                    <a:pt x="7592" y="20347"/>
                  </a:cubicBezTo>
                  <a:cubicBezTo>
                    <a:pt x="7628" y="20329"/>
                    <a:pt x="7646" y="20311"/>
                    <a:pt x="7681" y="20294"/>
                  </a:cubicBezTo>
                  <a:cubicBezTo>
                    <a:pt x="7717" y="20240"/>
                    <a:pt x="7752" y="20205"/>
                    <a:pt x="7805" y="20152"/>
                  </a:cubicBezTo>
                  <a:cubicBezTo>
                    <a:pt x="8213" y="19744"/>
                    <a:pt x="8639" y="19336"/>
                    <a:pt x="9118" y="18999"/>
                  </a:cubicBezTo>
                  <a:cubicBezTo>
                    <a:pt x="9136" y="18981"/>
                    <a:pt x="9153" y="18963"/>
                    <a:pt x="9189" y="18963"/>
                  </a:cubicBezTo>
                  <a:cubicBezTo>
                    <a:pt x="9189" y="18963"/>
                    <a:pt x="9171" y="18981"/>
                    <a:pt x="9153" y="18999"/>
                  </a:cubicBezTo>
                  <a:cubicBezTo>
                    <a:pt x="9065" y="19141"/>
                    <a:pt x="8958" y="19265"/>
                    <a:pt x="8852" y="19407"/>
                  </a:cubicBezTo>
                  <a:cubicBezTo>
                    <a:pt x="8834" y="19442"/>
                    <a:pt x="8798" y="19478"/>
                    <a:pt x="8763" y="19513"/>
                  </a:cubicBezTo>
                  <a:cubicBezTo>
                    <a:pt x="8355" y="19868"/>
                    <a:pt x="7965" y="20276"/>
                    <a:pt x="7610" y="20684"/>
                  </a:cubicBezTo>
                  <a:cubicBezTo>
                    <a:pt x="7521" y="20773"/>
                    <a:pt x="7450" y="20861"/>
                    <a:pt x="7380" y="20950"/>
                  </a:cubicBezTo>
                  <a:cubicBezTo>
                    <a:pt x="7326" y="21003"/>
                    <a:pt x="7291" y="21056"/>
                    <a:pt x="7255" y="21127"/>
                  </a:cubicBezTo>
                  <a:cubicBezTo>
                    <a:pt x="6989" y="21784"/>
                    <a:pt x="6705" y="22440"/>
                    <a:pt x="6386" y="23078"/>
                  </a:cubicBezTo>
                  <a:cubicBezTo>
                    <a:pt x="6368" y="23114"/>
                    <a:pt x="6351" y="23149"/>
                    <a:pt x="6333" y="23185"/>
                  </a:cubicBezTo>
                  <a:cubicBezTo>
                    <a:pt x="6351" y="23114"/>
                    <a:pt x="6351" y="23061"/>
                    <a:pt x="6368" y="23008"/>
                  </a:cubicBezTo>
                  <a:cubicBezTo>
                    <a:pt x="6422" y="22741"/>
                    <a:pt x="6457" y="22493"/>
                    <a:pt x="6475" y="22227"/>
                  </a:cubicBezTo>
                  <a:cubicBezTo>
                    <a:pt x="6475" y="22174"/>
                    <a:pt x="6493" y="22138"/>
                    <a:pt x="6510" y="22085"/>
                  </a:cubicBezTo>
                  <a:cubicBezTo>
                    <a:pt x="6741" y="21571"/>
                    <a:pt x="6972" y="21056"/>
                    <a:pt x="7184" y="20542"/>
                  </a:cubicBezTo>
                  <a:cubicBezTo>
                    <a:pt x="7610" y="19460"/>
                    <a:pt x="8000" y="18360"/>
                    <a:pt x="8355" y="17243"/>
                  </a:cubicBezTo>
                  <a:cubicBezTo>
                    <a:pt x="8355" y="17225"/>
                    <a:pt x="8355" y="17190"/>
                    <a:pt x="8391" y="17154"/>
                  </a:cubicBezTo>
                  <a:close/>
                  <a:moveTo>
                    <a:pt x="6422" y="22280"/>
                  </a:moveTo>
                  <a:lnTo>
                    <a:pt x="6422" y="22280"/>
                  </a:lnTo>
                  <a:cubicBezTo>
                    <a:pt x="6439" y="22564"/>
                    <a:pt x="6368" y="22830"/>
                    <a:pt x="6315" y="23096"/>
                  </a:cubicBezTo>
                  <a:cubicBezTo>
                    <a:pt x="6315" y="23114"/>
                    <a:pt x="6315" y="23132"/>
                    <a:pt x="6298" y="23149"/>
                  </a:cubicBezTo>
                  <a:cubicBezTo>
                    <a:pt x="6280" y="23291"/>
                    <a:pt x="6227" y="23433"/>
                    <a:pt x="6156" y="23575"/>
                  </a:cubicBezTo>
                  <a:cubicBezTo>
                    <a:pt x="5694" y="24497"/>
                    <a:pt x="5216" y="25402"/>
                    <a:pt x="4666" y="26289"/>
                  </a:cubicBezTo>
                  <a:cubicBezTo>
                    <a:pt x="4648" y="26307"/>
                    <a:pt x="4648" y="26342"/>
                    <a:pt x="4630" y="26360"/>
                  </a:cubicBezTo>
                  <a:cubicBezTo>
                    <a:pt x="4612" y="26360"/>
                    <a:pt x="4612" y="26378"/>
                    <a:pt x="4595" y="26378"/>
                  </a:cubicBezTo>
                  <a:cubicBezTo>
                    <a:pt x="4612" y="26342"/>
                    <a:pt x="4612" y="26307"/>
                    <a:pt x="4630" y="26271"/>
                  </a:cubicBezTo>
                  <a:cubicBezTo>
                    <a:pt x="4666" y="26112"/>
                    <a:pt x="4719" y="25970"/>
                    <a:pt x="4737" y="25810"/>
                  </a:cubicBezTo>
                  <a:cubicBezTo>
                    <a:pt x="4754" y="25739"/>
                    <a:pt x="4772" y="25650"/>
                    <a:pt x="4772" y="25579"/>
                  </a:cubicBezTo>
                  <a:cubicBezTo>
                    <a:pt x="4772" y="25508"/>
                    <a:pt x="4790" y="25455"/>
                    <a:pt x="4825" y="25384"/>
                  </a:cubicBezTo>
                  <a:cubicBezTo>
                    <a:pt x="5393" y="24409"/>
                    <a:pt x="5907" y="23415"/>
                    <a:pt x="6386" y="22387"/>
                  </a:cubicBezTo>
                  <a:cubicBezTo>
                    <a:pt x="6386" y="22351"/>
                    <a:pt x="6404" y="22316"/>
                    <a:pt x="6422" y="22280"/>
                  </a:cubicBezTo>
                  <a:close/>
                  <a:moveTo>
                    <a:pt x="4754" y="25579"/>
                  </a:moveTo>
                  <a:cubicBezTo>
                    <a:pt x="4737" y="25633"/>
                    <a:pt x="4737" y="25668"/>
                    <a:pt x="4719" y="25721"/>
                  </a:cubicBezTo>
                  <a:cubicBezTo>
                    <a:pt x="4683" y="25987"/>
                    <a:pt x="4612" y="26253"/>
                    <a:pt x="4524" y="26520"/>
                  </a:cubicBezTo>
                  <a:cubicBezTo>
                    <a:pt x="4488" y="26590"/>
                    <a:pt x="4435" y="26661"/>
                    <a:pt x="4382" y="26732"/>
                  </a:cubicBezTo>
                  <a:cubicBezTo>
                    <a:pt x="4400" y="26644"/>
                    <a:pt x="4435" y="26555"/>
                    <a:pt x="4453" y="26466"/>
                  </a:cubicBezTo>
                  <a:cubicBezTo>
                    <a:pt x="4524" y="26236"/>
                    <a:pt x="4595" y="26005"/>
                    <a:pt x="4630" y="25775"/>
                  </a:cubicBezTo>
                  <a:cubicBezTo>
                    <a:pt x="4648" y="25686"/>
                    <a:pt x="4683" y="25633"/>
                    <a:pt x="4754" y="25579"/>
                  </a:cubicBezTo>
                  <a:close/>
                  <a:moveTo>
                    <a:pt x="4595" y="25810"/>
                  </a:moveTo>
                  <a:cubicBezTo>
                    <a:pt x="4595" y="25899"/>
                    <a:pt x="4577" y="25952"/>
                    <a:pt x="4559" y="26023"/>
                  </a:cubicBezTo>
                  <a:cubicBezTo>
                    <a:pt x="4488" y="26289"/>
                    <a:pt x="4400" y="26555"/>
                    <a:pt x="4311" y="26821"/>
                  </a:cubicBezTo>
                  <a:cubicBezTo>
                    <a:pt x="4275" y="26892"/>
                    <a:pt x="4258" y="26945"/>
                    <a:pt x="4222" y="26998"/>
                  </a:cubicBezTo>
                  <a:cubicBezTo>
                    <a:pt x="4116" y="27176"/>
                    <a:pt x="3992" y="27353"/>
                    <a:pt x="3885" y="27531"/>
                  </a:cubicBezTo>
                  <a:cubicBezTo>
                    <a:pt x="3867" y="27531"/>
                    <a:pt x="3850" y="27548"/>
                    <a:pt x="3850" y="27566"/>
                  </a:cubicBezTo>
                  <a:lnTo>
                    <a:pt x="3832" y="27566"/>
                  </a:lnTo>
                  <a:cubicBezTo>
                    <a:pt x="3850" y="27531"/>
                    <a:pt x="3850" y="27513"/>
                    <a:pt x="3850" y="27477"/>
                  </a:cubicBezTo>
                  <a:cubicBezTo>
                    <a:pt x="3938" y="27247"/>
                    <a:pt x="3992" y="26998"/>
                    <a:pt x="4027" y="26750"/>
                  </a:cubicBezTo>
                  <a:cubicBezTo>
                    <a:pt x="4045" y="26715"/>
                    <a:pt x="4045" y="26679"/>
                    <a:pt x="4080" y="26644"/>
                  </a:cubicBezTo>
                  <a:cubicBezTo>
                    <a:pt x="4240" y="26378"/>
                    <a:pt x="4400" y="26129"/>
                    <a:pt x="4559" y="25863"/>
                  </a:cubicBezTo>
                  <a:cubicBezTo>
                    <a:pt x="4559" y="25845"/>
                    <a:pt x="4577" y="25845"/>
                    <a:pt x="4595" y="25810"/>
                  </a:cubicBezTo>
                  <a:close/>
                  <a:moveTo>
                    <a:pt x="4009" y="26786"/>
                  </a:moveTo>
                  <a:lnTo>
                    <a:pt x="4009" y="26786"/>
                  </a:lnTo>
                  <a:cubicBezTo>
                    <a:pt x="3992" y="26821"/>
                    <a:pt x="3992" y="26857"/>
                    <a:pt x="3992" y="26892"/>
                  </a:cubicBezTo>
                  <a:cubicBezTo>
                    <a:pt x="3938" y="27158"/>
                    <a:pt x="3867" y="27406"/>
                    <a:pt x="3761" y="27655"/>
                  </a:cubicBezTo>
                  <a:cubicBezTo>
                    <a:pt x="3743" y="27726"/>
                    <a:pt x="3708" y="27779"/>
                    <a:pt x="3655" y="27850"/>
                  </a:cubicBezTo>
                  <a:cubicBezTo>
                    <a:pt x="3123" y="28613"/>
                    <a:pt x="2555" y="29340"/>
                    <a:pt x="1934" y="30014"/>
                  </a:cubicBezTo>
                  <a:cubicBezTo>
                    <a:pt x="1508" y="30475"/>
                    <a:pt x="1065" y="30901"/>
                    <a:pt x="586" y="31291"/>
                  </a:cubicBezTo>
                  <a:cubicBezTo>
                    <a:pt x="551" y="31309"/>
                    <a:pt x="533" y="31326"/>
                    <a:pt x="515" y="31344"/>
                  </a:cubicBezTo>
                  <a:cubicBezTo>
                    <a:pt x="454" y="31405"/>
                    <a:pt x="376" y="31424"/>
                    <a:pt x="292" y="31424"/>
                  </a:cubicBezTo>
                  <a:cubicBezTo>
                    <a:pt x="255" y="31424"/>
                    <a:pt x="216" y="31421"/>
                    <a:pt x="178" y="31415"/>
                  </a:cubicBezTo>
                  <a:cubicBezTo>
                    <a:pt x="125" y="31397"/>
                    <a:pt x="107" y="31397"/>
                    <a:pt x="72" y="31344"/>
                  </a:cubicBezTo>
                  <a:cubicBezTo>
                    <a:pt x="89" y="31326"/>
                    <a:pt x="107" y="31309"/>
                    <a:pt x="125" y="31291"/>
                  </a:cubicBezTo>
                  <a:cubicBezTo>
                    <a:pt x="692" y="30865"/>
                    <a:pt x="1207" y="30369"/>
                    <a:pt x="1686" y="29836"/>
                  </a:cubicBezTo>
                  <a:cubicBezTo>
                    <a:pt x="2271" y="29198"/>
                    <a:pt x="2786" y="28542"/>
                    <a:pt x="3282" y="27850"/>
                  </a:cubicBezTo>
                  <a:cubicBezTo>
                    <a:pt x="3495" y="27513"/>
                    <a:pt x="3726" y="27194"/>
                    <a:pt x="3938" y="26857"/>
                  </a:cubicBezTo>
                  <a:cubicBezTo>
                    <a:pt x="3956" y="26839"/>
                    <a:pt x="3974" y="26803"/>
                    <a:pt x="4009" y="26786"/>
                  </a:cubicBezTo>
                  <a:close/>
                  <a:moveTo>
                    <a:pt x="10523" y="1"/>
                  </a:moveTo>
                  <a:cubicBezTo>
                    <a:pt x="10498" y="1"/>
                    <a:pt x="10473" y="1"/>
                    <a:pt x="10448" y="2"/>
                  </a:cubicBezTo>
                  <a:cubicBezTo>
                    <a:pt x="10111" y="20"/>
                    <a:pt x="9810" y="91"/>
                    <a:pt x="9508" y="250"/>
                  </a:cubicBezTo>
                  <a:cubicBezTo>
                    <a:pt x="9242" y="375"/>
                    <a:pt x="9011" y="516"/>
                    <a:pt x="8781" y="712"/>
                  </a:cubicBezTo>
                  <a:cubicBezTo>
                    <a:pt x="8728" y="765"/>
                    <a:pt x="8674" y="800"/>
                    <a:pt x="8603" y="853"/>
                  </a:cubicBezTo>
                  <a:cubicBezTo>
                    <a:pt x="8497" y="942"/>
                    <a:pt x="8391" y="1031"/>
                    <a:pt x="8249" y="1084"/>
                  </a:cubicBezTo>
                  <a:cubicBezTo>
                    <a:pt x="8142" y="1155"/>
                    <a:pt x="8036" y="1208"/>
                    <a:pt x="7929" y="1261"/>
                  </a:cubicBezTo>
                  <a:cubicBezTo>
                    <a:pt x="7823" y="1332"/>
                    <a:pt x="7717" y="1403"/>
                    <a:pt x="7610" y="1492"/>
                  </a:cubicBezTo>
                  <a:cubicBezTo>
                    <a:pt x="7380" y="1687"/>
                    <a:pt x="7238" y="1918"/>
                    <a:pt x="7202" y="2237"/>
                  </a:cubicBezTo>
                  <a:cubicBezTo>
                    <a:pt x="7184" y="2432"/>
                    <a:pt x="7202" y="2645"/>
                    <a:pt x="7238" y="2840"/>
                  </a:cubicBezTo>
                  <a:cubicBezTo>
                    <a:pt x="7273" y="3035"/>
                    <a:pt x="7326" y="3230"/>
                    <a:pt x="7397" y="3425"/>
                  </a:cubicBezTo>
                  <a:cubicBezTo>
                    <a:pt x="7592" y="3993"/>
                    <a:pt x="7823" y="4543"/>
                    <a:pt x="8160" y="5040"/>
                  </a:cubicBezTo>
                  <a:cubicBezTo>
                    <a:pt x="8373" y="5377"/>
                    <a:pt x="8603" y="5696"/>
                    <a:pt x="8834" y="6015"/>
                  </a:cubicBezTo>
                  <a:cubicBezTo>
                    <a:pt x="8852" y="6033"/>
                    <a:pt x="8869" y="6068"/>
                    <a:pt x="8887" y="6068"/>
                  </a:cubicBezTo>
                  <a:cubicBezTo>
                    <a:pt x="8852" y="6121"/>
                    <a:pt x="8816" y="6139"/>
                    <a:pt x="8798" y="6175"/>
                  </a:cubicBezTo>
                  <a:cubicBezTo>
                    <a:pt x="8763" y="6157"/>
                    <a:pt x="8728" y="6121"/>
                    <a:pt x="8728" y="6104"/>
                  </a:cubicBezTo>
                  <a:cubicBezTo>
                    <a:pt x="8710" y="6051"/>
                    <a:pt x="8692" y="6015"/>
                    <a:pt x="8674" y="5980"/>
                  </a:cubicBezTo>
                  <a:cubicBezTo>
                    <a:pt x="8657" y="5944"/>
                    <a:pt x="8603" y="5962"/>
                    <a:pt x="8586" y="5944"/>
                  </a:cubicBezTo>
                  <a:cubicBezTo>
                    <a:pt x="8391" y="5749"/>
                    <a:pt x="8231" y="5572"/>
                    <a:pt x="8036" y="5394"/>
                  </a:cubicBezTo>
                  <a:cubicBezTo>
                    <a:pt x="7787" y="5146"/>
                    <a:pt x="7521" y="4915"/>
                    <a:pt x="7220" y="4703"/>
                  </a:cubicBezTo>
                  <a:cubicBezTo>
                    <a:pt x="6723" y="4365"/>
                    <a:pt x="6191" y="4099"/>
                    <a:pt x="5606" y="3958"/>
                  </a:cubicBezTo>
                  <a:cubicBezTo>
                    <a:pt x="5322" y="3887"/>
                    <a:pt x="5020" y="3851"/>
                    <a:pt x="4737" y="3851"/>
                  </a:cubicBezTo>
                  <a:cubicBezTo>
                    <a:pt x="4382" y="3869"/>
                    <a:pt x="4080" y="3975"/>
                    <a:pt x="3797" y="4188"/>
                  </a:cubicBezTo>
                  <a:cubicBezTo>
                    <a:pt x="3619" y="4330"/>
                    <a:pt x="3513" y="4507"/>
                    <a:pt x="3442" y="4720"/>
                  </a:cubicBezTo>
                  <a:cubicBezTo>
                    <a:pt x="3406" y="4827"/>
                    <a:pt x="3389" y="4951"/>
                    <a:pt x="3406" y="5057"/>
                  </a:cubicBezTo>
                  <a:cubicBezTo>
                    <a:pt x="3424" y="5128"/>
                    <a:pt x="3442" y="5217"/>
                    <a:pt x="3460" y="5306"/>
                  </a:cubicBezTo>
                  <a:cubicBezTo>
                    <a:pt x="3460" y="5359"/>
                    <a:pt x="3460" y="5394"/>
                    <a:pt x="3460" y="5447"/>
                  </a:cubicBezTo>
                  <a:cubicBezTo>
                    <a:pt x="3460" y="5501"/>
                    <a:pt x="3442" y="5554"/>
                    <a:pt x="3389" y="5589"/>
                  </a:cubicBezTo>
                  <a:cubicBezTo>
                    <a:pt x="3318" y="5660"/>
                    <a:pt x="3247" y="5714"/>
                    <a:pt x="3176" y="5784"/>
                  </a:cubicBezTo>
                  <a:cubicBezTo>
                    <a:pt x="3105" y="5838"/>
                    <a:pt x="3052" y="5891"/>
                    <a:pt x="2981" y="5944"/>
                  </a:cubicBezTo>
                  <a:cubicBezTo>
                    <a:pt x="2821" y="6086"/>
                    <a:pt x="2697" y="6246"/>
                    <a:pt x="2644" y="6441"/>
                  </a:cubicBezTo>
                  <a:cubicBezTo>
                    <a:pt x="2608" y="6547"/>
                    <a:pt x="2573" y="6671"/>
                    <a:pt x="2537" y="6778"/>
                  </a:cubicBezTo>
                  <a:cubicBezTo>
                    <a:pt x="2484" y="7062"/>
                    <a:pt x="2448" y="7345"/>
                    <a:pt x="2431" y="7647"/>
                  </a:cubicBezTo>
                  <a:cubicBezTo>
                    <a:pt x="2413" y="7842"/>
                    <a:pt x="2413" y="8037"/>
                    <a:pt x="2431" y="8232"/>
                  </a:cubicBezTo>
                  <a:cubicBezTo>
                    <a:pt x="2466" y="8410"/>
                    <a:pt x="2519" y="8569"/>
                    <a:pt x="2644" y="8693"/>
                  </a:cubicBezTo>
                  <a:cubicBezTo>
                    <a:pt x="2786" y="8853"/>
                    <a:pt x="2927" y="8995"/>
                    <a:pt x="3123" y="9084"/>
                  </a:cubicBezTo>
                  <a:cubicBezTo>
                    <a:pt x="3246" y="9158"/>
                    <a:pt x="3370" y="9189"/>
                    <a:pt x="3500" y="9189"/>
                  </a:cubicBezTo>
                  <a:cubicBezTo>
                    <a:pt x="3556" y="9189"/>
                    <a:pt x="3613" y="9183"/>
                    <a:pt x="3672" y="9172"/>
                  </a:cubicBezTo>
                  <a:cubicBezTo>
                    <a:pt x="3832" y="9155"/>
                    <a:pt x="3992" y="9084"/>
                    <a:pt x="4134" y="9013"/>
                  </a:cubicBezTo>
                  <a:cubicBezTo>
                    <a:pt x="4382" y="8853"/>
                    <a:pt x="4648" y="8711"/>
                    <a:pt x="4896" y="8569"/>
                  </a:cubicBezTo>
                  <a:cubicBezTo>
                    <a:pt x="5216" y="8356"/>
                    <a:pt x="5570" y="8215"/>
                    <a:pt x="5925" y="8108"/>
                  </a:cubicBezTo>
                  <a:cubicBezTo>
                    <a:pt x="6138" y="8037"/>
                    <a:pt x="6368" y="7984"/>
                    <a:pt x="6599" y="7931"/>
                  </a:cubicBezTo>
                  <a:cubicBezTo>
                    <a:pt x="6957" y="7826"/>
                    <a:pt x="7316" y="7785"/>
                    <a:pt x="7685" y="7785"/>
                  </a:cubicBezTo>
                  <a:cubicBezTo>
                    <a:pt x="7754" y="7785"/>
                    <a:pt x="7824" y="7786"/>
                    <a:pt x="7894" y="7789"/>
                  </a:cubicBezTo>
                  <a:lnTo>
                    <a:pt x="7947" y="7789"/>
                  </a:lnTo>
                  <a:cubicBezTo>
                    <a:pt x="7956" y="7789"/>
                    <a:pt x="7965" y="7784"/>
                    <a:pt x="7971" y="7784"/>
                  </a:cubicBezTo>
                  <a:cubicBezTo>
                    <a:pt x="7978" y="7784"/>
                    <a:pt x="7983" y="7789"/>
                    <a:pt x="7983" y="7807"/>
                  </a:cubicBezTo>
                  <a:cubicBezTo>
                    <a:pt x="7947" y="7824"/>
                    <a:pt x="7912" y="7824"/>
                    <a:pt x="7894" y="7842"/>
                  </a:cubicBezTo>
                  <a:cubicBezTo>
                    <a:pt x="7699" y="7895"/>
                    <a:pt x="7521" y="7948"/>
                    <a:pt x="7326" y="8019"/>
                  </a:cubicBezTo>
                  <a:cubicBezTo>
                    <a:pt x="7042" y="8144"/>
                    <a:pt x="6794" y="8303"/>
                    <a:pt x="6581" y="8552"/>
                  </a:cubicBezTo>
                  <a:cubicBezTo>
                    <a:pt x="6528" y="8605"/>
                    <a:pt x="6493" y="8658"/>
                    <a:pt x="6439" y="8711"/>
                  </a:cubicBezTo>
                  <a:lnTo>
                    <a:pt x="6173" y="9066"/>
                  </a:lnTo>
                  <a:cubicBezTo>
                    <a:pt x="6031" y="9243"/>
                    <a:pt x="5854" y="9403"/>
                    <a:pt x="5677" y="9545"/>
                  </a:cubicBezTo>
                  <a:cubicBezTo>
                    <a:pt x="5606" y="9598"/>
                    <a:pt x="5535" y="9634"/>
                    <a:pt x="5464" y="9687"/>
                  </a:cubicBezTo>
                  <a:cubicBezTo>
                    <a:pt x="5375" y="9758"/>
                    <a:pt x="5269" y="9846"/>
                    <a:pt x="5162" y="9917"/>
                  </a:cubicBezTo>
                  <a:cubicBezTo>
                    <a:pt x="4737" y="10290"/>
                    <a:pt x="4542" y="10786"/>
                    <a:pt x="4488" y="11336"/>
                  </a:cubicBezTo>
                  <a:cubicBezTo>
                    <a:pt x="4471" y="11567"/>
                    <a:pt x="4524" y="11780"/>
                    <a:pt x="4595" y="11993"/>
                  </a:cubicBezTo>
                  <a:cubicBezTo>
                    <a:pt x="4737" y="12383"/>
                    <a:pt x="4985" y="12631"/>
                    <a:pt x="5375" y="12755"/>
                  </a:cubicBezTo>
                  <a:cubicBezTo>
                    <a:pt x="5481" y="12796"/>
                    <a:pt x="5590" y="12818"/>
                    <a:pt x="5700" y="12818"/>
                  </a:cubicBezTo>
                  <a:cubicBezTo>
                    <a:pt x="5830" y="12818"/>
                    <a:pt x="5960" y="12787"/>
                    <a:pt x="6085" y="12720"/>
                  </a:cubicBezTo>
                  <a:cubicBezTo>
                    <a:pt x="6120" y="12702"/>
                    <a:pt x="6173" y="12667"/>
                    <a:pt x="6227" y="12667"/>
                  </a:cubicBezTo>
                  <a:cubicBezTo>
                    <a:pt x="6244" y="12684"/>
                    <a:pt x="6280" y="12702"/>
                    <a:pt x="6298" y="12720"/>
                  </a:cubicBezTo>
                  <a:cubicBezTo>
                    <a:pt x="6386" y="12808"/>
                    <a:pt x="6457" y="12879"/>
                    <a:pt x="6510" y="12968"/>
                  </a:cubicBezTo>
                  <a:cubicBezTo>
                    <a:pt x="6564" y="13057"/>
                    <a:pt x="6635" y="13110"/>
                    <a:pt x="6723" y="13146"/>
                  </a:cubicBezTo>
                  <a:cubicBezTo>
                    <a:pt x="6759" y="13146"/>
                    <a:pt x="6794" y="13163"/>
                    <a:pt x="6830" y="13181"/>
                  </a:cubicBezTo>
                  <a:cubicBezTo>
                    <a:pt x="6954" y="13199"/>
                    <a:pt x="7078" y="13234"/>
                    <a:pt x="7220" y="13252"/>
                  </a:cubicBezTo>
                  <a:cubicBezTo>
                    <a:pt x="7344" y="13287"/>
                    <a:pt x="7486" y="13287"/>
                    <a:pt x="7628" y="13287"/>
                  </a:cubicBezTo>
                  <a:cubicBezTo>
                    <a:pt x="7717" y="13287"/>
                    <a:pt x="7823" y="13270"/>
                    <a:pt x="7912" y="13216"/>
                  </a:cubicBezTo>
                  <a:cubicBezTo>
                    <a:pt x="7965" y="13181"/>
                    <a:pt x="8018" y="13163"/>
                    <a:pt x="8071" y="13128"/>
                  </a:cubicBezTo>
                  <a:cubicBezTo>
                    <a:pt x="8195" y="13039"/>
                    <a:pt x="8320" y="12968"/>
                    <a:pt x="8461" y="12933"/>
                  </a:cubicBezTo>
                  <a:cubicBezTo>
                    <a:pt x="8621" y="12879"/>
                    <a:pt x="8745" y="12791"/>
                    <a:pt x="8869" y="12667"/>
                  </a:cubicBezTo>
                  <a:cubicBezTo>
                    <a:pt x="8940" y="12578"/>
                    <a:pt x="9011" y="12471"/>
                    <a:pt x="9082" y="12365"/>
                  </a:cubicBezTo>
                  <a:cubicBezTo>
                    <a:pt x="9189" y="12134"/>
                    <a:pt x="9260" y="11886"/>
                    <a:pt x="9295" y="11638"/>
                  </a:cubicBezTo>
                  <a:cubicBezTo>
                    <a:pt x="9331" y="11425"/>
                    <a:pt x="9331" y="11230"/>
                    <a:pt x="9331" y="11035"/>
                  </a:cubicBezTo>
                  <a:cubicBezTo>
                    <a:pt x="9348" y="10591"/>
                    <a:pt x="9348" y="10166"/>
                    <a:pt x="9366" y="9740"/>
                  </a:cubicBezTo>
                  <a:cubicBezTo>
                    <a:pt x="9384" y="9456"/>
                    <a:pt x="9437" y="9190"/>
                    <a:pt x="9508" y="8924"/>
                  </a:cubicBezTo>
                  <a:cubicBezTo>
                    <a:pt x="9508" y="8889"/>
                    <a:pt x="9526" y="8889"/>
                    <a:pt x="9526" y="8871"/>
                  </a:cubicBezTo>
                  <a:cubicBezTo>
                    <a:pt x="9526" y="8871"/>
                    <a:pt x="9543" y="8871"/>
                    <a:pt x="9543" y="8853"/>
                  </a:cubicBezTo>
                  <a:cubicBezTo>
                    <a:pt x="9561" y="8889"/>
                    <a:pt x="9561" y="8924"/>
                    <a:pt x="9561" y="8959"/>
                  </a:cubicBezTo>
                  <a:cubicBezTo>
                    <a:pt x="9597" y="9172"/>
                    <a:pt x="9614" y="9403"/>
                    <a:pt x="9614" y="9634"/>
                  </a:cubicBezTo>
                  <a:cubicBezTo>
                    <a:pt x="9614" y="10272"/>
                    <a:pt x="9561" y="10911"/>
                    <a:pt x="9490" y="11549"/>
                  </a:cubicBezTo>
                  <a:cubicBezTo>
                    <a:pt x="9419" y="12188"/>
                    <a:pt x="9331" y="12844"/>
                    <a:pt x="9206" y="13483"/>
                  </a:cubicBezTo>
                  <a:cubicBezTo>
                    <a:pt x="9011" y="14494"/>
                    <a:pt x="8781" y="15505"/>
                    <a:pt x="8497" y="16498"/>
                  </a:cubicBezTo>
                  <a:cubicBezTo>
                    <a:pt x="7752" y="19070"/>
                    <a:pt x="6759" y="21553"/>
                    <a:pt x="5535" y="23948"/>
                  </a:cubicBezTo>
                  <a:cubicBezTo>
                    <a:pt x="4896" y="25171"/>
                    <a:pt x="4187" y="26378"/>
                    <a:pt x="3389" y="27531"/>
                  </a:cubicBezTo>
                  <a:cubicBezTo>
                    <a:pt x="2839" y="28329"/>
                    <a:pt x="2253" y="29091"/>
                    <a:pt x="1597" y="29819"/>
                  </a:cubicBezTo>
                  <a:cubicBezTo>
                    <a:pt x="1118" y="30315"/>
                    <a:pt x="639" y="30794"/>
                    <a:pt x="89" y="31220"/>
                  </a:cubicBezTo>
                  <a:cubicBezTo>
                    <a:pt x="72" y="31220"/>
                    <a:pt x="54" y="31238"/>
                    <a:pt x="36" y="31255"/>
                  </a:cubicBezTo>
                  <a:cubicBezTo>
                    <a:pt x="1" y="31291"/>
                    <a:pt x="1" y="31362"/>
                    <a:pt x="36" y="31397"/>
                  </a:cubicBezTo>
                  <a:cubicBezTo>
                    <a:pt x="54" y="31451"/>
                    <a:pt x="107" y="31468"/>
                    <a:pt x="143" y="31468"/>
                  </a:cubicBezTo>
                  <a:cubicBezTo>
                    <a:pt x="191" y="31479"/>
                    <a:pt x="238" y="31485"/>
                    <a:pt x="283" y="31485"/>
                  </a:cubicBezTo>
                  <a:cubicBezTo>
                    <a:pt x="388" y="31485"/>
                    <a:pt x="487" y="31454"/>
                    <a:pt x="586" y="31380"/>
                  </a:cubicBezTo>
                  <a:cubicBezTo>
                    <a:pt x="976" y="31078"/>
                    <a:pt x="1349" y="30723"/>
                    <a:pt x="1704" y="30369"/>
                  </a:cubicBezTo>
                  <a:cubicBezTo>
                    <a:pt x="2271" y="29801"/>
                    <a:pt x="2768" y="29180"/>
                    <a:pt x="3247" y="28542"/>
                  </a:cubicBezTo>
                  <a:cubicBezTo>
                    <a:pt x="3992" y="27548"/>
                    <a:pt x="4666" y="26484"/>
                    <a:pt x="5269" y="25402"/>
                  </a:cubicBezTo>
                  <a:cubicBezTo>
                    <a:pt x="6049" y="24036"/>
                    <a:pt x="6723" y="22635"/>
                    <a:pt x="7326" y="21198"/>
                  </a:cubicBezTo>
                  <a:cubicBezTo>
                    <a:pt x="7344" y="21127"/>
                    <a:pt x="7380" y="21056"/>
                    <a:pt x="7433" y="21003"/>
                  </a:cubicBezTo>
                  <a:cubicBezTo>
                    <a:pt x="7663" y="20755"/>
                    <a:pt x="7876" y="20507"/>
                    <a:pt x="8107" y="20258"/>
                  </a:cubicBezTo>
                  <a:cubicBezTo>
                    <a:pt x="8373" y="19974"/>
                    <a:pt x="8657" y="19708"/>
                    <a:pt x="8958" y="19442"/>
                  </a:cubicBezTo>
                  <a:cubicBezTo>
                    <a:pt x="9650" y="18875"/>
                    <a:pt x="10395" y="18396"/>
                    <a:pt x="11193" y="17988"/>
                  </a:cubicBezTo>
                  <a:cubicBezTo>
                    <a:pt x="11761" y="17704"/>
                    <a:pt x="12346" y="17491"/>
                    <a:pt x="12967" y="17296"/>
                  </a:cubicBezTo>
                  <a:cubicBezTo>
                    <a:pt x="13357" y="17190"/>
                    <a:pt x="13747" y="17065"/>
                    <a:pt x="14137" y="16906"/>
                  </a:cubicBezTo>
                  <a:cubicBezTo>
                    <a:pt x="14439" y="16799"/>
                    <a:pt x="14741" y="16658"/>
                    <a:pt x="15042" y="16516"/>
                  </a:cubicBezTo>
                  <a:cubicBezTo>
                    <a:pt x="15078" y="16498"/>
                    <a:pt x="15113" y="16480"/>
                    <a:pt x="15148" y="16480"/>
                  </a:cubicBezTo>
                  <a:cubicBezTo>
                    <a:pt x="15202" y="16462"/>
                    <a:pt x="15273" y="16462"/>
                    <a:pt x="15326" y="16462"/>
                  </a:cubicBezTo>
                  <a:cubicBezTo>
                    <a:pt x="15432" y="16445"/>
                    <a:pt x="15556" y="16445"/>
                    <a:pt x="15681" y="16427"/>
                  </a:cubicBezTo>
                  <a:cubicBezTo>
                    <a:pt x="15893" y="16409"/>
                    <a:pt x="16106" y="16391"/>
                    <a:pt x="16337" y="16374"/>
                  </a:cubicBezTo>
                  <a:cubicBezTo>
                    <a:pt x="16550" y="16356"/>
                    <a:pt x="16780" y="16338"/>
                    <a:pt x="17011" y="16285"/>
                  </a:cubicBezTo>
                  <a:cubicBezTo>
                    <a:pt x="17295" y="16232"/>
                    <a:pt x="17596" y="16179"/>
                    <a:pt x="17880" y="16090"/>
                  </a:cubicBezTo>
                  <a:cubicBezTo>
                    <a:pt x="18323" y="15948"/>
                    <a:pt x="18731" y="15717"/>
                    <a:pt x="19068" y="15380"/>
                  </a:cubicBezTo>
                  <a:cubicBezTo>
                    <a:pt x="19441" y="15008"/>
                    <a:pt x="19742" y="14582"/>
                    <a:pt x="19955" y="14086"/>
                  </a:cubicBezTo>
                  <a:cubicBezTo>
                    <a:pt x="20115" y="13749"/>
                    <a:pt x="20239" y="13376"/>
                    <a:pt x="20328" y="13021"/>
                  </a:cubicBezTo>
                  <a:cubicBezTo>
                    <a:pt x="20417" y="12720"/>
                    <a:pt x="20541" y="12436"/>
                    <a:pt x="20700" y="12170"/>
                  </a:cubicBezTo>
                  <a:cubicBezTo>
                    <a:pt x="20754" y="12064"/>
                    <a:pt x="20807" y="11957"/>
                    <a:pt x="20860" y="11851"/>
                  </a:cubicBezTo>
                  <a:cubicBezTo>
                    <a:pt x="20878" y="11815"/>
                    <a:pt x="20895" y="11797"/>
                    <a:pt x="20895" y="11762"/>
                  </a:cubicBezTo>
                  <a:cubicBezTo>
                    <a:pt x="20895" y="11744"/>
                    <a:pt x="20878" y="11744"/>
                    <a:pt x="20860" y="11727"/>
                  </a:cubicBezTo>
                  <a:cubicBezTo>
                    <a:pt x="20824" y="11744"/>
                    <a:pt x="20789" y="11762"/>
                    <a:pt x="20754" y="11780"/>
                  </a:cubicBezTo>
                  <a:cubicBezTo>
                    <a:pt x="20665" y="11833"/>
                    <a:pt x="20576" y="11886"/>
                    <a:pt x="20487" y="11922"/>
                  </a:cubicBezTo>
                  <a:cubicBezTo>
                    <a:pt x="20399" y="11939"/>
                    <a:pt x="20310" y="11975"/>
                    <a:pt x="20221" y="12010"/>
                  </a:cubicBezTo>
                  <a:cubicBezTo>
                    <a:pt x="19902" y="12099"/>
                    <a:pt x="19583" y="12188"/>
                    <a:pt x="19264" y="12294"/>
                  </a:cubicBezTo>
                  <a:cubicBezTo>
                    <a:pt x="18838" y="12418"/>
                    <a:pt x="18430" y="12578"/>
                    <a:pt x="18057" y="12826"/>
                  </a:cubicBezTo>
                  <a:cubicBezTo>
                    <a:pt x="17738" y="13021"/>
                    <a:pt x="17454" y="13270"/>
                    <a:pt x="17224" y="13589"/>
                  </a:cubicBezTo>
                  <a:cubicBezTo>
                    <a:pt x="16993" y="13890"/>
                    <a:pt x="16780" y="14210"/>
                    <a:pt x="16585" y="14529"/>
                  </a:cubicBezTo>
                  <a:cubicBezTo>
                    <a:pt x="16497" y="14689"/>
                    <a:pt x="16408" y="14848"/>
                    <a:pt x="16301" y="14990"/>
                  </a:cubicBezTo>
                  <a:cubicBezTo>
                    <a:pt x="16018" y="15451"/>
                    <a:pt x="15681" y="15877"/>
                    <a:pt x="15237" y="16196"/>
                  </a:cubicBezTo>
                  <a:cubicBezTo>
                    <a:pt x="15202" y="16232"/>
                    <a:pt x="15166" y="16250"/>
                    <a:pt x="15131" y="16285"/>
                  </a:cubicBezTo>
                  <a:cubicBezTo>
                    <a:pt x="14545" y="16551"/>
                    <a:pt x="13960" y="16764"/>
                    <a:pt x="13357" y="16941"/>
                  </a:cubicBezTo>
                  <a:cubicBezTo>
                    <a:pt x="12878" y="17083"/>
                    <a:pt x="12399" y="17207"/>
                    <a:pt x="11938" y="17367"/>
                  </a:cubicBezTo>
                  <a:lnTo>
                    <a:pt x="11903" y="17367"/>
                  </a:lnTo>
                  <a:cubicBezTo>
                    <a:pt x="11903" y="17349"/>
                    <a:pt x="11920" y="17349"/>
                    <a:pt x="11920" y="17332"/>
                  </a:cubicBezTo>
                  <a:cubicBezTo>
                    <a:pt x="12151" y="16959"/>
                    <a:pt x="12346" y="16569"/>
                    <a:pt x="12523" y="16179"/>
                  </a:cubicBezTo>
                  <a:cubicBezTo>
                    <a:pt x="12541" y="16125"/>
                    <a:pt x="12559" y="16090"/>
                    <a:pt x="12594" y="16037"/>
                  </a:cubicBezTo>
                  <a:cubicBezTo>
                    <a:pt x="12825" y="15682"/>
                    <a:pt x="13109" y="15363"/>
                    <a:pt x="13410" y="15061"/>
                  </a:cubicBezTo>
                  <a:cubicBezTo>
                    <a:pt x="13534" y="14937"/>
                    <a:pt x="13659" y="14813"/>
                    <a:pt x="13783" y="14689"/>
                  </a:cubicBezTo>
                  <a:cubicBezTo>
                    <a:pt x="14049" y="14405"/>
                    <a:pt x="14226" y="14086"/>
                    <a:pt x="14368" y="13749"/>
                  </a:cubicBezTo>
                  <a:cubicBezTo>
                    <a:pt x="14457" y="13518"/>
                    <a:pt x="14492" y="13287"/>
                    <a:pt x="14510" y="13057"/>
                  </a:cubicBezTo>
                  <a:cubicBezTo>
                    <a:pt x="14528" y="12720"/>
                    <a:pt x="14510" y="12401"/>
                    <a:pt x="14439" y="12064"/>
                  </a:cubicBezTo>
                  <a:cubicBezTo>
                    <a:pt x="14439" y="12046"/>
                    <a:pt x="14439" y="12028"/>
                    <a:pt x="14439" y="11993"/>
                  </a:cubicBezTo>
                  <a:cubicBezTo>
                    <a:pt x="14457" y="11993"/>
                    <a:pt x="14457" y="11993"/>
                    <a:pt x="14474" y="11975"/>
                  </a:cubicBezTo>
                  <a:cubicBezTo>
                    <a:pt x="14545" y="11957"/>
                    <a:pt x="14616" y="11939"/>
                    <a:pt x="14687" y="11904"/>
                  </a:cubicBezTo>
                  <a:cubicBezTo>
                    <a:pt x="14971" y="11815"/>
                    <a:pt x="15237" y="11709"/>
                    <a:pt x="15486" y="11549"/>
                  </a:cubicBezTo>
                  <a:cubicBezTo>
                    <a:pt x="15752" y="11390"/>
                    <a:pt x="15893" y="11159"/>
                    <a:pt x="15964" y="10875"/>
                  </a:cubicBezTo>
                  <a:cubicBezTo>
                    <a:pt x="16000" y="10786"/>
                    <a:pt x="16000" y="10698"/>
                    <a:pt x="16000" y="10591"/>
                  </a:cubicBezTo>
                  <a:cubicBezTo>
                    <a:pt x="15982" y="10414"/>
                    <a:pt x="15929" y="10219"/>
                    <a:pt x="15823" y="10059"/>
                  </a:cubicBezTo>
                  <a:cubicBezTo>
                    <a:pt x="15752" y="9953"/>
                    <a:pt x="15681" y="9829"/>
                    <a:pt x="15610" y="9722"/>
                  </a:cubicBezTo>
                  <a:cubicBezTo>
                    <a:pt x="15273" y="9279"/>
                    <a:pt x="14865" y="8924"/>
                    <a:pt x="14386" y="8658"/>
                  </a:cubicBezTo>
                  <a:cubicBezTo>
                    <a:pt x="13854" y="8356"/>
                    <a:pt x="13304" y="8126"/>
                    <a:pt x="12718" y="7948"/>
                  </a:cubicBezTo>
                  <a:cubicBezTo>
                    <a:pt x="12169" y="7771"/>
                    <a:pt x="11619" y="7647"/>
                    <a:pt x="11051" y="7576"/>
                  </a:cubicBezTo>
                  <a:cubicBezTo>
                    <a:pt x="11033" y="7576"/>
                    <a:pt x="11016" y="7576"/>
                    <a:pt x="10998" y="7540"/>
                  </a:cubicBezTo>
                  <a:cubicBezTo>
                    <a:pt x="11016" y="7540"/>
                    <a:pt x="11016" y="7523"/>
                    <a:pt x="11033" y="7523"/>
                  </a:cubicBezTo>
                  <a:cubicBezTo>
                    <a:pt x="11069" y="7505"/>
                    <a:pt x="11104" y="7505"/>
                    <a:pt x="11140" y="7487"/>
                  </a:cubicBezTo>
                  <a:cubicBezTo>
                    <a:pt x="11406" y="7434"/>
                    <a:pt x="11690" y="7381"/>
                    <a:pt x="11956" y="7363"/>
                  </a:cubicBezTo>
                  <a:cubicBezTo>
                    <a:pt x="12112" y="7342"/>
                    <a:pt x="12261" y="7334"/>
                    <a:pt x="12409" y="7334"/>
                  </a:cubicBezTo>
                  <a:cubicBezTo>
                    <a:pt x="12513" y="7334"/>
                    <a:pt x="12616" y="7338"/>
                    <a:pt x="12718" y="7345"/>
                  </a:cubicBezTo>
                  <a:cubicBezTo>
                    <a:pt x="12985" y="7381"/>
                    <a:pt x="13233" y="7416"/>
                    <a:pt x="13481" y="7452"/>
                  </a:cubicBezTo>
                  <a:cubicBezTo>
                    <a:pt x="13694" y="7470"/>
                    <a:pt x="13889" y="7505"/>
                    <a:pt x="14102" y="7523"/>
                  </a:cubicBezTo>
                  <a:cubicBezTo>
                    <a:pt x="14315" y="7523"/>
                    <a:pt x="14528" y="7540"/>
                    <a:pt x="14758" y="7540"/>
                  </a:cubicBezTo>
                  <a:cubicBezTo>
                    <a:pt x="14831" y="7546"/>
                    <a:pt x="14904" y="7548"/>
                    <a:pt x="14976" y="7548"/>
                  </a:cubicBezTo>
                  <a:cubicBezTo>
                    <a:pt x="15152" y="7548"/>
                    <a:pt x="15328" y="7535"/>
                    <a:pt x="15503" y="7523"/>
                  </a:cubicBezTo>
                  <a:cubicBezTo>
                    <a:pt x="15663" y="7487"/>
                    <a:pt x="15823" y="7452"/>
                    <a:pt x="15964" y="7345"/>
                  </a:cubicBezTo>
                  <a:cubicBezTo>
                    <a:pt x="16071" y="7257"/>
                    <a:pt x="16177" y="7150"/>
                    <a:pt x="16248" y="7026"/>
                  </a:cubicBezTo>
                  <a:cubicBezTo>
                    <a:pt x="16390" y="6796"/>
                    <a:pt x="16479" y="6547"/>
                    <a:pt x="16532" y="6299"/>
                  </a:cubicBezTo>
                  <a:cubicBezTo>
                    <a:pt x="16585" y="6033"/>
                    <a:pt x="16585" y="5767"/>
                    <a:pt x="16532" y="5501"/>
                  </a:cubicBezTo>
                  <a:cubicBezTo>
                    <a:pt x="16532" y="5465"/>
                    <a:pt x="16514" y="5412"/>
                    <a:pt x="16497" y="5359"/>
                  </a:cubicBezTo>
                  <a:cubicBezTo>
                    <a:pt x="16443" y="5199"/>
                    <a:pt x="16319" y="5110"/>
                    <a:pt x="16160" y="5093"/>
                  </a:cubicBezTo>
                  <a:cubicBezTo>
                    <a:pt x="16106" y="5093"/>
                    <a:pt x="16035" y="5110"/>
                    <a:pt x="15982" y="5110"/>
                  </a:cubicBezTo>
                  <a:cubicBezTo>
                    <a:pt x="15964" y="5110"/>
                    <a:pt x="15964" y="5093"/>
                    <a:pt x="15929" y="5093"/>
                  </a:cubicBezTo>
                  <a:cubicBezTo>
                    <a:pt x="15964" y="5057"/>
                    <a:pt x="15982" y="5040"/>
                    <a:pt x="16018" y="5022"/>
                  </a:cubicBezTo>
                  <a:cubicBezTo>
                    <a:pt x="16230" y="4809"/>
                    <a:pt x="16426" y="4578"/>
                    <a:pt x="16567" y="4312"/>
                  </a:cubicBezTo>
                  <a:cubicBezTo>
                    <a:pt x="16780" y="3958"/>
                    <a:pt x="16869" y="3585"/>
                    <a:pt x="16851" y="3177"/>
                  </a:cubicBezTo>
                  <a:cubicBezTo>
                    <a:pt x="16834" y="2964"/>
                    <a:pt x="16780" y="2751"/>
                    <a:pt x="16656" y="2574"/>
                  </a:cubicBezTo>
                  <a:cubicBezTo>
                    <a:pt x="16550" y="2414"/>
                    <a:pt x="16408" y="2326"/>
                    <a:pt x="16230" y="2290"/>
                  </a:cubicBezTo>
                  <a:cubicBezTo>
                    <a:pt x="16178" y="2275"/>
                    <a:pt x="16126" y="2270"/>
                    <a:pt x="16073" y="2270"/>
                  </a:cubicBezTo>
                  <a:cubicBezTo>
                    <a:pt x="16001" y="2270"/>
                    <a:pt x="15930" y="2280"/>
                    <a:pt x="15858" y="2290"/>
                  </a:cubicBezTo>
                  <a:cubicBezTo>
                    <a:pt x="15627" y="2308"/>
                    <a:pt x="15397" y="2379"/>
                    <a:pt x="15184" y="2468"/>
                  </a:cubicBezTo>
                  <a:cubicBezTo>
                    <a:pt x="14882" y="2609"/>
                    <a:pt x="14581" y="2787"/>
                    <a:pt x="14315" y="2982"/>
                  </a:cubicBezTo>
                  <a:cubicBezTo>
                    <a:pt x="14013" y="3213"/>
                    <a:pt x="13694" y="3425"/>
                    <a:pt x="13339" y="3567"/>
                  </a:cubicBezTo>
                  <a:cubicBezTo>
                    <a:pt x="13144" y="3656"/>
                    <a:pt x="12967" y="3762"/>
                    <a:pt x="12789" y="3904"/>
                  </a:cubicBezTo>
                  <a:cubicBezTo>
                    <a:pt x="12577" y="4082"/>
                    <a:pt x="12381" y="4277"/>
                    <a:pt x="12204" y="4490"/>
                  </a:cubicBezTo>
                  <a:cubicBezTo>
                    <a:pt x="11725" y="5057"/>
                    <a:pt x="11317" y="5678"/>
                    <a:pt x="10980" y="6334"/>
                  </a:cubicBezTo>
                  <a:cubicBezTo>
                    <a:pt x="10962" y="6370"/>
                    <a:pt x="10945" y="6405"/>
                    <a:pt x="10927" y="6423"/>
                  </a:cubicBezTo>
                  <a:cubicBezTo>
                    <a:pt x="10892" y="6388"/>
                    <a:pt x="10874" y="6352"/>
                    <a:pt x="10856" y="6334"/>
                  </a:cubicBezTo>
                  <a:cubicBezTo>
                    <a:pt x="10838" y="6299"/>
                    <a:pt x="10803" y="6263"/>
                    <a:pt x="10785" y="6246"/>
                  </a:cubicBezTo>
                  <a:cubicBezTo>
                    <a:pt x="10821" y="6139"/>
                    <a:pt x="10856" y="6033"/>
                    <a:pt x="10909" y="5944"/>
                  </a:cubicBezTo>
                  <a:cubicBezTo>
                    <a:pt x="11229" y="5199"/>
                    <a:pt x="11583" y="4472"/>
                    <a:pt x="11956" y="3762"/>
                  </a:cubicBezTo>
                  <a:cubicBezTo>
                    <a:pt x="12115" y="3425"/>
                    <a:pt x="12293" y="3106"/>
                    <a:pt x="12452" y="2769"/>
                  </a:cubicBezTo>
                  <a:cubicBezTo>
                    <a:pt x="12630" y="2414"/>
                    <a:pt x="12736" y="2042"/>
                    <a:pt x="12825" y="1634"/>
                  </a:cubicBezTo>
                  <a:cubicBezTo>
                    <a:pt x="12843" y="1492"/>
                    <a:pt x="12860" y="1350"/>
                    <a:pt x="12843" y="1208"/>
                  </a:cubicBezTo>
                  <a:cubicBezTo>
                    <a:pt x="12825" y="1031"/>
                    <a:pt x="12754" y="889"/>
                    <a:pt x="12559" y="853"/>
                  </a:cubicBezTo>
                  <a:cubicBezTo>
                    <a:pt x="12452" y="818"/>
                    <a:pt x="12346" y="783"/>
                    <a:pt x="12240" y="747"/>
                  </a:cubicBezTo>
                  <a:cubicBezTo>
                    <a:pt x="12133" y="694"/>
                    <a:pt x="12027" y="641"/>
                    <a:pt x="11938" y="570"/>
                  </a:cubicBezTo>
                  <a:cubicBezTo>
                    <a:pt x="11903" y="516"/>
                    <a:pt x="11849" y="481"/>
                    <a:pt x="11796" y="446"/>
                  </a:cubicBezTo>
                  <a:cubicBezTo>
                    <a:pt x="11409" y="159"/>
                    <a:pt x="10989" y="1"/>
                    <a:pt x="10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603975" y="4599850"/>
              <a:ext cx="8000" cy="8000"/>
            </a:xfrm>
            <a:custGeom>
              <a:rect b="b" l="l" r="r" t="t"/>
              <a:pathLst>
                <a:path extrusionOk="0" h="320" w="320">
                  <a:moveTo>
                    <a:pt x="18" y="0"/>
                  </a:moveTo>
                  <a:cubicBezTo>
                    <a:pt x="0" y="18"/>
                    <a:pt x="0" y="18"/>
                    <a:pt x="0" y="18"/>
                  </a:cubicBezTo>
                  <a:cubicBezTo>
                    <a:pt x="107" y="107"/>
                    <a:pt x="213" y="213"/>
                    <a:pt x="302" y="319"/>
                  </a:cubicBezTo>
                  <a:lnTo>
                    <a:pt x="320" y="319"/>
                  </a:lnTo>
                  <a:cubicBezTo>
                    <a:pt x="320" y="319"/>
                    <a:pt x="320" y="319"/>
                    <a:pt x="320" y="302"/>
                  </a:cubicBezTo>
                  <a:cubicBezTo>
                    <a:pt x="231" y="195"/>
                    <a:pt x="124" y="89"/>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598650" y="4516925"/>
              <a:ext cx="2675" cy="25"/>
            </a:xfrm>
            <a:custGeom>
              <a:rect b="b" l="l" r="r" t="t"/>
              <a:pathLst>
                <a:path extrusionOk="0" h="1" w="107">
                  <a:moveTo>
                    <a:pt x="107" y="0"/>
                  </a:moveTo>
                  <a:lnTo>
                    <a:pt x="0" y="0"/>
                  </a:lnTo>
                  <a:lnTo>
                    <a:pt x="0" y="0"/>
                  </a:ln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578700" y="4481875"/>
              <a:ext cx="2675" cy="1375"/>
            </a:xfrm>
            <a:custGeom>
              <a:rect b="b" l="l" r="r" t="t"/>
              <a:pathLst>
                <a:path extrusionOk="0" h="55" w="107">
                  <a:moveTo>
                    <a:pt x="107" y="1"/>
                  </a:moveTo>
                  <a:cubicBezTo>
                    <a:pt x="71" y="1"/>
                    <a:pt x="36" y="19"/>
                    <a:pt x="0" y="54"/>
                  </a:cubicBezTo>
                  <a:cubicBezTo>
                    <a:pt x="53" y="54"/>
                    <a:pt x="71" y="19"/>
                    <a:pt x="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584900" y="4479225"/>
              <a:ext cx="1350" cy="925"/>
            </a:xfrm>
            <a:custGeom>
              <a:rect b="b" l="l" r="r" t="t"/>
              <a:pathLst>
                <a:path extrusionOk="0" h="37" w="54">
                  <a:moveTo>
                    <a:pt x="54" y="1"/>
                  </a:moveTo>
                  <a:cubicBezTo>
                    <a:pt x="54" y="18"/>
                    <a:pt x="36" y="18"/>
                    <a:pt x="18" y="18"/>
                  </a:cubicBezTo>
                  <a:cubicBezTo>
                    <a:pt x="18" y="18"/>
                    <a:pt x="1" y="18"/>
                    <a:pt x="1" y="36"/>
                  </a:cubicBezTo>
                  <a:cubicBezTo>
                    <a:pt x="18" y="36"/>
                    <a:pt x="36" y="18"/>
                    <a:pt x="54" y="18"/>
                  </a:cubicBezTo>
                  <a:cubicBezTo>
                    <a:pt x="54" y="18"/>
                    <a:pt x="54" y="18"/>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392000" y="4526225"/>
              <a:ext cx="3125" cy="375"/>
            </a:xfrm>
            <a:custGeom>
              <a:rect b="b" l="l" r="r" t="t"/>
              <a:pathLst>
                <a:path extrusionOk="0" h="15" w="125">
                  <a:moveTo>
                    <a:pt x="1" y="1"/>
                  </a:moveTo>
                  <a:cubicBezTo>
                    <a:pt x="19" y="10"/>
                    <a:pt x="36" y="14"/>
                    <a:pt x="56" y="14"/>
                  </a:cubicBezTo>
                  <a:cubicBezTo>
                    <a:pt x="76" y="14"/>
                    <a:pt x="98" y="10"/>
                    <a:pt x="1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27475" y="4522675"/>
              <a:ext cx="1375" cy="25"/>
            </a:xfrm>
            <a:custGeom>
              <a:rect b="b" l="l" r="r" t="t"/>
              <a:pathLst>
                <a:path extrusionOk="0" h="1" w="55">
                  <a:moveTo>
                    <a:pt x="54" y="1"/>
                  </a:moveTo>
                  <a:lnTo>
                    <a:pt x="1" y="1"/>
                  </a:lnTo>
                  <a:cubicBezTo>
                    <a:pt x="19" y="1"/>
                    <a:pt x="19" y="1"/>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454525" y="4617575"/>
              <a:ext cx="1350" cy="4025"/>
            </a:xfrm>
            <a:custGeom>
              <a:rect b="b" l="l" r="r" t="t"/>
              <a:pathLst>
                <a:path extrusionOk="0" h="161" w="54">
                  <a:moveTo>
                    <a:pt x="54" y="1"/>
                  </a:moveTo>
                  <a:cubicBezTo>
                    <a:pt x="19" y="54"/>
                    <a:pt x="1" y="107"/>
                    <a:pt x="1" y="160"/>
                  </a:cubicBezTo>
                  <a:cubicBezTo>
                    <a:pt x="19" y="107"/>
                    <a:pt x="54" y="54"/>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425700" y="4594075"/>
              <a:ext cx="2700" cy="2675"/>
            </a:xfrm>
            <a:custGeom>
              <a:rect b="b" l="l" r="r" t="t"/>
              <a:pathLst>
                <a:path extrusionOk="0" h="107" w="108">
                  <a:moveTo>
                    <a:pt x="90" y="1"/>
                  </a:moveTo>
                  <a:cubicBezTo>
                    <a:pt x="54" y="36"/>
                    <a:pt x="19" y="54"/>
                    <a:pt x="1" y="107"/>
                  </a:cubicBezTo>
                  <a:cubicBezTo>
                    <a:pt x="54" y="89"/>
                    <a:pt x="72" y="54"/>
                    <a:pt x="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23925" y="4596725"/>
              <a:ext cx="1800" cy="2250"/>
            </a:xfrm>
            <a:custGeom>
              <a:rect b="b" l="l" r="r" t="t"/>
              <a:pathLst>
                <a:path extrusionOk="0" h="90" w="72">
                  <a:moveTo>
                    <a:pt x="72" y="1"/>
                  </a:moveTo>
                  <a:lnTo>
                    <a:pt x="72" y="1"/>
                  </a:lnTo>
                  <a:cubicBezTo>
                    <a:pt x="36" y="19"/>
                    <a:pt x="1" y="54"/>
                    <a:pt x="1" y="90"/>
                  </a:cubicBezTo>
                  <a:cubicBezTo>
                    <a:pt x="36" y="72"/>
                    <a:pt x="54" y="36"/>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424825" y="4577225"/>
              <a:ext cx="1800" cy="1350"/>
            </a:xfrm>
            <a:custGeom>
              <a:rect b="b" l="l" r="r" t="t"/>
              <a:pathLst>
                <a:path extrusionOk="0" h="54" w="72">
                  <a:moveTo>
                    <a:pt x="71" y="1"/>
                  </a:moveTo>
                  <a:cubicBezTo>
                    <a:pt x="36" y="36"/>
                    <a:pt x="18" y="36"/>
                    <a:pt x="0" y="54"/>
                  </a:cubicBezTo>
                  <a:cubicBezTo>
                    <a:pt x="36" y="54"/>
                    <a:pt x="36" y="54"/>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27475" y="4575900"/>
              <a:ext cx="1375" cy="900"/>
            </a:xfrm>
            <a:custGeom>
              <a:rect b="b" l="l" r="r" t="t"/>
              <a:pathLst>
                <a:path extrusionOk="0" h="36" w="55">
                  <a:moveTo>
                    <a:pt x="54" y="0"/>
                  </a:moveTo>
                  <a:cubicBezTo>
                    <a:pt x="36" y="0"/>
                    <a:pt x="19" y="18"/>
                    <a:pt x="1" y="36"/>
                  </a:cubicBezTo>
                  <a:cubicBezTo>
                    <a:pt x="19" y="36"/>
                    <a:pt x="54" y="18"/>
                    <a:pt x="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429250" y="4574575"/>
              <a:ext cx="1800" cy="1350"/>
            </a:xfrm>
            <a:custGeom>
              <a:rect b="b" l="l" r="r" t="t"/>
              <a:pathLst>
                <a:path extrusionOk="0" h="54" w="72">
                  <a:moveTo>
                    <a:pt x="72" y="0"/>
                  </a:moveTo>
                  <a:cubicBezTo>
                    <a:pt x="36" y="0"/>
                    <a:pt x="1" y="18"/>
                    <a:pt x="1" y="53"/>
                  </a:cubicBezTo>
                  <a:cubicBezTo>
                    <a:pt x="18" y="36"/>
                    <a:pt x="54" y="18"/>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31025" y="4572800"/>
              <a:ext cx="1800" cy="1800"/>
            </a:xfrm>
            <a:custGeom>
              <a:rect b="b" l="l" r="r" t="t"/>
              <a:pathLst>
                <a:path extrusionOk="0" h="72" w="72">
                  <a:moveTo>
                    <a:pt x="72" y="0"/>
                  </a:moveTo>
                  <a:lnTo>
                    <a:pt x="72" y="0"/>
                  </a:lnTo>
                  <a:cubicBezTo>
                    <a:pt x="43" y="15"/>
                    <a:pt x="14" y="29"/>
                    <a:pt x="4" y="53"/>
                  </a:cubicBezTo>
                  <a:lnTo>
                    <a:pt x="4" y="53"/>
                  </a:lnTo>
                  <a:cubicBezTo>
                    <a:pt x="37" y="52"/>
                    <a:pt x="54" y="34"/>
                    <a:pt x="72" y="0"/>
                  </a:cubicBezTo>
                  <a:close/>
                  <a:moveTo>
                    <a:pt x="4" y="53"/>
                  </a:moveTo>
                  <a:cubicBezTo>
                    <a:pt x="3" y="53"/>
                    <a:pt x="2" y="53"/>
                    <a:pt x="1" y="53"/>
                  </a:cubicBezTo>
                  <a:lnTo>
                    <a:pt x="1" y="71"/>
                  </a:lnTo>
                  <a:cubicBezTo>
                    <a:pt x="1" y="65"/>
                    <a:pt x="2" y="59"/>
                    <a:pt x="4" y="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432800" y="4571450"/>
              <a:ext cx="1800" cy="1375"/>
            </a:xfrm>
            <a:custGeom>
              <a:rect b="b" l="l" r="r" t="t"/>
              <a:pathLst>
                <a:path extrusionOk="0" h="55" w="72">
                  <a:moveTo>
                    <a:pt x="72" y="1"/>
                  </a:moveTo>
                  <a:lnTo>
                    <a:pt x="72" y="1"/>
                  </a:lnTo>
                  <a:cubicBezTo>
                    <a:pt x="36" y="19"/>
                    <a:pt x="18" y="36"/>
                    <a:pt x="1" y="54"/>
                  </a:cubicBezTo>
                  <a:cubicBezTo>
                    <a:pt x="36" y="54"/>
                    <a:pt x="54" y="36"/>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08425" y="4605600"/>
              <a:ext cx="1350" cy="2250"/>
            </a:xfrm>
            <a:custGeom>
              <a:rect b="b" l="l" r="r" t="t"/>
              <a:pathLst>
                <a:path extrusionOk="0" h="90" w="54">
                  <a:moveTo>
                    <a:pt x="53" y="1"/>
                  </a:moveTo>
                  <a:lnTo>
                    <a:pt x="53" y="1"/>
                  </a:lnTo>
                  <a:cubicBezTo>
                    <a:pt x="24" y="15"/>
                    <a:pt x="7" y="43"/>
                    <a:pt x="2" y="72"/>
                  </a:cubicBezTo>
                  <a:lnTo>
                    <a:pt x="2" y="72"/>
                  </a:lnTo>
                  <a:cubicBezTo>
                    <a:pt x="36" y="71"/>
                    <a:pt x="53" y="36"/>
                    <a:pt x="53" y="1"/>
                  </a:cubicBezTo>
                  <a:close/>
                  <a:moveTo>
                    <a:pt x="2" y="72"/>
                  </a:moveTo>
                  <a:cubicBezTo>
                    <a:pt x="1" y="72"/>
                    <a:pt x="1" y="72"/>
                    <a:pt x="0" y="72"/>
                  </a:cubicBezTo>
                  <a:lnTo>
                    <a:pt x="0" y="89"/>
                  </a:lnTo>
                  <a:cubicBezTo>
                    <a:pt x="0" y="83"/>
                    <a:pt x="1" y="78"/>
                    <a:pt x="2" y="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07075" y="4607375"/>
              <a:ext cx="1375" cy="1800"/>
            </a:xfrm>
            <a:custGeom>
              <a:rect b="b" l="l" r="r" t="t"/>
              <a:pathLst>
                <a:path extrusionOk="0" h="72" w="55">
                  <a:moveTo>
                    <a:pt x="54" y="1"/>
                  </a:moveTo>
                  <a:cubicBezTo>
                    <a:pt x="19" y="18"/>
                    <a:pt x="19" y="54"/>
                    <a:pt x="1" y="72"/>
                  </a:cubicBezTo>
                  <a:cubicBezTo>
                    <a:pt x="36" y="54"/>
                    <a:pt x="54" y="36"/>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422600" y="4598950"/>
              <a:ext cx="1350" cy="1800"/>
            </a:xfrm>
            <a:custGeom>
              <a:rect b="b" l="l" r="r" t="t"/>
              <a:pathLst>
                <a:path extrusionOk="0" h="72" w="54">
                  <a:moveTo>
                    <a:pt x="54" y="1"/>
                  </a:moveTo>
                  <a:lnTo>
                    <a:pt x="54" y="1"/>
                  </a:lnTo>
                  <a:cubicBezTo>
                    <a:pt x="18" y="18"/>
                    <a:pt x="18" y="54"/>
                    <a:pt x="1" y="72"/>
                  </a:cubicBezTo>
                  <a:cubicBezTo>
                    <a:pt x="36" y="54"/>
                    <a:pt x="54" y="36"/>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564050" y="4787850"/>
              <a:ext cx="1800" cy="1350"/>
            </a:xfrm>
            <a:custGeom>
              <a:rect b="b" l="l" r="r" t="t"/>
              <a:pathLst>
                <a:path extrusionOk="0" h="54" w="72">
                  <a:moveTo>
                    <a:pt x="72" y="1"/>
                  </a:moveTo>
                  <a:cubicBezTo>
                    <a:pt x="36" y="1"/>
                    <a:pt x="1" y="19"/>
                    <a:pt x="1" y="54"/>
                  </a:cubicBezTo>
                  <a:cubicBezTo>
                    <a:pt x="36" y="54"/>
                    <a:pt x="54" y="36"/>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509075" y="4810925"/>
              <a:ext cx="3575" cy="4000"/>
            </a:xfrm>
            <a:custGeom>
              <a:rect b="b" l="l" r="r" t="t"/>
              <a:pathLst>
                <a:path extrusionOk="0" h="160" w="143">
                  <a:moveTo>
                    <a:pt x="125" y="0"/>
                  </a:moveTo>
                  <a:cubicBezTo>
                    <a:pt x="89" y="53"/>
                    <a:pt x="18" y="89"/>
                    <a:pt x="0" y="160"/>
                  </a:cubicBezTo>
                  <a:cubicBezTo>
                    <a:pt x="54" y="124"/>
                    <a:pt x="89" y="71"/>
                    <a:pt x="125" y="18"/>
                  </a:cubicBezTo>
                  <a:cubicBezTo>
                    <a:pt x="142" y="18"/>
                    <a:pt x="125" y="0"/>
                    <a:pt x="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258088" y="4605600"/>
              <a:ext cx="99350" cy="537900"/>
            </a:xfrm>
            <a:custGeom>
              <a:rect b="b" l="l" r="r" t="t"/>
              <a:pathLst>
                <a:path extrusionOk="0" h="21516" w="3974">
                  <a:moveTo>
                    <a:pt x="3920" y="284"/>
                  </a:moveTo>
                  <a:cubicBezTo>
                    <a:pt x="3920" y="302"/>
                    <a:pt x="3920" y="302"/>
                    <a:pt x="3920" y="319"/>
                  </a:cubicBezTo>
                  <a:cubicBezTo>
                    <a:pt x="3920" y="621"/>
                    <a:pt x="3903" y="940"/>
                    <a:pt x="3885" y="1242"/>
                  </a:cubicBezTo>
                  <a:cubicBezTo>
                    <a:pt x="3849" y="1526"/>
                    <a:pt x="3832" y="1827"/>
                    <a:pt x="3814" y="2111"/>
                  </a:cubicBezTo>
                  <a:cubicBezTo>
                    <a:pt x="3796" y="2359"/>
                    <a:pt x="3761" y="2608"/>
                    <a:pt x="3743" y="2856"/>
                  </a:cubicBezTo>
                  <a:cubicBezTo>
                    <a:pt x="3725" y="3122"/>
                    <a:pt x="3690" y="3388"/>
                    <a:pt x="3672" y="3636"/>
                  </a:cubicBezTo>
                  <a:cubicBezTo>
                    <a:pt x="3637" y="3902"/>
                    <a:pt x="3619" y="4168"/>
                    <a:pt x="3583" y="4434"/>
                  </a:cubicBezTo>
                  <a:cubicBezTo>
                    <a:pt x="3566" y="4736"/>
                    <a:pt x="3530" y="5038"/>
                    <a:pt x="3495" y="5339"/>
                  </a:cubicBezTo>
                  <a:cubicBezTo>
                    <a:pt x="3477" y="5570"/>
                    <a:pt x="3442" y="5818"/>
                    <a:pt x="3424" y="6066"/>
                  </a:cubicBezTo>
                  <a:cubicBezTo>
                    <a:pt x="3388" y="6368"/>
                    <a:pt x="3353" y="6669"/>
                    <a:pt x="3317" y="6989"/>
                  </a:cubicBezTo>
                  <a:cubicBezTo>
                    <a:pt x="3282" y="7237"/>
                    <a:pt x="3246" y="7503"/>
                    <a:pt x="3211" y="7751"/>
                  </a:cubicBezTo>
                  <a:cubicBezTo>
                    <a:pt x="3193" y="8000"/>
                    <a:pt x="3158" y="8248"/>
                    <a:pt x="3122" y="8514"/>
                  </a:cubicBezTo>
                  <a:cubicBezTo>
                    <a:pt x="3087" y="8727"/>
                    <a:pt x="3051" y="8940"/>
                    <a:pt x="3034" y="9153"/>
                  </a:cubicBezTo>
                  <a:cubicBezTo>
                    <a:pt x="2980" y="9383"/>
                    <a:pt x="2945" y="9632"/>
                    <a:pt x="2909" y="9862"/>
                  </a:cubicBezTo>
                  <a:cubicBezTo>
                    <a:pt x="2892" y="10057"/>
                    <a:pt x="2856" y="10252"/>
                    <a:pt x="2821" y="10447"/>
                  </a:cubicBezTo>
                  <a:cubicBezTo>
                    <a:pt x="2785" y="10696"/>
                    <a:pt x="2732" y="10926"/>
                    <a:pt x="2697" y="11175"/>
                  </a:cubicBezTo>
                  <a:cubicBezTo>
                    <a:pt x="2661" y="11317"/>
                    <a:pt x="2643" y="11476"/>
                    <a:pt x="2608" y="11618"/>
                  </a:cubicBezTo>
                  <a:cubicBezTo>
                    <a:pt x="2537" y="11991"/>
                    <a:pt x="2466" y="12381"/>
                    <a:pt x="2377" y="12753"/>
                  </a:cubicBezTo>
                  <a:cubicBezTo>
                    <a:pt x="2235" y="13481"/>
                    <a:pt x="2076" y="14190"/>
                    <a:pt x="1898" y="14900"/>
                  </a:cubicBezTo>
                  <a:cubicBezTo>
                    <a:pt x="1792" y="15361"/>
                    <a:pt x="1668" y="15804"/>
                    <a:pt x="1561" y="16265"/>
                  </a:cubicBezTo>
                  <a:cubicBezTo>
                    <a:pt x="1490" y="16549"/>
                    <a:pt x="1419" y="16833"/>
                    <a:pt x="1331" y="17134"/>
                  </a:cubicBezTo>
                  <a:cubicBezTo>
                    <a:pt x="1278" y="17383"/>
                    <a:pt x="1207" y="17631"/>
                    <a:pt x="1136" y="17879"/>
                  </a:cubicBezTo>
                  <a:cubicBezTo>
                    <a:pt x="1065" y="18163"/>
                    <a:pt x="994" y="18447"/>
                    <a:pt x="923" y="18713"/>
                  </a:cubicBezTo>
                  <a:cubicBezTo>
                    <a:pt x="887" y="18837"/>
                    <a:pt x="852" y="18944"/>
                    <a:pt x="816" y="19068"/>
                  </a:cubicBezTo>
                  <a:cubicBezTo>
                    <a:pt x="816" y="19068"/>
                    <a:pt x="816" y="19086"/>
                    <a:pt x="816" y="19086"/>
                  </a:cubicBezTo>
                  <a:cubicBezTo>
                    <a:pt x="852" y="19015"/>
                    <a:pt x="887" y="18926"/>
                    <a:pt x="905" y="18837"/>
                  </a:cubicBezTo>
                  <a:cubicBezTo>
                    <a:pt x="994" y="18553"/>
                    <a:pt x="1065" y="18287"/>
                    <a:pt x="1153" y="18004"/>
                  </a:cubicBezTo>
                  <a:cubicBezTo>
                    <a:pt x="1189" y="17844"/>
                    <a:pt x="1224" y="17684"/>
                    <a:pt x="1278" y="17525"/>
                  </a:cubicBezTo>
                  <a:cubicBezTo>
                    <a:pt x="1348" y="17276"/>
                    <a:pt x="1402" y="17010"/>
                    <a:pt x="1473" y="16762"/>
                  </a:cubicBezTo>
                  <a:cubicBezTo>
                    <a:pt x="1508" y="16656"/>
                    <a:pt x="1526" y="16567"/>
                    <a:pt x="1561" y="16460"/>
                  </a:cubicBezTo>
                  <a:cubicBezTo>
                    <a:pt x="1615" y="16230"/>
                    <a:pt x="1686" y="15982"/>
                    <a:pt x="1739" y="15733"/>
                  </a:cubicBezTo>
                  <a:cubicBezTo>
                    <a:pt x="1934" y="14953"/>
                    <a:pt x="2129" y="14190"/>
                    <a:pt x="2306" y="13410"/>
                  </a:cubicBezTo>
                  <a:cubicBezTo>
                    <a:pt x="2395" y="12948"/>
                    <a:pt x="2501" y="12487"/>
                    <a:pt x="2590" y="12026"/>
                  </a:cubicBezTo>
                  <a:cubicBezTo>
                    <a:pt x="2661" y="11671"/>
                    <a:pt x="2732" y="11317"/>
                    <a:pt x="2785" y="10962"/>
                  </a:cubicBezTo>
                  <a:cubicBezTo>
                    <a:pt x="2838" y="10643"/>
                    <a:pt x="2892" y="10323"/>
                    <a:pt x="2945" y="10004"/>
                  </a:cubicBezTo>
                  <a:cubicBezTo>
                    <a:pt x="2998" y="9756"/>
                    <a:pt x="3034" y="9507"/>
                    <a:pt x="3069" y="9259"/>
                  </a:cubicBezTo>
                  <a:cubicBezTo>
                    <a:pt x="3104" y="8975"/>
                    <a:pt x="3158" y="8691"/>
                    <a:pt x="3193" y="8408"/>
                  </a:cubicBezTo>
                  <a:cubicBezTo>
                    <a:pt x="3229" y="8195"/>
                    <a:pt x="3246" y="7964"/>
                    <a:pt x="3282" y="7751"/>
                  </a:cubicBezTo>
                  <a:cubicBezTo>
                    <a:pt x="3300" y="7539"/>
                    <a:pt x="3335" y="7343"/>
                    <a:pt x="3353" y="7131"/>
                  </a:cubicBezTo>
                  <a:cubicBezTo>
                    <a:pt x="3388" y="6918"/>
                    <a:pt x="3406" y="6705"/>
                    <a:pt x="3442" y="6492"/>
                  </a:cubicBezTo>
                  <a:cubicBezTo>
                    <a:pt x="3459" y="6279"/>
                    <a:pt x="3477" y="6066"/>
                    <a:pt x="3512" y="5871"/>
                  </a:cubicBezTo>
                  <a:cubicBezTo>
                    <a:pt x="3530" y="5676"/>
                    <a:pt x="3548" y="5481"/>
                    <a:pt x="3566" y="5286"/>
                  </a:cubicBezTo>
                  <a:cubicBezTo>
                    <a:pt x="3583" y="5073"/>
                    <a:pt x="3601" y="4860"/>
                    <a:pt x="3637" y="4647"/>
                  </a:cubicBezTo>
                  <a:cubicBezTo>
                    <a:pt x="3654" y="4452"/>
                    <a:pt x="3672" y="4239"/>
                    <a:pt x="3690" y="4027"/>
                  </a:cubicBezTo>
                  <a:cubicBezTo>
                    <a:pt x="3708" y="3814"/>
                    <a:pt x="3743" y="3601"/>
                    <a:pt x="3761" y="3370"/>
                  </a:cubicBezTo>
                  <a:cubicBezTo>
                    <a:pt x="3779" y="3157"/>
                    <a:pt x="3796" y="2945"/>
                    <a:pt x="3814" y="2732"/>
                  </a:cubicBezTo>
                  <a:cubicBezTo>
                    <a:pt x="3849" y="2483"/>
                    <a:pt x="3867" y="2235"/>
                    <a:pt x="3885" y="1987"/>
                  </a:cubicBezTo>
                  <a:cubicBezTo>
                    <a:pt x="3885" y="1916"/>
                    <a:pt x="3903" y="1863"/>
                    <a:pt x="3903" y="1792"/>
                  </a:cubicBezTo>
                  <a:cubicBezTo>
                    <a:pt x="3903" y="1792"/>
                    <a:pt x="3903" y="1792"/>
                    <a:pt x="3903" y="1774"/>
                  </a:cubicBezTo>
                  <a:cubicBezTo>
                    <a:pt x="3920" y="1845"/>
                    <a:pt x="3920" y="1916"/>
                    <a:pt x="3920" y="2004"/>
                  </a:cubicBezTo>
                  <a:cubicBezTo>
                    <a:pt x="3920" y="2980"/>
                    <a:pt x="3903" y="3973"/>
                    <a:pt x="3885" y="4949"/>
                  </a:cubicBezTo>
                  <a:cubicBezTo>
                    <a:pt x="3867" y="5729"/>
                    <a:pt x="3849" y="6510"/>
                    <a:pt x="3814" y="7272"/>
                  </a:cubicBezTo>
                  <a:cubicBezTo>
                    <a:pt x="3796" y="7751"/>
                    <a:pt x="3761" y="8230"/>
                    <a:pt x="3725" y="8709"/>
                  </a:cubicBezTo>
                  <a:cubicBezTo>
                    <a:pt x="3708" y="9082"/>
                    <a:pt x="3672" y="9454"/>
                    <a:pt x="3619" y="9827"/>
                  </a:cubicBezTo>
                  <a:cubicBezTo>
                    <a:pt x="3583" y="10164"/>
                    <a:pt x="3548" y="10518"/>
                    <a:pt x="3495" y="10855"/>
                  </a:cubicBezTo>
                  <a:cubicBezTo>
                    <a:pt x="3459" y="11139"/>
                    <a:pt x="3424" y="11441"/>
                    <a:pt x="3371" y="11742"/>
                  </a:cubicBezTo>
                  <a:cubicBezTo>
                    <a:pt x="3264" y="12381"/>
                    <a:pt x="3140" y="13002"/>
                    <a:pt x="2980" y="13640"/>
                  </a:cubicBezTo>
                  <a:cubicBezTo>
                    <a:pt x="2909" y="13977"/>
                    <a:pt x="2821" y="14314"/>
                    <a:pt x="2732" y="14651"/>
                  </a:cubicBezTo>
                  <a:cubicBezTo>
                    <a:pt x="2661" y="14900"/>
                    <a:pt x="2590" y="15148"/>
                    <a:pt x="2519" y="15396"/>
                  </a:cubicBezTo>
                  <a:cubicBezTo>
                    <a:pt x="2430" y="15645"/>
                    <a:pt x="2360" y="15893"/>
                    <a:pt x="2271" y="16141"/>
                  </a:cubicBezTo>
                  <a:cubicBezTo>
                    <a:pt x="2200" y="16372"/>
                    <a:pt x="2111" y="16602"/>
                    <a:pt x="2023" y="16851"/>
                  </a:cubicBezTo>
                  <a:cubicBezTo>
                    <a:pt x="1916" y="17134"/>
                    <a:pt x="1810" y="17418"/>
                    <a:pt x="1703" y="17702"/>
                  </a:cubicBezTo>
                  <a:cubicBezTo>
                    <a:pt x="1526" y="18145"/>
                    <a:pt x="1348" y="18589"/>
                    <a:pt x="1153" y="19050"/>
                  </a:cubicBezTo>
                  <a:cubicBezTo>
                    <a:pt x="923" y="19582"/>
                    <a:pt x="674" y="20114"/>
                    <a:pt x="408" y="20646"/>
                  </a:cubicBezTo>
                  <a:cubicBezTo>
                    <a:pt x="320" y="20806"/>
                    <a:pt x="231" y="20983"/>
                    <a:pt x="160" y="21143"/>
                  </a:cubicBezTo>
                  <a:cubicBezTo>
                    <a:pt x="142" y="21161"/>
                    <a:pt x="142" y="21179"/>
                    <a:pt x="125" y="21196"/>
                  </a:cubicBezTo>
                  <a:cubicBezTo>
                    <a:pt x="125" y="21125"/>
                    <a:pt x="142" y="21054"/>
                    <a:pt x="142" y="20983"/>
                  </a:cubicBezTo>
                  <a:cubicBezTo>
                    <a:pt x="160" y="20753"/>
                    <a:pt x="196" y="20522"/>
                    <a:pt x="213" y="20309"/>
                  </a:cubicBezTo>
                  <a:cubicBezTo>
                    <a:pt x="231" y="20079"/>
                    <a:pt x="267" y="19848"/>
                    <a:pt x="284" y="19618"/>
                  </a:cubicBezTo>
                  <a:lnTo>
                    <a:pt x="355" y="19050"/>
                  </a:lnTo>
                  <a:cubicBezTo>
                    <a:pt x="391" y="18837"/>
                    <a:pt x="408" y="18642"/>
                    <a:pt x="444" y="18429"/>
                  </a:cubicBezTo>
                  <a:lnTo>
                    <a:pt x="515" y="17844"/>
                  </a:lnTo>
                  <a:cubicBezTo>
                    <a:pt x="533" y="17702"/>
                    <a:pt x="550" y="17542"/>
                    <a:pt x="586" y="17401"/>
                  </a:cubicBezTo>
                  <a:cubicBezTo>
                    <a:pt x="604" y="17241"/>
                    <a:pt x="621" y="17063"/>
                    <a:pt x="657" y="16904"/>
                  </a:cubicBezTo>
                  <a:cubicBezTo>
                    <a:pt x="674" y="16762"/>
                    <a:pt x="692" y="16638"/>
                    <a:pt x="728" y="16496"/>
                  </a:cubicBezTo>
                  <a:cubicBezTo>
                    <a:pt x="763" y="16283"/>
                    <a:pt x="799" y="16052"/>
                    <a:pt x="834" y="15840"/>
                  </a:cubicBezTo>
                  <a:cubicBezTo>
                    <a:pt x="870" y="15662"/>
                    <a:pt x="887" y="15467"/>
                    <a:pt x="923" y="15290"/>
                  </a:cubicBezTo>
                  <a:cubicBezTo>
                    <a:pt x="976" y="15024"/>
                    <a:pt x="1029" y="14758"/>
                    <a:pt x="1082" y="14509"/>
                  </a:cubicBezTo>
                  <a:cubicBezTo>
                    <a:pt x="1118" y="14279"/>
                    <a:pt x="1171" y="14048"/>
                    <a:pt x="1207" y="13818"/>
                  </a:cubicBezTo>
                  <a:cubicBezTo>
                    <a:pt x="1348" y="13179"/>
                    <a:pt x="1490" y="12558"/>
                    <a:pt x="1632" y="11937"/>
                  </a:cubicBezTo>
                  <a:cubicBezTo>
                    <a:pt x="1739" y="11529"/>
                    <a:pt x="1827" y="11121"/>
                    <a:pt x="1934" y="10714"/>
                  </a:cubicBezTo>
                  <a:cubicBezTo>
                    <a:pt x="2005" y="10447"/>
                    <a:pt x="2076" y="10181"/>
                    <a:pt x="2147" y="9915"/>
                  </a:cubicBezTo>
                  <a:cubicBezTo>
                    <a:pt x="2218" y="9667"/>
                    <a:pt x="2289" y="9401"/>
                    <a:pt x="2360" y="9153"/>
                  </a:cubicBezTo>
                  <a:cubicBezTo>
                    <a:pt x="2413" y="8922"/>
                    <a:pt x="2484" y="8691"/>
                    <a:pt x="2537" y="8461"/>
                  </a:cubicBezTo>
                  <a:cubicBezTo>
                    <a:pt x="2590" y="8266"/>
                    <a:pt x="2661" y="8071"/>
                    <a:pt x="2714" y="7858"/>
                  </a:cubicBezTo>
                  <a:cubicBezTo>
                    <a:pt x="2714" y="7840"/>
                    <a:pt x="2714" y="7822"/>
                    <a:pt x="2732" y="7805"/>
                  </a:cubicBezTo>
                  <a:lnTo>
                    <a:pt x="2732" y="7805"/>
                  </a:lnTo>
                  <a:cubicBezTo>
                    <a:pt x="2714" y="7822"/>
                    <a:pt x="2697" y="7840"/>
                    <a:pt x="2697" y="7858"/>
                  </a:cubicBezTo>
                  <a:cubicBezTo>
                    <a:pt x="2661" y="7982"/>
                    <a:pt x="2608" y="8106"/>
                    <a:pt x="2572" y="8230"/>
                  </a:cubicBezTo>
                  <a:cubicBezTo>
                    <a:pt x="2519" y="8425"/>
                    <a:pt x="2466" y="8620"/>
                    <a:pt x="2413" y="8816"/>
                  </a:cubicBezTo>
                  <a:cubicBezTo>
                    <a:pt x="2377" y="8922"/>
                    <a:pt x="2342" y="9046"/>
                    <a:pt x="2306" y="9170"/>
                  </a:cubicBezTo>
                  <a:cubicBezTo>
                    <a:pt x="2253" y="9348"/>
                    <a:pt x="2200" y="9543"/>
                    <a:pt x="2147" y="9720"/>
                  </a:cubicBezTo>
                  <a:cubicBezTo>
                    <a:pt x="2111" y="9880"/>
                    <a:pt x="2058" y="10039"/>
                    <a:pt x="2023" y="10199"/>
                  </a:cubicBezTo>
                  <a:cubicBezTo>
                    <a:pt x="1934" y="10518"/>
                    <a:pt x="1845" y="10838"/>
                    <a:pt x="1774" y="11157"/>
                  </a:cubicBezTo>
                  <a:cubicBezTo>
                    <a:pt x="1703" y="11405"/>
                    <a:pt x="1650" y="11671"/>
                    <a:pt x="1579" y="11920"/>
                  </a:cubicBezTo>
                  <a:cubicBezTo>
                    <a:pt x="1419" y="12594"/>
                    <a:pt x="1260" y="13268"/>
                    <a:pt x="1118" y="13959"/>
                  </a:cubicBezTo>
                  <a:cubicBezTo>
                    <a:pt x="1047" y="14314"/>
                    <a:pt x="976" y="14669"/>
                    <a:pt x="923" y="15024"/>
                  </a:cubicBezTo>
                  <a:cubicBezTo>
                    <a:pt x="852" y="15325"/>
                    <a:pt x="799" y="15627"/>
                    <a:pt x="763" y="15911"/>
                  </a:cubicBezTo>
                  <a:cubicBezTo>
                    <a:pt x="710" y="16177"/>
                    <a:pt x="657" y="16460"/>
                    <a:pt x="621" y="16726"/>
                  </a:cubicBezTo>
                  <a:cubicBezTo>
                    <a:pt x="568" y="17046"/>
                    <a:pt x="533" y="17347"/>
                    <a:pt x="479" y="17667"/>
                  </a:cubicBezTo>
                  <a:cubicBezTo>
                    <a:pt x="444" y="17897"/>
                    <a:pt x="408" y="18128"/>
                    <a:pt x="373" y="18358"/>
                  </a:cubicBezTo>
                  <a:cubicBezTo>
                    <a:pt x="337" y="18678"/>
                    <a:pt x="302" y="18979"/>
                    <a:pt x="267" y="19298"/>
                  </a:cubicBezTo>
                  <a:cubicBezTo>
                    <a:pt x="231" y="19564"/>
                    <a:pt x="196" y="19813"/>
                    <a:pt x="178" y="20079"/>
                  </a:cubicBezTo>
                  <a:cubicBezTo>
                    <a:pt x="142" y="20345"/>
                    <a:pt x="107" y="20611"/>
                    <a:pt x="89" y="20877"/>
                  </a:cubicBezTo>
                  <a:cubicBezTo>
                    <a:pt x="89" y="20895"/>
                    <a:pt x="89" y="20913"/>
                    <a:pt x="71" y="20930"/>
                  </a:cubicBezTo>
                  <a:cubicBezTo>
                    <a:pt x="71" y="20913"/>
                    <a:pt x="71" y="20895"/>
                    <a:pt x="71" y="20877"/>
                  </a:cubicBezTo>
                  <a:cubicBezTo>
                    <a:pt x="71" y="20416"/>
                    <a:pt x="89" y="19937"/>
                    <a:pt x="89" y="19458"/>
                  </a:cubicBezTo>
                  <a:cubicBezTo>
                    <a:pt x="107" y="18961"/>
                    <a:pt x="125" y="18482"/>
                    <a:pt x="142" y="17986"/>
                  </a:cubicBezTo>
                  <a:cubicBezTo>
                    <a:pt x="142" y="17791"/>
                    <a:pt x="142" y="17578"/>
                    <a:pt x="160" y="17383"/>
                  </a:cubicBezTo>
                  <a:cubicBezTo>
                    <a:pt x="160" y="17259"/>
                    <a:pt x="196" y="17134"/>
                    <a:pt x="196" y="17010"/>
                  </a:cubicBezTo>
                  <a:lnTo>
                    <a:pt x="284" y="16460"/>
                  </a:lnTo>
                  <a:cubicBezTo>
                    <a:pt x="302" y="16336"/>
                    <a:pt x="320" y="16194"/>
                    <a:pt x="355" y="16070"/>
                  </a:cubicBezTo>
                  <a:cubicBezTo>
                    <a:pt x="373" y="15875"/>
                    <a:pt x="408" y="15680"/>
                    <a:pt x="444" y="15503"/>
                  </a:cubicBezTo>
                  <a:cubicBezTo>
                    <a:pt x="479" y="15343"/>
                    <a:pt x="497" y="15183"/>
                    <a:pt x="533" y="15024"/>
                  </a:cubicBezTo>
                  <a:cubicBezTo>
                    <a:pt x="657" y="14438"/>
                    <a:pt x="781" y="13853"/>
                    <a:pt x="923" y="13285"/>
                  </a:cubicBezTo>
                  <a:cubicBezTo>
                    <a:pt x="1011" y="12860"/>
                    <a:pt x="1118" y="12452"/>
                    <a:pt x="1224" y="12044"/>
                  </a:cubicBezTo>
                  <a:cubicBezTo>
                    <a:pt x="1313" y="11689"/>
                    <a:pt x="1402" y="11334"/>
                    <a:pt x="1490" y="10980"/>
                  </a:cubicBezTo>
                  <a:cubicBezTo>
                    <a:pt x="1597" y="10607"/>
                    <a:pt x="1703" y="10217"/>
                    <a:pt x="1792" y="9827"/>
                  </a:cubicBezTo>
                  <a:cubicBezTo>
                    <a:pt x="1898" y="9454"/>
                    <a:pt x="2005" y="9064"/>
                    <a:pt x="2093" y="8674"/>
                  </a:cubicBezTo>
                  <a:cubicBezTo>
                    <a:pt x="2182" y="8337"/>
                    <a:pt x="2271" y="8000"/>
                    <a:pt x="2360" y="7680"/>
                  </a:cubicBezTo>
                  <a:cubicBezTo>
                    <a:pt x="2448" y="7361"/>
                    <a:pt x="2519" y="7060"/>
                    <a:pt x="2608" y="6758"/>
                  </a:cubicBezTo>
                  <a:cubicBezTo>
                    <a:pt x="2714" y="6261"/>
                    <a:pt x="2838" y="5783"/>
                    <a:pt x="2945" y="5286"/>
                  </a:cubicBezTo>
                  <a:cubicBezTo>
                    <a:pt x="3016" y="5020"/>
                    <a:pt x="3069" y="4736"/>
                    <a:pt x="3122" y="4470"/>
                  </a:cubicBezTo>
                  <a:cubicBezTo>
                    <a:pt x="3140" y="4364"/>
                    <a:pt x="3158" y="4257"/>
                    <a:pt x="3175" y="4151"/>
                  </a:cubicBezTo>
                  <a:cubicBezTo>
                    <a:pt x="3193" y="4115"/>
                    <a:pt x="3193" y="4097"/>
                    <a:pt x="3193" y="4080"/>
                  </a:cubicBezTo>
                  <a:lnTo>
                    <a:pt x="3193" y="4080"/>
                  </a:lnTo>
                  <a:cubicBezTo>
                    <a:pt x="3175" y="4097"/>
                    <a:pt x="3175" y="4097"/>
                    <a:pt x="3175" y="4133"/>
                  </a:cubicBezTo>
                  <a:cubicBezTo>
                    <a:pt x="3122" y="4364"/>
                    <a:pt x="3069" y="4594"/>
                    <a:pt x="3016" y="4842"/>
                  </a:cubicBezTo>
                  <a:cubicBezTo>
                    <a:pt x="2927" y="5215"/>
                    <a:pt x="2838" y="5587"/>
                    <a:pt x="2750" y="5942"/>
                  </a:cubicBezTo>
                  <a:cubicBezTo>
                    <a:pt x="2679" y="6279"/>
                    <a:pt x="2590" y="6598"/>
                    <a:pt x="2519" y="6918"/>
                  </a:cubicBezTo>
                  <a:cubicBezTo>
                    <a:pt x="2430" y="7237"/>
                    <a:pt x="2342" y="7574"/>
                    <a:pt x="2253" y="7893"/>
                  </a:cubicBezTo>
                  <a:cubicBezTo>
                    <a:pt x="2147" y="8283"/>
                    <a:pt x="2058" y="8674"/>
                    <a:pt x="1952" y="9046"/>
                  </a:cubicBezTo>
                  <a:cubicBezTo>
                    <a:pt x="1845" y="9472"/>
                    <a:pt x="1721" y="9898"/>
                    <a:pt x="1615" y="10306"/>
                  </a:cubicBezTo>
                  <a:cubicBezTo>
                    <a:pt x="1490" y="10802"/>
                    <a:pt x="1366" y="11281"/>
                    <a:pt x="1224" y="11778"/>
                  </a:cubicBezTo>
                  <a:cubicBezTo>
                    <a:pt x="1029" y="12558"/>
                    <a:pt x="834" y="13356"/>
                    <a:pt x="657" y="14155"/>
                  </a:cubicBezTo>
                  <a:cubicBezTo>
                    <a:pt x="586" y="14509"/>
                    <a:pt x="515" y="14864"/>
                    <a:pt x="444" y="15219"/>
                  </a:cubicBezTo>
                  <a:cubicBezTo>
                    <a:pt x="373" y="15520"/>
                    <a:pt x="337" y="15822"/>
                    <a:pt x="284" y="16123"/>
                  </a:cubicBezTo>
                  <a:cubicBezTo>
                    <a:pt x="249" y="16248"/>
                    <a:pt x="249" y="16372"/>
                    <a:pt x="213" y="16478"/>
                  </a:cubicBezTo>
                  <a:cubicBezTo>
                    <a:pt x="213" y="16496"/>
                    <a:pt x="213" y="16514"/>
                    <a:pt x="196" y="16531"/>
                  </a:cubicBezTo>
                  <a:cubicBezTo>
                    <a:pt x="213" y="16425"/>
                    <a:pt x="213" y="16336"/>
                    <a:pt x="213" y="16230"/>
                  </a:cubicBezTo>
                  <a:cubicBezTo>
                    <a:pt x="249" y="15964"/>
                    <a:pt x="267" y="15698"/>
                    <a:pt x="284" y="15432"/>
                  </a:cubicBezTo>
                  <a:cubicBezTo>
                    <a:pt x="302" y="15219"/>
                    <a:pt x="320" y="15006"/>
                    <a:pt x="337" y="14775"/>
                  </a:cubicBezTo>
                  <a:cubicBezTo>
                    <a:pt x="373" y="14563"/>
                    <a:pt x="391" y="14367"/>
                    <a:pt x="408" y="14155"/>
                  </a:cubicBezTo>
                  <a:cubicBezTo>
                    <a:pt x="426" y="13995"/>
                    <a:pt x="462" y="13835"/>
                    <a:pt x="479" y="13693"/>
                  </a:cubicBezTo>
                  <a:cubicBezTo>
                    <a:pt x="497" y="13498"/>
                    <a:pt x="533" y="13285"/>
                    <a:pt x="568" y="13090"/>
                  </a:cubicBezTo>
                  <a:cubicBezTo>
                    <a:pt x="586" y="12948"/>
                    <a:pt x="604" y="12807"/>
                    <a:pt x="639" y="12647"/>
                  </a:cubicBezTo>
                  <a:cubicBezTo>
                    <a:pt x="692" y="12363"/>
                    <a:pt x="728" y="12079"/>
                    <a:pt x="799" y="11795"/>
                  </a:cubicBezTo>
                  <a:cubicBezTo>
                    <a:pt x="852" y="11512"/>
                    <a:pt x="905" y="11246"/>
                    <a:pt x="976" y="10962"/>
                  </a:cubicBezTo>
                  <a:cubicBezTo>
                    <a:pt x="1065" y="10536"/>
                    <a:pt x="1153" y="10110"/>
                    <a:pt x="1278" y="9702"/>
                  </a:cubicBezTo>
                  <a:cubicBezTo>
                    <a:pt x="1348" y="9436"/>
                    <a:pt x="1419" y="9153"/>
                    <a:pt x="1490" y="8887"/>
                  </a:cubicBezTo>
                  <a:cubicBezTo>
                    <a:pt x="1544" y="8709"/>
                    <a:pt x="1597" y="8532"/>
                    <a:pt x="1632" y="8354"/>
                  </a:cubicBezTo>
                  <a:cubicBezTo>
                    <a:pt x="1703" y="8159"/>
                    <a:pt x="1756" y="7964"/>
                    <a:pt x="1810" y="7769"/>
                  </a:cubicBezTo>
                  <a:cubicBezTo>
                    <a:pt x="1863" y="7592"/>
                    <a:pt x="1916" y="7414"/>
                    <a:pt x="1969" y="7237"/>
                  </a:cubicBezTo>
                  <a:lnTo>
                    <a:pt x="2111" y="6758"/>
                  </a:lnTo>
                  <a:cubicBezTo>
                    <a:pt x="2164" y="6616"/>
                    <a:pt x="2200" y="6457"/>
                    <a:pt x="2253" y="6315"/>
                  </a:cubicBezTo>
                  <a:cubicBezTo>
                    <a:pt x="2306" y="6120"/>
                    <a:pt x="2377" y="5924"/>
                    <a:pt x="2430" y="5729"/>
                  </a:cubicBezTo>
                  <a:cubicBezTo>
                    <a:pt x="2484" y="5570"/>
                    <a:pt x="2519" y="5428"/>
                    <a:pt x="2572" y="5268"/>
                  </a:cubicBezTo>
                  <a:cubicBezTo>
                    <a:pt x="2626" y="5091"/>
                    <a:pt x="2679" y="4913"/>
                    <a:pt x="2732" y="4736"/>
                  </a:cubicBezTo>
                  <a:cubicBezTo>
                    <a:pt x="2767" y="4612"/>
                    <a:pt x="2803" y="4470"/>
                    <a:pt x="2856" y="4328"/>
                  </a:cubicBezTo>
                  <a:cubicBezTo>
                    <a:pt x="2909" y="4115"/>
                    <a:pt x="2963" y="3920"/>
                    <a:pt x="3016" y="3707"/>
                  </a:cubicBezTo>
                  <a:cubicBezTo>
                    <a:pt x="3087" y="3459"/>
                    <a:pt x="3158" y="3211"/>
                    <a:pt x="3211" y="2962"/>
                  </a:cubicBezTo>
                  <a:cubicBezTo>
                    <a:pt x="3317" y="2519"/>
                    <a:pt x="3424" y="2075"/>
                    <a:pt x="3548" y="1632"/>
                  </a:cubicBezTo>
                  <a:cubicBezTo>
                    <a:pt x="3619" y="1330"/>
                    <a:pt x="3708" y="1029"/>
                    <a:pt x="3796" y="710"/>
                  </a:cubicBezTo>
                  <a:cubicBezTo>
                    <a:pt x="3832" y="585"/>
                    <a:pt x="3867" y="444"/>
                    <a:pt x="3903" y="302"/>
                  </a:cubicBezTo>
                  <a:cubicBezTo>
                    <a:pt x="3903" y="302"/>
                    <a:pt x="3920" y="284"/>
                    <a:pt x="3920" y="284"/>
                  </a:cubicBezTo>
                  <a:close/>
                  <a:moveTo>
                    <a:pt x="3956" y="0"/>
                  </a:moveTo>
                  <a:cubicBezTo>
                    <a:pt x="3956" y="18"/>
                    <a:pt x="3938" y="36"/>
                    <a:pt x="3938" y="36"/>
                  </a:cubicBezTo>
                  <a:cubicBezTo>
                    <a:pt x="3920" y="71"/>
                    <a:pt x="3920" y="107"/>
                    <a:pt x="3903" y="142"/>
                  </a:cubicBezTo>
                  <a:cubicBezTo>
                    <a:pt x="3832" y="373"/>
                    <a:pt x="3761" y="603"/>
                    <a:pt x="3708" y="834"/>
                  </a:cubicBezTo>
                  <a:cubicBezTo>
                    <a:pt x="3601" y="1153"/>
                    <a:pt x="3512" y="1490"/>
                    <a:pt x="3424" y="1827"/>
                  </a:cubicBezTo>
                  <a:cubicBezTo>
                    <a:pt x="3353" y="2146"/>
                    <a:pt x="3264" y="2466"/>
                    <a:pt x="3193" y="2785"/>
                  </a:cubicBezTo>
                  <a:cubicBezTo>
                    <a:pt x="3140" y="2962"/>
                    <a:pt x="3104" y="3140"/>
                    <a:pt x="3069" y="3299"/>
                  </a:cubicBezTo>
                  <a:cubicBezTo>
                    <a:pt x="2998" y="3548"/>
                    <a:pt x="2927" y="3796"/>
                    <a:pt x="2874" y="4027"/>
                  </a:cubicBezTo>
                  <a:cubicBezTo>
                    <a:pt x="2821" y="4186"/>
                    <a:pt x="2785" y="4346"/>
                    <a:pt x="2732" y="4488"/>
                  </a:cubicBezTo>
                  <a:cubicBezTo>
                    <a:pt x="2679" y="4683"/>
                    <a:pt x="2626" y="4860"/>
                    <a:pt x="2572" y="5038"/>
                  </a:cubicBezTo>
                  <a:cubicBezTo>
                    <a:pt x="2519" y="5197"/>
                    <a:pt x="2484" y="5357"/>
                    <a:pt x="2430" y="5516"/>
                  </a:cubicBezTo>
                  <a:cubicBezTo>
                    <a:pt x="2377" y="5694"/>
                    <a:pt x="2306" y="5889"/>
                    <a:pt x="2253" y="6084"/>
                  </a:cubicBezTo>
                  <a:lnTo>
                    <a:pt x="2111" y="6527"/>
                  </a:lnTo>
                  <a:cubicBezTo>
                    <a:pt x="2058" y="6723"/>
                    <a:pt x="1987" y="6918"/>
                    <a:pt x="1934" y="7113"/>
                  </a:cubicBezTo>
                  <a:cubicBezTo>
                    <a:pt x="1881" y="7326"/>
                    <a:pt x="1810" y="7521"/>
                    <a:pt x="1756" y="7734"/>
                  </a:cubicBezTo>
                  <a:cubicBezTo>
                    <a:pt x="1686" y="7982"/>
                    <a:pt x="1597" y="8230"/>
                    <a:pt x="1544" y="8479"/>
                  </a:cubicBezTo>
                  <a:cubicBezTo>
                    <a:pt x="1473" y="8656"/>
                    <a:pt x="1419" y="8851"/>
                    <a:pt x="1384" y="9046"/>
                  </a:cubicBezTo>
                  <a:cubicBezTo>
                    <a:pt x="1278" y="9401"/>
                    <a:pt x="1189" y="9738"/>
                    <a:pt x="1100" y="10093"/>
                  </a:cubicBezTo>
                  <a:cubicBezTo>
                    <a:pt x="958" y="10678"/>
                    <a:pt x="816" y="11281"/>
                    <a:pt x="710" y="11884"/>
                  </a:cubicBezTo>
                  <a:cubicBezTo>
                    <a:pt x="639" y="12221"/>
                    <a:pt x="586" y="12558"/>
                    <a:pt x="533" y="12895"/>
                  </a:cubicBezTo>
                  <a:cubicBezTo>
                    <a:pt x="479" y="13197"/>
                    <a:pt x="426" y="13516"/>
                    <a:pt x="391" y="13835"/>
                  </a:cubicBezTo>
                  <a:cubicBezTo>
                    <a:pt x="355" y="14119"/>
                    <a:pt x="320" y="14403"/>
                    <a:pt x="284" y="14687"/>
                  </a:cubicBezTo>
                  <a:cubicBezTo>
                    <a:pt x="249" y="15077"/>
                    <a:pt x="213" y="15449"/>
                    <a:pt x="178" y="15822"/>
                  </a:cubicBezTo>
                  <a:cubicBezTo>
                    <a:pt x="160" y="16230"/>
                    <a:pt x="125" y="16638"/>
                    <a:pt x="107" y="17046"/>
                  </a:cubicBezTo>
                  <a:cubicBezTo>
                    <a:pt x="71" y="17773"/>
                    <a:pt x="54" y="18500"/>
                    <a:pt x="36" y="19245"/>
                  </a:cubicBezTo>
                  <a:cubicBezTo>
                    <a:pt x="18" y="19884"/>
                    <a:pt x="18" y="20522"/>
                    <a:pt x="0" y="21161"/>
                  </a:cubicBezTo>
                  <a:cubicBezTo>
                    <a:pt x="0" y="21250"/>
                    <a:pt x="0" y="21356"/>
                    <a:pt x="0" y="21462"/>
                  </a:cubicBezTo>
                  <a:cubicBezTo>
                    <a:pt x="0" y="21480"/>
                    <a:pt x="0" y="21498"/>
                    <a:pt x="36" y="21516"/>
                  </a:cubicBezTo>
                  <a:cubicBezTo>
                    <a:pt x="36" y="21498"/>
                    <a:pt x="54" y="21480"/>
                    <a:pt x="71" y="21462"/>
                  </a:cubicBezTo>
                  <a:lnTo>
                    <a:pt x="213" y="21161"/>
                  </a:lnTo>
                  <a:cubicBezTo>
                    <a:pt x="515" y="20558"/>
                    <a:pt x="816" y="19955"/>
                    <a:pt x="1082" y="19334"/>
                  </a:cubicBezTo>
                  <a:cubicBezTo>
                    <a:pt x="1242" y="18979"/>
                    <a:pt x="1384" y="18642"/>
                    <a:pt x="1526" y="18287"/>
                  </a:cubicBezTo>
                  <a:cubicBezTo>
                    <a:pt x="1650" y="18021"/>
                    <a:pt x="1756" y="17738"/>
                    <a:pt x="1863" y="17454"/>
                  </a:cubicBezTo>
                  <a:cubicBezTo>
                    <a:pt x="1952" y="17223"/>
                    <a:pt x="2040" y="16993"/>
                    <a:pt x="2129" y="16762"/>
                  </a:cubicBezTo>
                  <a:cubicBezTo>
                    <a:pt x="2182" y="16567"/>
                    <a:pt x="2253" y="16389"/>
                    <a:pt x="2324" y="16194"/>
                  </a:cubicBezTo>
                  <a:cubicBezTo>
                    <a:pt x="2395" y="15982"/>
                    <a:pt x="2466" y="15751"/>
                    <a:pt x="2537" y="15538"/>
                  </a:cubicBezTo>
                  <a:cubicBezTo>
                    <a:pt x="2608" y="15325"/>
                    <a:pt x="2661" y="15095"/>
                    <a:pt x="2732" y="14882"/>
                  </a:cubicBezTo>
                  <a:cubicBezTo>
                    <a:pt x="2803" y="14633"/>
                    <a:pt x="2874" y="14385"/>
                    <a:pt x="2927" y="14119"/>
                  </a:cubicBezTo>
                  <a:cubicBezTo>
                    <a:pt x="3051" y="13640"/>
                    <a:pt x="3158" y="13144"/>
                    <a:pt x="3264" y="12629"/>
                  </a:cubicBezTo>
                  <a:cubicBezTo>
                    <a:pt x="3353" y="12203"/>
                    <a:pt x="3424" y="11760"/>
                    <a:pt x="3495" y="11317"/>
                  </a:cubicBezTo>
                  <a:cubicBezTo>
                    <a:pt x="3530" y="11051"/>
                    <a:pt x="3566" y="10767"/>
                    <a:pt x="3601" y="10501"/>
                  </a:cubicBezTo>
                  <a:cubicBezTo>
                    <a:pt x="3654" y="10181"/>
                    <a:pt x="3690" y="9862"/>
                    <a:pt x="3708" y="9543"/>
                  </a:cubicBezTo>
                  <a:cubicBezTo>
                    <a:pt x="3743" y="9241"/>
                    <a:pt x="3779" y="8940"/>
                    <a:pt x="3796" y="8638"/>
                  </a:cubicBezTo>
                  <a:cubicBezTo>
                    <a:pt x="3814" y="8248"/>
                    <a:pt x="3849" y="7858"/>
                    <a:pt x="3867" y="7468"/>
                  </a:cubicBezTo>
                  <a:cubicBezTo>
                    <a:pt x="3885" y="6882"/>
                    <a:pt x="3903" y="6297"/>
                    <a:pt x="3920" y="5712"/>
                  </a:cubicBezTo>
                  <a:cubicBezTo>
                    <a:pt x="3938" y="5233"/>
                    <a:pt x="3938" y="4736"/>
                    <a:pt x="3956" y="4257"/>
                  </a:cubicBezTo>
                  <a:cubicBezTo>
                    <a:pt x="3956" y="3477"/>
                    <a:pt x="3956" y="2714"/>
                    <a:pt x="3974" y="1951"/>
                  </a:cubicBezTo>
                  <a:cubicBezTo>
                    <a:pt x="3974" y="1455"/>
                    <a:pt x="3974" y="976"/>
                    <a:pt x="3974" y="497"/>
                  </a:cubicBezTo>
                  <a:cubicBezTo>
                    <a:pt x="3974" y="337"/>
                    <a:pt x="3974" y="195"/>
                    <a:pt x="3974" y="53"/>
                  </a:cubicBezTo>
                  <a:cubicBezTo>
                    <a:pt x="3974" y="36"/>
                    <a:pt x="3974" y="18"/>
                    <a:pt x="39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rot="-546489">
              <a:off x="190024" y="4470075"/>
              <a:ext cx="79851" cy="668731"/>
            </a:xfrm>
            <a:custGeom>
              <a:rect b="b" l="l" r="r" t="t"/>
              <a:pathLst>
                <a:path extrusionOk="0" h="26749" w="3194">
                  <a:moveTo>
                    <a:pt x="2236" y="124"/>
                  </a:moveTo>
                  <a:cubicBezTo>
                    <a:pt x="2253" y="142"/>
                    <a:pt x="2253" y="142"/>
                    <a:pt x="2271" y="142"/>
                  </a:cubicBezTo>
                  <a:cubicBezTo>
                    <a:pt x="2395" y="213"/>
                    <a:pt x="2502" y="302"/>
                    <a:pt x="2555" y="426"/>
                  </a:cubicBezTo>
                  <a:cubicBezTo>
                    <a:pt x="2697" y="710"/>
                    <a:pt x="2768" y="994"/>
                    <a:pt x="2750" y="1313"/>
                  </a:cubicBezTo>
                  <a:cubicBezTo>
                    <a:pt x="2732" y="1224"/>
                    <a:pt x="2715" y="1153"/>
                    <a:pt x="2697" y="1065"/>
                  </a:cubicBezTo>
                  <a:cubicBezTo>
                    <a:pt x="2661" y="887"/>
                    <a:pt x="2626" y="728"/>
                    <a:pt x="2573" y="568"/>
                  </a:cubicBezTo>
                  <a:cubicBezTo>
                    <a:pt x="2555" y="532"/>
                    <a:pt x="2537" y="479"/>
                    <a:pt x="2502" y="461"/>
                  </a:cubicBezTo>
                  <a:lnTo>
                    <a:pt x="2502" y="461"/>
                  </a:lnTo>
                  <a:lnTo>
                    <a:pt x="2519" y="479"/>
                  </a:lnTo>
                  <a:cubicBezTo>
                    <a:pt x="2608" y="763"/>
                    <a:pt x="2661" y="1047"/>
                    <a:pt x="2697" y="1331"/>
                  </a:cubicBezTo>
                  <a:cubicBezTo>
                    <a:pt x="2697" y="1402"/>
                    <a:pt x="2715" y="1472"/>
                    <a:pt x="2715" y="1526"/>
                  </a:cubicBezTo>
                  <a:cubicBezTo>
                    <a:pt x="2715" y="1543"/>
                    <a:pt x="2715" y="1561"/>
                    <a:pt x="2715" y="1579"/>
                  </a:cubicBezTo>
                  <a:cubicBezTo>
                    <a:pt x="2697" y="1703"/>
                    <a:pt x="2661" y="1809"/>
                    <a:pt x="2608" y="1934"/>
                  </a:cubicBezTo>
                  <a:cubicBezTo>
                    <a:pt x="2608" y="1916"/>
                    <a:pt x="2608" y="1916"/>
                    <a:pt x="2608" y="1898"/>
                  </a:cubicBezTo>
                  <a:cubicBezTo>
                    <a:pt x="2590" y="1739"/>
                    <a:pt x="2573" y="1561"/>
                    <a:pt x="2555" y="1384"/>
                  </a:cubicBezTo>
                  <a:cubicBezTo>
                    <a:pt x="2555" y="1331"/>
                    <a:pt x="2555" y="1277"/>
                    <a:pt x="2555" y="1224"/>
                  </a:cubicBezTo>
                  <a:cubicBezTo>
                    <a:pt x="2555" y="1047"/>
                    <a:pt x="2555" y="869"/>
                    <a:pt x="2519" y="692"/>
                  </a:cubicBezTo>
                  <a:cubicBezTo>
                    <a:pt x="2466" y="515"/>
                    <a:pt x="2395" y="337"/>
                    <a:pt x="2271" y="178"/>
                  </a:cubicBezTo>
                  <a:cubicBezTo>
                    <a:pt x="2253" y="160"/>
                    <a:pt x="2253" y="160"/>
                    <a:pt x="2236" y="142"/>
                  </a:cubicBezTo>
                  <a:cubicBezTo>
                    <a:pt x="2236" y="142"/>
                    <a:pt x="2236" y="142"/>
                    <a:pt x="2236" y="124"/>
                  </a:cubicBezTo>
                  <a:close/>
                  <a:moveTo>
                    <a:pt x="2555" y="1597"/>
                  </a:moveTo>
                  <a:cubicBezTo>
                    <a:pt x="2555" y="1614"/>
                    <a:pt x="2555" y="1614"/>
                    <a:pt x="2555" y="1632"/>
                  </a:cubicBezTo>
                  <a:cubicBezTo>
                    <a:pt x="2555" y="1756"/>
                    <a:pt x="2573" y="1898"/>
                    <a:pt x="2573" y="2040"/>
                  </a:cubicBezTo>
                  <a:cubicBezTo>
                    <a:pt x="2573" y="2058"/>
                    <a:pt x="2573" y="2076"/>
                    <a:pt x="2555" y="2093"/>
                  </a:cubicBezTo>
                  <a:cubicBezTo>
                    <a:pt x="2519" y="2182"/>
                    <a:pt x="2484" y="2271"/>
                    <a:pt x="2448" y="2359"/>
                  </a:cubicBezTo>
                  <a:cubicBezTo>
                    <a:pt x="2448" y="2359"/>
                    <a:pt x="2448" y="2377"/>
                    <a:pt x="2431" y="2395"/>
                  </a:cubicBezTo>
                  <a:cubicBezTo>
                    <a:pt x="2431" y="2359"/>
                    <a:pt x="2431" y="2342"/>
                    <a:pt x="2431" y="2306"/>
                  </a:cubicBezTo>
                  <a:cubicBezTo>
                    <a:pt x="2431" y="2235"/>
                    <a:pt x="2413" y="2182"/>
                    <a:pt x="2413" y="2111"/>
                  </a:cubicBezTo>
                  <a:cubicBezTo>
                    <a:pt x="2413" y="2093"/>
                    <a:pt x="2413" y="2076"/>
                    <a:pt x="2413" y="2076"/>
                  </a:cubicBezTo>
                  <a:cubicBezTo>
                    <a:pt x="2466" y="1916"/>
                    <a:pt x="2519" y="1756"/>
                    <a:pt x="2537" y="1614"/>
                  </a:cubicBezTo>
                  <a:cubicBezTo>
                    <a:pt x="2537" y="1597"/>
                    <a:pt x="2537" y="1597"/>
                    <a:pt x="2555" y="1597"/>
                  </a:cubicBezTo>
                  <a:close/>
                  <a:moveTo>
                    <a:pt x="2378" y="2182"/>
                  </a:moveTo>
                  <a:cubicBezTo>
                    <a:pt x="2378" y="2182"/>
                    <a:pt x="2378" y="2200"/>
                    <a:pt x="2378" y="2217"/>
                  </a:cubicBezTo>
                  <a:cubicBezTo>
                    <a:pt x="2395" y="2288"/>
                    <a:pt x="2395" y="2359"/>
                    <a:pt x="2395" y="2448"/>
                  </a:cubicBezTo>
                  <a:cubicBezTo>
                    <a:pt x="2395" y="2484"/>
                    <a:pt x="2378" y="2519"/>
                    <a:pt x="2378" y="2554"/>
                  </a:cubicBezTo>
                  <a:cubicBezTo>
                    <a:pt x="2307" y="2714"/>
                    <a:pt x="2253" y="2891"/>
                    <a:pt x="2200" y="3069"/>
                  </a:cubicBezTo>
                  <a:cubicBezTo>
                    <a:pt x="2200" y="3087"/>
                    <a:pt x="2200" y="3104"/>
                    <a:pt x="2200" y="3122"/>
                  </a:cubicBezTo>
                  <a:lnTo>
                    <a:pt x="2182" y="3122"/>
                  </a:lnTo>
                  <a:cubicBezTo>
                    <a:pt x="2182" y="3069"/>
                    <a:pt x="2165" y="3033"/>
                    <a:pt x="2165" y="2998"/>
                  </a:cubicBezTo>
                  <a:cubicBezTo>
                    <a:pt x="2147" y="2891"/>
                    <a:pt x="2129" y="2767"/>
                    <a:pt x="2111" y="2661"/>
                  </a:cubicBezTo>
                  <a:cubicBezTo>
                    <a:pt x="2111" y="2643"/>
                    <a:pt x="2111" y="2625"/>
                    <a:pt x="2129" y="2608"/>
                  </a:cubicBezTo>
                  <a:cubicBezTo>
                    <a:pt x="2218" y="2484"/>
                    <a:pt x="2307" y="2342"/>
                    <a:pt x="2360" y="2182"/>
                  </a:cubicBezTo>
                  <a:close/>
                  <a:moveTo>
                    <a:pt x="2271" y="4080"/>
                  </a:moveTo>
                  <a:cubicBezTo>
                    <a:pt x="2324" y="4115"/>
                    <a:pt x="2360" y="4169"/>
                    <a:pt x="2395" y="4204"/>
                  </a:cubicBezTo>
                  <a:cubicBezTo>
                    <a:pt x="2342" y="4364"/>
                    <a:pt x="2307" y="4523"/>
                    <a:pt x="2271" y="4683"/>
                  </a:cubicBezTo>
                  <a:lnTo>
                    <a:pt x="2253" y="4683"/>
                  </a:lnTo>
                  <a:cubicBezTo>
                    <a:pt x="2271" y="4488"/>
                    <a:pt x="2271" y="4293"/>
                    <a:pt x="2271" y="4080"/>
                  </a:cubicBezTo>
                  <a:close/>
                  <a:moveTo>
                    <a:pt x="2431" y="4240"/>
                  </a:moveTo>
                  <a:cubicBezTo>
                    <a:pt x="2502" y="4310"/>
                    <a:pt x="2573" y="4381"/>
                    <a:pt x="2644" y="4452"/>
                  </a:cubicBezTo>
                  <a:cubicBezTo>
                    <a:pt x="2519" y="4612"/>
                    <a:pt x="2378" y="4754"/>
                    <a:pt x="2271" y="4914"/>
                  </a:cubicBezTo>
                  <a:lnTo>
                    <a:pt x="2253" y="4914"/>
                  </a:lnTo>
                  <a:cubicBezTo>
                    <a:pt x="2307" y="4701"/>
                    <a:pt x="2378" y="4470"/>
                    <a:pt x="2431" y="4240"/>
                  </a:cubicBezTo>
                  <a:close/>
                  <a:moveTo>
                    <a:pt x="2697" y="532"/>
                  </a:moveTo>
                  <a:cubicBezTo>
                    <a:pt x="2715" y="550"/>
                    <a:pt x="2715" y="568"/>
                    <a:pt x="2732" y="586"/>
                  </a:cubicBezTo>
                  <a:cubicBezTo>
                    <a:pt x="2768" y="657"/>
                    <a:pt x="2803" y="710"/>
                    <a:pt x="2839" y="798"/>
                  </a:cubicBezTo>
                  <a:cubicBezTo>
                    <a:pt x="2910" y="976"/>
                    <a:pt x="2963" y="1171"/>
                    <a:pt x="2998" y="1366"/>
                  </a:cubicBezTo>
                  <a:cubicBezTo>
                    <a:pt x="3016" y="1508"/>
                    <a:pt x="3016" y="1650"/>
                    <a:pt x="3016" y="1792"/>
                  </a:cubicBezTo>
                  <a:cubicBezTo>
                    <a:pt x="3016" y="2058"/>
                    <a:pt x="2998" y="2342"/>
                    <a:pt x="2963" y="2625"/>
                  </a:cubicBezTo>
                  <a:cubicBezTo>
                    <a:pt x="2945" y="2785"/>
                    <a:pt x="2927" y="2945"/>
                    <a:pt x="2910" y="3104"/>
                  </a:cubicBezTo>
                  <a:cubicBezTo>
                    <a:pt x="2892" y="3335"/>
                    <a:pt x="2927" y="3583"/>
                    <a:pt x="2981" y="3814"/>
                  </a:cubicBezTo>
                  <a:cubicBezTo>
                    <a:pt x="3034" y="3991"/>
                    <a:pt x="3069" y="4186"/>
                    <a:pt x="3087" y="4381"/>
                  </a:cubicBezTo>
                  <a:cubicBezTo>
                    <a:pt x="3105" y="4523"/>
                    <a:pt x="3087" y="4665"/>
                    <a:pt x="3087" y="4807"/>
                  </a:cubicBezTo>
                  <a:cubicBezTo>
                    <a:pt x="3069" y="4878"/>
                    <a:pt x="3052" y="4967"/>
                    <a:pt x="3052" y="5038"/>
                  </a:cubicBezTo>
                  <a:lnTo>
                    <a:pt x="3034" y="5038"/>
                  </a:lnTo>
                  <a:cubicBezTo>
                    <a:pt x="3034" y="5020"/>
                    <a:pt x="3034" y="5002"/>
                    <a:pt x="3034" y="4984"/>
                  </a:cubicBezTo>
                  <a:cubicBezTo>
                    <a:pt x="3016" y="4825"/>
                    <a:pt x="2945" y="4683"/>
                    <a:pt x="2856" y="4559"/>
                  </a:cubicBezTo>
                  <a:cubicBezTo>
                    <a:pt x="2785" y="4452"/>
                    <a:pt x="2715" y="4346"/>
                    <a:pt x="2644" y="4257"/>
                  </a:cubicBezTo>
                  <a:cubicBezTo>
                    <a:pt x="2573" y="4169"/>
                    <a:pt x="2519" y="4098"/>
                    <a:pt x="2466" y="4027"/>
                  </a:cubicBezTo>
                  <a:cubicBezTo>
                    <a:pt x="2342" y="3867"/>
                    <a:pt x="2289" y="3672"/>
                    <a:pt x="2271" y="3495"/>
                  </a:cubicBezTo>
                  <a:cubicBezTo>
                    <a:pt x="2253" y="3211"/>
                    <a:pt x="2307" y="2945"/>
                    <a:pt x="2413" y="2679"/>
                  </a:cubicBezTo>
                  <a:cubicBezTo>
                    <a:pt x="2502" y="2466"/>
                    <a:pt x="2590" y="2235"/>
                    <a:pt x="2679" y="2005"/>
                  </a:cubicBezTo>
                  <a:cubicBezTo>
                    <a:pt x="2750" y="1827"/>
                    <a:pt x="2785" y="1650"/>
                    <a:pt x="2803" y="1455"/>
                  </a:cubicBezTo>
                  <a:cubicBezTo>
                    <a:pt x="2839" y="1206"/>
                    <a:pt x="2821" y="976"/>
                    <a:pt x="2750" y="745"/>
                  </a:cubicBezTo>
                  <a:lnTo>
                    <a:pt x="2697" y="568"/>
                  </a:lnTo>
                  <a:cubicBezTo>
                    <a:pt x="2697" y="568"/>
                    <a:pt x="2697" y="550"/>
                    <a:pt x="2697" y="532"/>
                  </a:cubicBezTo>
                  <a:close/>
                  <a:moveTo>
                    <a:pt x="2058" y="2696"/>
                  </a:moveTo>
                  <a:cubicBezTo>
                    <a:pt x="2076" y="2714"/>
                    <a:pt x="2076" y="2732"/>
                    <a:pt x="2076" y="2732"/>
                  </a:cubicBezTo>
                  <a:cubicBezTo>
                    <a:pt x="2094" y="2874"/>
                    <a:pt x="2111" y="2998"/>
                    <a:pt x="2129" y="3140"/>
                  </a:cubicBezTo>
                  <a:cubicBezTo>
                    <a:pt x="2147" y="3158"/>
                    <a:pt x="2147" y="3175"/>
                    <a:pt x="2147" y="3193"/>
                  </a:cubicBezTo>
                  <a:cubicBezTo>
                    <a:pt x="2147" y="3246"/>
                    <a:pt x="2147" y="3282"/>
                    <a:pt x="2147" y="3335"/>
                  </a:cubicBezTo>
                  <a:cubicBezTo>
                    <a:pt x="2129" y="3406"/>
                    <a:pt x="2111" y="3477"/>
                    <a:pt x="2111" y="3548"/>
                  </a:cubicBezTo>
                  <a:cubicBezTo>
                    <a:pt x="2094" y="3636"/>
                    <a:pt x="2111" y="3725"/>
                    <a:pt x="2147" y="3796"/>
                  </a:cubicBezTo>
                  <a:cubicBezTo>
                    <a:pt x="2165" y="3849"/>
                    <a:pt x="2182" y="3885"/>
                    <a:pt x="2200" y="3938"/>
                  </a:cubicBezTo>
                  <a:cubicBezTo>
                    <a:pt x="2218" y="3956"/>
                    <a:pt x="2218" y="3991"/>
                    <a:pt x="2218" y="4027"/>
                  </a:cubicBezTo>
                  <a:cubicBezTo>
                    <a:pt x="2236" y="4275"/>
                    <a:pt x="2218" y="4506"/>
                    <a:pt x="2218" y="4754"/>
                  </a:cubicBezTo>
                  <a:cubicBezTo>
                    <a:pt x="2200" y="4896"/>
                    <a:pt x="2165" y="5020"/>
                    <a:pt x="2129" y="5162"/>
                  </a:cubicBezTo>
                  <a:cubicBezTo>
                    <a:pt x="2076" y="5339"/>
                    <a:pt x="2023" y="5517"/>
                    <a:pt x="1970" y="5676"/>
                  </a:cubicBezTo>
                  <a:cubicBezTo>
                    <a:pt x="1970" y="5694"/>
                    <a:pt x="1970" y="5712"/>
                    <a:pt x="1952" y="5729"/>
                  </a:cubicBezTo>
                  <a:cubicBezTo>
                    <a:pt x="1952" y="5712"/>
                    <a:pt x="1952" y="5712"/>
                    <a:pt x="1952" y="5694"/>
                  </a:cubicBezTo>
                  <a:cubicBezTo>
                    <a:pt x="1952" y="5481"/>
                    <a:pt x="1934" y="5268"/>
                    <a:pt x="1899" y="5055"/>
                  </a:cubicBezTo>
                  <a:cubicBezTo>
                    <a:pt x="1899" y="4967"/>
                    <a:pt x="1881" y="4878"/>
                    <a:pt x="1881" y="4772"/>
                  </a:cubicBezTo>
                  <a:cubicBezTo>
                    <a:pt x="1881" y="4612"/>
                    <a:pt x="1881" y="4452"/>
                    <a:pt x="1881" y="4293"/>
                  </a:cubicBezTo>
                  <a:cubicBezTo>
                    <a:pt x="1899" y="3938"/>
                    <a:pt x="1845" y="3583"/>
                    <a:pt x="1757" y="3246"/>
                  </a:cubicBezTo>
                  <a:cubicBezTo>
                    <a:pt x="1739" y="3228"/>
                    <a:pt x="1739" y="3193"/>
                    <a:pt x="1739" y="3158"/>
                  </a:cubicBezTo>
                  <a:cubicBezTo>
                    <a:pt x="1739" y="3158"/>
                    <a:pt x="1739" y="3158"/>
                    <a:pt x="1721" y="3140"/>
                  </a:cubicBezTo>
                  <a:cubicBezTo>
                    <a:pt x="1845" y="2998"/>
                    <a:pt x="1952" y="2838"/>
                    <a:pt x="2058" y="2696"/>
                  </a:cubicBezTo>
                  <a:close/>
                  <a:moveTo>
                    <a:pt x="2679" y="4488"/>
                  </a:moveTo>
                  <a:cubicBezTo>
                    <a:pt x="2750" y="4541"/>
                    <a:pt x="2856" y="4701"/>
                    <a:pt x="2874" y="4807"/>
                  </a:cubicBezTo>
                  <a:cubicBezTo>
                    <a:pt x="2856" y="4825"/>
                    <a:pt x="2856" y="4843"/>
                    <a:pt x="2839" y="4860"/>
                  </a:cubicBezTo>
                  <a:cubicBezTo>
                    <a:pt x="2697" y="5020"/>
                    <a:pt x="2573" y="5180"/>
                    <a:pt x="2431" y="5339"/>
                  </a:cubicBezTo>
                  <a:cubicBezTo>
                    <a:pt x="2271" y="5552"/>
                    <a:pt x="2094" y="5747"/>
                    <a:pt x="1970" y="5978"/>
                  </a:cubicBezTo>
                  <a:cubicBezTo>
                    <a:pt x="1952" y="5978"/>
                    <a:pt x="1952" y="5996"/>
                    <a:pt x="1934" y="5996"/>
                  </a:cubicBezTo>
                  <a:cubicBezTo>
                    <a:pt x="1934" y="5978"/>
                    <a:pt x="1952" y="5960"/>
                    <a:pt x="1952" y="5942"/>
                  </a:cubicBezTo>
                  <a:lnTo>
                    <a:pt x="2182" y="5144"/>
                  </a:lnTo>
                  <a:cubicBezTo>
                    <a:pt x="2200" y="5109"/>
                    <a:pt x="2218" y="5073"/>
                    <a:pt x="2236" y="5055"/>
                  </a:cubicBezTo>
                  <a:cubicBezTo>
                    <a:pt x="2253" y="5002"/>
                    <a:pt x="2289" y="4967"/>
                    <a:pt x="2324" y="4931"/>
                  </a:cubicBezTo>
                  <a:cubicBezTo>
                    <a:pt x="2448" y="4789"/>
                    <a:pt x="2555" y="4647"/>
                    <a:pt x="2679" y="4488"/>
                  </a:cubicBezTo>
                  <a:close/>
                  <a:moveTo>
                    <a:pt x="1686" y="3193"/>
                  </a:moveTo>
                  <a:cubicBezTo>
                    <a:pt x="1704" y="3211"/>
                    <a:pt x="1704" y="3211"/>
                    <a:pt x="1704" y="3228"/>
                  </a:cubicBezTo>
                  <a:cubicBezTo>
                    <a:pt x="1757" y="3441"/>
                    <a:pt x="1810" y="3672"/>
                    <a:pt x="1810" y="3903"/>
                  </a:cubicBezTo>
                  <a:cubicBezTo>
                    <a:pt x="1828" y="4027"/>
                    <a:pt x="1828" y="4169"/>
                    <a:pt x="1828" y="4310"/>
                  </a:cubicBezTo>
                  <a:cubicBezTo>
                    <a:pt x="1828" y="4452"/>
                    <a:pt x="1828" y="4594"/>
                    <a:pt x="1828" y="4736"/>
                  </a:cubicBezTo>
                  <a:cubicBezTo>
                    <a:pt x="1828" y="4896"/>
                    <a:pt x="1845" y="5038"/>
                    <a:pt x="1863" y="5180"/>
                  </a:cubicBezTo>
                  <a:cubicBezTo>
                    <a:pt x="1899" y="5375"/>
                    <a:pt x="1916" y="5552"/>
                    <a:pt x="1899" y="5747"/>
                  </a:cubicBezTo>
                  <a:cubicBezTo>
                    <a:pt x="1899" y="5889"/>
                    <a:pt x="1863" y="6031"/>
                    <a:pt x="1828" y="6173"/>
                  </a:cubicBezTo>
                  <a:cubicBezTo>
                    <a:pt x="1792" y="6279"/>
                    <a:pt x="1774" y="6386"/>
                    <a:pt x="1739" y="6492"/>
                  </a:cubicBezTo>
                  <a:cubicBezTo>
                    <a:pt x="1739" y="6492"/>
                    <a:pt x="1739" y="6510"/>
                    <a:pt x="1721" y="6510"/>
                  </a:cubicBezTo>
                  <a:cubicBezTo>
                    <a:pt x="1721" y="6439"/>
                    <a:pt x="1704" y="6386"/>
                    <a:pt x="1704" y="6315"/>
                  </a:cubicBezTo>
                  <a:cubicBezTo>
                    <a:pt x="1704" y="6137"/>
                    <a:pt x="1668" y="5960"/>
                    <a:pt x="1633" y="5783"/>
                  </a:cubicBezTo>
                  <a:cubicBezTo>
                    <a:pt x="1579" y="5517"/>
                    <a:pt x="1491" y="5233"/>
                    <a:pt x="1420" y="4967"/>
                  </a:cubicBezTo>
                  <a:cubicBezTo>
                    <a:pt x="1349" y="4772"/>
                    <a:pt x="1313" y="4559"/>
                    <a:pt x="1296" y="4346"/>
                  </a:cubicBezTo>
                  <a:cubicBezTo>
                    <a:pt x="1296" y="4240"/>
                    <a:pt x="1278" y="4115"/>
                    <a:pt x="1278" y="4009"/>
                  </a:cubicBezTo>
                  <a:cubicBezTo>
                    <a:pt x="1278" y="3956"/>
                    <a:pt x="1278" y="3920"/>
                    <a:pt x="1296" y="3885"/>
                  </a:cubicBezTo>
                  <a:cubicBezTo>
                    <a:pt x="1366" y="3672"/>
                    <a:pt x="1491" y="3477"/>
                    <a:pt x="1615" y="3299"/>
                  </a:cubicBezTo>
                  <a:cubicBezTo>
                    <a:pt x="1633" y="3264"/>
                    <a:pt x="1650" y="3246"/>
                    <a:pt x="1668" y="3228"/>
                  </a:cubicBezTo>
                  <a:cubicBezTo>
                    <a:pt x="1668" y="3211"/>
                    <a:pt x="1686" y="3211"/>
                    <a:pt x="1686" y="3193"/>
                  </a:cubicBezTo>
                  <a:close/>
                  <a:moveTo>
                    <a:pt x="2910" y="4860"/>
                  </a:moveTo>
                  <a:cubicBezTo>
                    <a:pt x="2927" y="4949"/>
                    <a:pt x="2963" y="5002"/>
                    <a:pt x="2963" y="5091"/>
                  </a:cubicBezTo>
                  <a:cubicBezTo>
                    <a:pt x="2963" y="5215"/>
                    <a:pt x="2945" y="5321"/>
                    <a:pt x="2927" y="5446"/>
                  </a:cubicBezTo>
                  <a:cubicBezTo>
                    <a:pt x="2910" y="5534"/>
                    <a:pt x="2892" y="5605"/>
                    <a:pt x="2839" y="5659"/>
                  </a:cubicBezTo>
                  <a:cubicBezTo>
                    <a:pt x="2679" y="5907"/>
                    <a:pt x="2484" y="6137"/>
                    <a:pt x="2289" y="6350"/>
                  </a:cubicBezTo>
                  <a:cubicBezTo>
                    <a:pt x="2182" y="6492"/>
                    <a:pt x="2058" y="6616"/>
                    <a:pt x="1934" y="6740"/>
                  </a:cubicBezTo>
                  <a:cubicBezTo>
                    <a:pt x="1828" y="6865"/>
                    <a:pt x="1721" y="7007"/>
                    <a:pt x="1633" y="7148"/>
                  </a:cubicBezTo>
                  <a:cubicBezTo>
                    <a:pt x="1615" y="7166"/>
                    <a:pt x="1615" y="7184"/>
                    <a:pt x="1597" y="7184"/>
                  </a:cubicBezTo>
                  <a:cubicBezTo>
                    <a:pt x="1597" y="7131"/>
                    <a:pt x="1615" y="7078"/>
                    <a:pt x="1633" y="7042"/>
                  </a:cubicBezTo>
                  <a:cubicBezTo>
                    <a:pt x="1650" y="6971"/>
                    <a:pt x="1668" y="6900"/>
                    <a:pt x="1686" y="6829"/>
                  </a:cubicBezTo>
                  <a:cubicBezTo>
                    <a:pt x="1739" y="6652"/>
                    <a:pt x="1792" y="6492"/>
                    <a:pt x="1845" y="6315"/>
                  </a:cubicBezTo>
                  <a:cubicBezTo>
                    <a:pt x="1863" y="6262"/>
                    <a:pt x="1881" y="6226"/>
                    <a:pt x="1899" y="6173"/>
                  </a:cubicBezTo>
                  <a:cubicBezTo>
                    <a:pt x="2041" y="5907"/>
                    <a:pt x="2236" y="5676"/>
                    <a:pt x="2431" y="5446"/>
                  </a:cubicBezTo>
                  <a:cubicBezTo>
                    <a:pt x="2573" y="5251"/>
                    <a:pt x="2732" y="5073"/>
                    <a:pt x="2892" y="4878"/>
                  </a:cubicBezTo>
                  <a:cubicBezTo>
                    <a:pt x="2892" y="4878"/>
                    <a:pt x="2892" y="4878"/>
                    <a:pt x="2910" y="4860"/>
                  </a:cubicBezTo>
                  <a:close/>
                  <a:moveTo>
                    <a:pt x="1242" y="4098"/>
                  </a:moveTo>
                  <a:cubicBezTo>
                    <a:pt x="1242" y="4115"/>
                    <a:pt x="1242" y="4133"/>
                    <a:pt x="1242" y="4151"/>
                  </a:cubicBezTo>
                  <a:cubicBezTo>
                    <a:pt x="1260" y="4523"/>
                    <a:pt x="1331" y="4878"/>
                    <a:pt x="1437" y="5215"/>
                  </a:cubicBezTo>
                  <a:cubicBezTo>
                    <a:pt x="1508" y="5428"/>
                    <a:pt x="1544" y="5659"/>
                    <a:pt x="1597" y="5871"/>
                  </a:cubicBezTo>
                  <a:cubicBezTo>
                    <a:pt x="1650" y="6137"/>
                    <a:pt x="1668" y="6403"/>
                    <a:pt x="1668" y="6670"/>
                  </a:cubicBezTo>
                  <a:cubicBezTo>
                    <a:pt x="1668" y="6705"/>
                    <a:pt x="1650" y="6740"/>
                    <a:pt x="1650" y="6776"/>
                  </a:cubicBezTo>
                  <a:cubicBezTo>
                    <a:pt x="1579" y="7024"/>
                    <a:pt x="1508" y="7255"/>
                    <a:pt x="1455" y="7503"/>
                  </a:cubicBezTo>
                  <a:cubicBezTo>
                    <a:pt x="1437" y="7503"/>
                    <a:pt x="1437" y="7521"/>
                    <a:pt x="1437" y="7539"/>
                  </a:cubicBezTo>
                  <a:cubicBezTo>
                    <a:pt x="1437" y="7521"/>
                    <a:pt x="1437" y="7521"/>
                    <a:pt x="1437" y="7521"/>
                  </a:cubicBezTo>
                  <a:cubicBezTo>
                    <a:pt x="1437" y="7503"/>
                    <a:pt x="1437" y="7468"/>
                    <a:pt x="1437" y="7432"/>
                  </a:cubicBezTo>
                  <a:cubicBezTo>
                    <a:pt x="1455" y="7184"/>
                    <a:pt x="1437" y="6936"/>
                    <a:pt x="1384" y="6687"/>
                  </a:cubicBezTo>
                  <a:cubicBezTo>
                    <a:pt x="1331" y="6403"/>
                    <a:pt x="1278" y="6120"/>
                    <a:pt x="1225" y="5836"/>
                  </a:cubicBezTo>
                  <a:cubicBezTo>
                    <a:pt x="1207" y="5729"/>
                    <a:pt x="1189" y="5641"/>
                    <a:pt x="1189" y="5534"/>
                  </a:cubicBezTo>
                  <a:cubicBezTo>
                    <a:pt x="1171" y="5517"/>
                    <a:pt x="1171" y="5481"/>
                    <a:pt x="1171" y="5446"/>
                  </a:cubicBezTo>
                  <a:cubicBezTo>
                    <a:pt x="1207" y="5251"/>
                    <a:pt x="1189" y="5038"/>
                    <a:pt x="1171" y="4825"/>
                  </a:cubicBezTo>
                  <a:cubicBezTo>
                    <a:pt x="1154" y="4594"/>
                    <a:pt x="1171" y="4364"/>
                    <a:pt x="1207" y="4151"/>
                  </a:cubicBezTo>
                  <a:cubicBezTo>
                    <a:pt x="1225" y="4133"/>
                    <a:pt x="1225" y="4115"/>
                    <a:pt x="1225" y="4115"/>
                  </a:cubicBezTo>
                  <a:cubicBezTo>
                    <a:pt x="1225" y="4115"/>
                    <a:pt x="1225" y="4098"/>
                    <a:pt x="1242" y="4098"/>
                  </a:cubicBezTo>
                  <a:close/>
                  <a:moveTo>
                    <a:pt x="2182" y="7663"/>
                  </a:moveTo>
                  <a:cubicBezTo>
                    <a:pt x="2182" y="7663"/>
                    <a:pt x="2169" y="7663"/>
                    <a:pt x="2165" y="7675"/>
                  </a:cubicBezTo>
                  <a:lnTo>
                    <a:pt x="2165" y="7675"/>
                  </a:lnTo>
                  <a:cubicBezTo>
                    <a:pt x="2171" y="7671"/>
                    <a:pt x="2177" y="7667"/>
                    <a:pt x="2182" y="7663"/>
                  </a:cubicBezTo>
                  <a:close/>
                  <a:moveTo>
                    <a:pt x="2874" y="5712"/>
                  </a:moveTo>
                  <a:lnTo>
                    <a:pt x="2874" y="5712"/>
                  </a:lnTo>
                  <a:cubicBezTo>
                    <a:pt x="2856" y="5871"/>
                    <a:pt x="2910" y="6013"/>
                    <a:pt x="2963" y="6155"/>
                  </a:cubicBezTo>
                  <a:cubicBezTo>
                    <a:pt x="2981" y="6226"/>
                    <a:pt x="2998" y="6297"/>
                    <a:pt x="3016" y="6368"/>
                  </a:cubicBezTo>
                  <a:cubicBezTo>
                    <a:pt x="3034" y="6403"/>
                    <a:pt x="3034" y="6439"/>
                    <a:pt x="2998" y="6457"/>
                  </a:cubicBezTo>
                  <a:cubicBezTo>
                    <a:pt x="2927" y="6581"/>
                    <a:pt x="2839" y="6687"/>
                    <a:pt x="2750" y="6811"/>
                  </a:cubicBezTo>
                  <a:cubicBezTo>
                    <a:pt x="2555" y="7060"/>
                    <a:pt x="2324" y="7290"/>
                    <a:pt x="2111" y="7521"/>
                  </a:cubicBezTo>
                  <a:cubicBezTo>
                    <a:pt x="1970" y="7663"/>
                    <a:pt x="1810" y="7805"/>
                    <a:pt x="1686" y="7964"/>
                  </a:cubicBezTo>
                  <a:cubicBezTo>
                    <a:pt x="1562" y="8071"/>
                    <a:pt x="1455" y="8195"/>
                    <a:pt x="1349" y="8319"/>
                  </a:cubicBezTo>
                  <a:cubicBezTo>
                    <a:pt x="1349" y="8337"/>
                    <a:pt x="1349" y="8337"/>
                    <a:pt x="1331" y="8337"/>
                  </a:cubicBezTo>
                  <a:cubicBezTo>
                    <a:pt x="1331" y="8337"/>
                    <a:pt x="1331" y="8319"/>
                    <a:pt x="1331" y="8301"/>
                  </a:cubicBezTo>
                  <a:cubicBezTo>
                    <a:pt x="1384" y="8035"/>
                    <a:pt x="1455" y="7752"/>
                    <a:pt x="1508" y="7485"/>
                  </a:cubicBezTo>
                  <a:cubicBezTo>
                    <a:pt x="1526" y="7432"/>
                    <a:pt x="1544" y="7379"/>
                    <a:pt x="1562" y="7344"/>
                  </a:cubicBezTo>
                  <a:cubicBezTo>
                    <a:pt x="1721" y="7095"/>
                    <a:pt x="1899" y="6865"/>
                    <a:pt x="2094" y="6652"/>
                  </a:cubicBezTo>
                  <a:cubicBezTo>
                    <a:pt x="2289" y="6439"/>
                    <a:pt x="2502" y="6208"/>
                    <a:pt x="2679" y="5960"/>
                  </a:cubicBezTo>
                  <a:cubicBezTo>
                    <a:pt x="2732" y="5889"/>
                    <a:pt x="2785" y="5818"/>
                    <a:pt x="2839" y="5747"/>
                  </a:cubicBezTo>
                  <a:cubicBezTo>
                    <a:pt x="2856" y="5729"/>
                    <a:pt x="2856" y="5729"/>
                    <a:pt x="2874" y="5712"/>
                  </a:cubicBezTo>
                  <a:close/>
                  <a:moveTo>
                    <a:pt x="1136" y="5659"/>
                  </a:moveTo>
                  <a:cubicBezTo>
                    <a:pt x="1154" y="5729"/>
                    <a:pt x="1154" y="5783"/>
                    <a:pt x="1171" y="5836"/>
                  </a:cubicBezTo>
                  <a:cubicBezTo>
                    <a:pt x="1207" y="6049"/>
                    <a:pt x="1260" y="6262"/>
                    <a:pt x="1296" y="6492"/>
                  </a:cubicBezTo>
                  <a:cubicBezTo>
                    <a:pt x="1349" y="6723"/>
                    <a:pt x="1384" y="6953"/>
                    <a:pt x="1384" y="7184"/>
                  </a:cubicBezTo>
                  <a:cubicBezTo>
                    <a:pt x="1384" y="7326"/>
                    <a:pt x="1384" y="7468"/>
                    <a:pt x="1384" y="7610"/>
                  </a:cubicBezTo>
                  <a:cubicBezTo>
                    <a:pt x="1366" y="7716"/>
                    <a:pt x="1366" y="7822"/>
                    <a:pt x="1349" y="7929"/>
                  </a:cubicBezTo>
                  <a:cubicBezTo>
                    <a:pt x="1331" y="8089"/>
                    <a:pt x="1296" y="8248"/>
                    <a:pt x="1260" y="8408"/>
                  </a:cubicBezTo>
                  <a:cubicBezTo>
                    <a:pt x="1260" y="8443"/>
                    <a:pt x="1242" y="8479"/>
                    <a:pt x="1242" y="8532"/>
                  </a:cubicBezTo>
                  <a:cubicBezTo>
                    <a:pt x="1242" y="8532"/>
                    <a:pt x="1225" y="8550"/>
                    <a:pt x="1225" y="8567"/>
                  </a:cubicBezTo>
                  <a:cubicBezTo>
                    <a:pt x="1225" y="8461"/>
                    <a:pt x="1207" y="8372"/>
                    <a:pt x="1207" y="8266"/>
                  </a:cubicBezTo>
                  <a:cubicBezTo>
                    <a:pt x="1189" y="7805"/>
                    <a:pt x="1100" y="7344"/>
                    <a:pt x="923" y="6900"/>
                  </a:cubicBezTo>
                  <a:cubicBezTo>
                    <a:pt x="852" y="6723"/>
                    <a:pt x="799" y="6563"/>
                    <a:pt x="710" y="6386"/>
                  </a:cubicBezTo>
                  <a:cubicBezTo>
                    <a:pt x="710" y="6386"/>
                    <a:pt x="710" y="6386"/>
                    <a:pt x="710" y="6368"/>
                  </a:cubicBezTo>
                  <a:cubicBezTo>
                    <a:pt x="710" y="6350"/>
                    <a:pt x="728" y="6333"/>
                    <a:pt x="728" y="6315"/>
                  </a:cubicBezTo>
                  <a:cubicBezTo>
                    <a:pt x="817" y="6208"/>
                    <a:pt x="888" y="6084"/>
                    <a:pt x="976" y="5978"/>
                  </a:cubicBezTo>
                  <a:cubicBezTo>
                    <a:pt x="1029" y="5889"/>
                    <a:pt x="1100" y="5783"/>
                    <a:pt x="1136" y="5694"/>
                  </a:cubicBezTo>
                  <a:cubicBezTo>
                    <a:pt x="1136" y="5676"/>
                    <a:pt x="1136" y="5676"/>
                    <a:pt x="1136" y="5659"/>
                  </a:cubicBezTo>
                  <a:close/>
                  <a:moveTo>
                    <a:pt x="675" y="6403"/>
                  </a:moveTo>
                  <a:cubicBezTo>
                    <a:pt x="692" y="6403"/>
                    <a:pt x="692" y="6421"/>
                    <a:pt x="692" y="6439"/>
                  </a:cubicBezTo>
                  <a:cubicBezTo>
                    <a:pt x="852" y="6811"/>
                    <a:pt x="994" y="7184"/>
                    <a:pt x="1083" y="7592"/>
                  </a:cubicBezTo>
                  <a:cubicBezTo>
                    <a:pt x="1100" y="7716"/>
                    <a:pt x="1118" y="7858"/>
                    <a:pt x="1136" y="8000"/>
                  </a:cubicBezTo>
                  <a:cubicBezTo>
                    <a:pt x="1171" y="8266"/>
                    <a:pt x="1171" y="8550"/>
                    <a:pt x="1171" y="8816"/>
                  </a:cubicBezTo>
                  <a:cubicBezTo>
                    <a:pt x="1171" y="8904"/>
                    <a:pt x="1154" y="9011"/>
                    <a:pt x="1136" y="9100"/>
                  </a:cubicBezTo>
                  <a:cubicBezTo>
                    <a:pt x="1118" y="9046"/>
                    <a:pt x="1118" y="8993"/>
                    <a:pt x="1100" y="8940"/>
                  </a:cubicBezTo>
                  <a:cubicBezTo>
                    <a:pt x="1047" y="8621"/>
                    <a:pt x="941" y="8337"/>
                    <a:pt x="781" y="8071"/>
                  </a:cubicBezTo>
                  <a:cubicBezTo>
                    <a:pt x="710" y="7947"/>
                    <a:pt x="639" y="7805"/>
                    <a:pt x="568" y="7681"/>
                  </a:cubicBezTo>
                  <a:cubicBezTo>
                    <a:pt x="480" y="7521"/>
                    <a:pt x="426" y="7379"/>
                    <a:pt x="373" y="7219"/>
                  </a:cubicBezTo>
                  <a:cubicBezTo>
                    <a:pt x="355" y="7148"/>
                    <a:pt x="373" y="7078"/>
                    <a:pt x="373" y="7007"/>
                  </a:cubicBezTo>
                  <a:cubicBezTo>
                    <a:pt x="444" y="6794"/>
                    <a:pt x="551" y="6599"/>
                    <a:pt x="657" y="6421"/>
                  </a:cubicBezTo>
                  <a:cubicBezTo>
                    <a:pt x="675" y="6403"/>
                    <a:pt x="675" y="6403"/>
                    <a:pt x="675" y="6403"/>
                  </a:cubicBezTo>
                  <a:close/>
                  <a:moveTo>
                    <a:pt x="355" y="7273"/>
                  </a:moveTo>
                  <a:cubicBezTo>
                    <a:pt x="355" y="7290"/>
                    <a:pt x="355" y="7290"/>
                    <a:pt x="355" y="7308"/>
                  </a:cubicBezTo>
                  <a:cubicBezTo>
                    <a:pt x="409" y="7450"/>
                    <a:pt x="462" y="7574"/>
                    <a:pt x="533" y="7698"/>
                  </a:cubicBezTo>
                  <a:lnTo>
                    <a:pt x="781" y="8195"/>
                  </a:lnTo>
                  <a:cubicBezTo>
                    <a:pt x="959" y="8514"/>
                    <a:pt x="1047" y="8851"/>
                    <a:pt x="1100" y="9224"/>
                  </a:cubicBezTo>
                  <a:cubicBezTo>
                    <a:pt x="1100" y="9312"/>
                    <a:pt x="1100" y="9419"/>
                    <a:pt x="1083" y="9508"/>
                  </a:cubicBezTo>
                  <a:cubicBezTo>
                    <a:pt x="1065" y="9472"/>
                    <a:pt x="1047" y="9419"/>
                    <a:pt x="1047" y="9383"/>
                  </a:cubicBezTo>
                  <a:cubicBezTo>
                    <a:pt x="1012" y="9277"/>
                    <a:pt x="976" y="9171"/>
                    <a:pt x="941" y="9082"/>
                  </a:cubicBezTo>
                  <a:cubicBezTo>
                    <a:pt x="834" y="8904"/>
                    <a:pt x="746" y="8727"/>
                    <a:pt x="657" y="8550"/>
                  </a:cubicBezTo>
                  <a:cubicBezTo>
                    <a:pt x="515" y="8284"/>
                    <a:pt x="409" y="7982"/>
                    <a:pt x="373" y="7681"/>
                  </a:cubicBezTo>
                  <a:cubicBezTo>
                    <a:pt x="355" y="7574"/>
                    <a:pt x="355" y="7450"/>
                    <a:pt x="338" y="7344"/>
                  </a:cubicBezTo>
                  <a:cubicBezTo>
                    <a:pt x="338" y="7326"/>
                    <a:pt x="338" y="7308"/>
                    <a:pt x="355" y="7273"/>
                  </a:cubicBezTo>
                  <a:close/>
                  <a:moveTo>
                    <a:pt x="3034" y="6492"/>
                  </a:moveTo>
                  <a:cubicBezTo>
                    <a:pt x="3052" y="6510"/>
                    <a:pt x="3052" y="6510"/>
                    <a:pt x="3052" y="6528"/>
                  </a:cubicBezTo>
                  <a:cubicBezTo>
                    <a:pt x="3122" y="6794"/>
                    <a:pt x="3122" y="7060"/>
                    <a:pt x="3105" y="7344"/>
                  </a:cubicBezTo>
                  <a:cubicBezTo>
                    <a:pt x="3105" y="7379"/>
                    <a:pt x="3087" y="7415"/>
                    <a:pt x="3052" y="7432"/>
                  </a:cubicBezTo>
                  <a:cubicBezTo>
                    <a:pt x="2927" y="7627"/>
                    <a:pt x="2785" y="7805"/>
                    <a:pt x="2626" y="7964"/>
                  </a:cubicBezTo>
                  <a:cubicBezTo>
                    <a:pt x="2378" y="8230"/>
                    <a:pt x="2129" y="8479"/>
                    <a:pt x="1863" y="8709"/>
                  </a:cubicBezTo>
                  <a:cubicBezTo>
                    <a:pt x="1686" y="8887"/>
                    <a:pt x="1508" y="9064"/>
                    <a:pt x="1349" y="9259"/>
                  </a:cubicBezTo>
                  <a:cubicBezTo>
                    <a:pt x="1278" y="9330"/>
                    <a:pt x="1225" y="9437"/>
                    <a:pt x="1154" y="9525"/>
                  </a:cubicBezTo>
                  <a:cubicBezTo>
                    <a:pt x="1154" y="9525"/>
                    <a:pt x="1154" y="9543"/>
                    <a:pt x="1136" y="9543"/>
                  </a:cubicBezTo>
                  <a:cubicBezTo>
                    <a:pt x="1154" y="9454"/>
                    <a:pt x="1154" y="9366"/>
                    <a:pt x="1171" y="9277"/>
                  </a:cubicBezTo>
                  <a:cubicBezTo>
                    <a:pt x="1189" y="9153"/>
                    <a:pt x="1207" y="9029"/>
                    <a:pt x="1225" y="8922"/>
                  </a:cubicBezTo>
                  <a:cubicBezTo>
                    <a:pt x="1242" y="8851"/>
                    <a:pt x="1242" y="8780"/>
                    <a:pt x="1260" y="8727"/>
                  </a:cubicBezTo>
                  <a:cubicBezTo>
                    <a:pt x="1260" y="8692"/>
                    <a:pt x="1278" y="8656"/>
                    <a:pt x="1296" y="8638"/>
                  </a:cubicBezTo>
                  <a:cubicBezTo>
                    <a:pt x="1420" y="8443"/>
                    <a:pt x="1579" y="8284"/>
                    <a:pt x="1739" y="8124"/>
                  </a:cubicBezTo>
                  <a:cubicBezTo>
                    <a:pt x="1881" y="7964"/>
                    <a:pt x="2023" y="7822"/>
                    <a:pt x="2165" y="7681"/>
                  </a:cubicBezTo>
                  <a:cubicBezTo>
                    <a:pt x="2165" y="7678"/>
                    <a:pt x="2165" y="7677"/>
                    <a:pt x="2165" y="7675"/>
                  </a:cubicBezTo>
                  <a:lnTo>
                    <a:pt x="2165" y="7675"/>
                  </a:lnTo>
                  <a:cubicBezTo>
                    <a:pt x="1996" y="7796"/>
                    <a:pt x="1859" y="7934"/>
                    <a:pt x="1721" y="8089"/>
                  </a:cubicBezTo>
                  <a:cubicBezTo>
                    <a:pt x="1562" y="8230"/>
                    <a:pt x="1420" y="8390"/>
                    <a:pt x="1296" y="8567"/>
                  </a:cubicBezTo>
                  <a:cubicBezTo>
                    <a:pt x="1278" y="8532"/>
                    <a:pt x="1296" y="8496"/>
                    <a:pt x="1313" y="8461"/>
                  </a:cubicBezTo>
                  <a:cubicBezTo>
                    <a:pt x="1349" y="8426"/>
                    <a:pt x="1384" y="8372"/>
                    <a:pt x="1420" y="8319"/>
                  </a:cubicBezTo>
                  <a:cubicBezTo>
                    <a:pt x="1544" y="8195"/>
                    <a:pt x="1650" y="8071"/>
                    <a:pt x="1757" y="7947"/>
                  </a:cubicBezTo>
                  <a:cubicBezTo>
                    <a:pt x="2023" y="7681"/>
                    <a:pt x="2289" y="7415"/>
                    <a:pt x="2537" y="7131"/>
                  </a:cubicBezTo>
                  <a:cubicBezTo>
                    <a:pt x="2679" y="6971"/>
                    <a:pt x="2821" y="6811"/>
                    <a:pt x="2945" y="6634"/>
                  </a:cubicBezTo>
                  <a:cubicBezTo>
                    <a:pt x="2981" y="6581"/>
                    <a:pt x="2998" y="6545"/>
                    <a:pt x="3034" y="6492"/>
                  </a:cubicBezTo>
                  <a:close/>
                  <a:moveTo>
                    <a:pt x="3069" y="7503"/>
                  </a:moveTo>
                  <a:cubicBezTo>
                    <a:pt x="3069" y="7521"/>
                    <a:pt x="3069" y="7539"/>
                    <a:pt x="3069" y="7556"/>
                  </a:cubicBezTo>
                  <a:cubicBezTo>
                    <a:pt x="3034" y="7716"/>
                    <a:pt x="2981" y="7876"/>
                    <a:pt x="2910" y="8035"/>
                  </a:cubicBezTo>
                  <a:cubicBezTo>
                    <a:pt x="2732" y="8408"/>
                    <a:pt x="2519" y="8745"/>
                    <a:pt x="2218" y="9029"/>
                  </a:cubicBezTo>
                  <a:cubicBezTo>
                    <a:pt x="2058" y="9206"/>
                    <a:pt x="1881" y="9348"/>
                    <a:pt x="1686" y="9472"/>
                  </a:cubicBezTo>
                  <a:cubicBezTo>
                    <a:pt x="1562" y="9561"/>
                    <a:pt x="1455" y="9649"/>
                    <a:pt x="1349" y="9738"/>
                  </a:cubicBezTo>
                  <a:cubicBezTo>
                    <a:pt x="1260" y="9827"/>
                    <a:pt x="1189" y="9933"/>
                    <a:pt x="1171" y="10057"/>
                  </a:cubicBezTo>
                  <a:cubicBezTo>
                    <a:pt x="1083" y="10394"/>
                    <a:pt x="1012" y="10749"/>
                    <a:pt x="976" y="11086"/>
                  </a:cubicBezTo>
                  <a:cubicBezTo>
                    <a:pt x="923" y="11352"/>
                    <a:pt x="888" y="11618"/>
                    <a:pt x="852" y="11884"/>
                  </a:cubicBezTo>
                  <a:cubicBezTo>
                    <a:pt x="817" y="12168"/>
                    <a:pt x="781" y="12434"/>
                    <a:pt x="746" y="12700"/>
                  </a:cubicBezTo>
                  <a:cubicBezTo>
                    <a:pt x="728" y="12966"/>
                    <a:pt x="692" y="13232"/>
                    <a:pt x="657" y="13498"/>
                  </a:cubicBezTo>
                  <a:cubicBezTo>
                    <a:pt x="639" y="13765"/>
                    <a:pt x="604" y="14013"/>
                    <a:pt x="568" y="14279"/>
                  </a:cubicBezTo>
                  <a:cubicBezTo>
                    <a:pt x="551" y="14492"/>
                    <a:pt x="533" y="14705"/>
                    <a:pt x="515" y="14917"/>
                  </a:cubicBezTo>
                  <a:cubicBezTo>
                    <a:pt x="497" y="15166"/>
                    <a:pt x="462" y="15396"/>
                    <a:pt x="444" y="15627"/>
                  </a:cubicBezTo>
                  <a:cubicBezTo>
                    <a:pt x="426" y="15858"/>
                    <a:pt x="409" y="16088"/>
                    <a:pt x="391" y="16301"/>
                  </a:cubicBezTo>
                  <a:cubicBezTo>
                    <a:pt x="373" y="16514"/>
                    <a:pt x="373" y="16709"/>
                    <a:pt x="355" y="16922"/>
                  </a:cubicBezTo>
                  <a:lnTo>
                    <a:pt x="320" y="17436"/>
                  </a:lnTo>
                  <a:cubicBezTo>
                    <a:pt x="302" y="17684"/>
                    <a:pt x="285" y="17933"/>
                    <a:pt x="267" y="18181"/>
                  </a:cubicBezTo>
                  <a:cubicBezTo>
                    <a:pt x="267" y="18341"/>
                    <a:pt x="267" y="18500"/>
                    <a:pt x="249" y="18642"/>
                  </a:cubicBezTo>
                  <a:cubicBezTo>
                    <a:pt x="231" y="18962"/>
                    <a:pt x="231" y="19281"/>
                    <a:pt x="214" y="19600"/>
                  </a:cubicBezTo>
                  <a:cubicBezTo>
                    <a:pt x="214" y="19955"/>
                    <a:pt x="196" y="20292"/>
                    <a:pt x="196" y="20629"/>
                  </a:cubicBezTo>
                  <a:cubicBezTo>
                    <a:pt x="196" y="21090"/>
                    <a:pt x="196" y="21533"/>
                    <a:pt x="214" y="21977"/>
                  </a:cubicBezTo>
                  <a:cubicBezTo>
                    <a:pt x="231" y="22367"/>
                    <a:pt x="249" y="22740"/>
                    <a:pt x="267" y="23130"/>
                  </a:cubicBezTo>
                  <a:cubicBezTo>
                    <a:pt x="267" y="23449"/>
                    <a:pt x="285" y="23768"/>
                    <a:pt x="320" y="24088"/>
                  </a:cubicBezTo>
                  <a:cubicBezTo>
                    <a:pt x="338" y="24371"/>
                    <a:pt x="355" y="24673"/>
                    <a:pt x="373" y="24975"/>
                  </a:cubicBezTo>
                  <a:cubicBezTo>
                    <a:pt x="391" y="25241"/>
                    <a:pt x="409" y="25507"/>
                    <a:pt x="444" y="25773"/>
                  </a:cubicBezTo>
                  <a:cubicBezTo>
                    <a:pt x="462" y="26057"/>
                    <a:pt x="480" y="26340"/>
                    <a:pt x="515" y="26642"/>
                  </a:cubicBezTo>
                  <a:lnTo>
                    <a:pt x="515" y="26677"/>
                  </a:lnTo>
                  <a:cubicBezTo>
                    <a:pt x="462" y="26677"/>
                    <a:pt x="409" y="26660"/>
                    <a:pt x="373" y="26642"/>
                  </a:cubicBezTo>
                  <a:cubicBezTo>
                    <a:pt x="373" y="26624"/>
                    <a:pt x="373" y="26606"/>
                    <a:pt x="373" y="26589"/>
                  </a:cubicBezTo>
                  <a:cubicBezTo>
                    <a:pt x="355" y="26323"/>
                    <a:pt x="338" y="26057"/>
                    <a:pt x="320" y="25790"/>
                  </a:cubicBezTo>
                  <a:cubicBezTo>
                    <a:pt x="285" y="25453"/>
                    <a:pt x="267" y="25134"/>
                    <a:pt x="231" y="24797"/>
                  </a:cubicBezTo>
                  <a:cubicBezTo>
                    <a:pt x="214" y="24301"/>
                    <a:pt x="178" y="23786"/>
                    <a:pt x="143" y="23289"/>
                  </a:cubicBezTo>
                  <a:cubicBezTo>
                    <a:pt x="89" y="22243"/>
                    <a:pt x="72" y="21214"/>
                    <a:pt x="89" y="20185"/>
                  </a:cubicBezTo>
                  <a:cubicBezTo>
                    <a:pt x="107" y="19458"/>
                    <a:pt x="125" y="18749"/>
                    <a:pt x="178" y="18039"/>
                  </a:cubicBezTo>
                  <a:cubicBezTo>
                    <a:pt x="196" y="17614"/>
                    <a:pt x="231" y="17170"/>
                    <a:pt x="267" y="16727"/>
                  </a:cubicBezTo>
                  <a:cubicBezTo>
                    <a:pt x="285" y="16283"/>
                    <a:pt x="320" y="15822"/>
                    <a:pt x="373" y="15379"/>
                  </a:cubicBezTo>
                  <a:cubicBezTo>
                    <a:pt x="409" y="14988"/>
                    <a:pt x="444" y="14598"/>
                    <a:pt x="480" y="14208"/>
                  </a:cubicBezTo>
                  <a:cubicBezTo>
                    <a:pt x="533" y="13729"/>
                    <a:pt x="586" y="13268"/>
                    <a:pt x="639" y="12807"/>
                  </a:cubicBezTo>
                  <a:cubicBezTo>
                    <a:pt x="728" y="12115"/>
                    <a:pt x="817" y="11423"/>
                    <a:pt x="923" y="10731"/>
                  </a:cubicBezTo>
                  <a:cubicBezTo>
                    <a:pt x="959" y="10536"/>
                    <a:pt x="994" y="10359"/>
                    <a:pt x="1029" y="10164"/>
                  </a:cubicBezTo>
                  <a:cubicBezTo>
                    <a:pt x="1047" y="10057"/>
                    <a:pt x="1065" y="9933"/>
                    <a:pt x="1083" y="9827"/>
                  </a:cubicBezTo>
                  <a:cubicBezTo>
                    <a:pt x="1100" y="9774"/>
                    <a:pt x="1118" y="9720"/>
                    <a:pt x="1136" y="9667"/>
                  </a:cubicBezTo>
                  <a:cubicBezTo>
                    <a:pt x="1207" y="9508"/>
                    <a:pt x="1313" y="9366"/>
                    <a:pt x="1437" y="9224"/>
                  </a:cubicBezTo>
                  <a:cubicBezTo>
                    <a:pt x="1597" y="9029"/>
                    <a:pt x="1792" y="8851"/>
                    <a:pt x="1987" y="8656"/>
                  </a:cubicBezTo>
                  <a:cubicBezTo>
                    <a:pt x="2253" y="8426"/>
                    <a:pt x="2519" y="8159"/>
                    <a:pt x="2750" y="7893"/>
                  </a:cubicBezTo>
                  <a:cubicBezTo>
                    <a:pt x="2856" y="7769"/>
                    <a:pt x="2945" y="7645"/>
                    <a:pt x="3034" y="7539"/>
                  </a:cubicBezTo>
                  <a:cubicBezTo>
                    <a:pt x="3052" y="7521"/>
                    <a:pt x="3052" y="7521"/>
                    <a:pt x="3069" y="7503"/>
                  </a:cubicBezTo>
                  <a:close/>
                  <a:moveTo>
                    <a:pt x="2076" y="0"/>
                  </a:moveTo>
                  <a:cubicBezTo>
                    <a:pt x="2058" y="0"/>
                    <a:pt x="2041" y="0"/>
                    <a:pt x="2041" y="18"/>
                  </a:cubicBezTo>
                  <a:cubicBezTo>
                    <a:pt x="2058" y="36"/>
                    <a:pt x="2058" y="53"/>
                    <a:pt x="2076" y="71"/>
                  </a:cubicBezTo>
                  <a:cubicBezTo>
                    <a:pt x="2253" y="213"/>
                    <a:pt x="2360" y="408"/>
                    <a:pt x="2413" y="639"/>
                  </a:cubicBezTo>
                  <a:cubicBezTo>
                    <a:pt x="2502" y="940"/>
                    <a:pt x="2502" y="1260"/>
                    <a:pt x="2466" y="1579"/>
                  </a:cubicBezTo>
                  <a:cubicBezTo>
                    <a:pt x="2413" y="1916"/>
                    <a:pt x="2289" y="2200"/>
                    <a:pt x="2111" y="2484"/>
                  </a:cubicBezTo>
                  <a:cubicBezTo>
                    <a:pt x="2023" y="2625"/>
                    <a:pt x="1916" y="2750"/>
                    <a:pt x="1810" y="2891"/>
                  </a:cubicBezTo>
                  <a:cubicBezTo>
                    <a:pt x="1668" y="3104"/>
                    <a:pt x="1526" y="3299"/>
                    <a:pt x="1402" y="3512"/>
                  </a:cubicBezTo>
                  <a:cubicBezTo>
                    <a:pt x="1260" y="3725"/>
                    <a:pt x="1171" y="3956"/>
                    <a:pt x="1118" y="4204"/>
                  </a:cubicBezTo>
                  <a:cubicBezTo>
                    <a:pt x="1083" y="4417"/>
                    <a:pt x="1083" y="4647"/>
                    <a:pt x="1100" y="4860"/>
                  </a:cubicBezTo>
                  <a:cubicBezTo>
                    <a:pt x="1100" y="5020"/>
                    <a:pt x="1100" y="5162"/>
                    <a:pt x="1100" y="5321"/>
                  </a:cubicBezTo>
                  <a:cubicBezTo>
                    <a:pt x="1118" y="5534"/>
                    <a:pt x="1047" y="5729"/>
                    <a:pt x="923" y="5907"/>
                  </a:cubicBezTo>
                  <a:cubicBezTo>
                    <a:pt x="870" y="5978"/>
                    <a:pt x="834" y="6049"/>
                    <a:pt x="781" y="6120"/>
                  </a:cubicBezTo>
                  <a:cubicBezTo>
                    <a:pt x="675" y="6279"/>
                    <a:pt x="568" y="6421"/>
                    <a:pt x="480" y="6563"/>
                  </a:cubicBezTo>
                  <a:cubicBezTo>
                    <a:pt x="373" y="6758"/>
                    <a:pt x="302" y="6971"/>
                    <a:pt x="267" y="7184"/>
                  </a:cubicBezTo>
                  <a:cubicBezTo>
                    <a:pt x="249" y="7361"/>
                    <a:pt x="267" y="7521"/>
                    <a:pt x="285" y="7698"/>
                  </a:cubicBezTo>
                  <a:cubicBezTo>
                    <a:pt x="338" y="8018"/>
                    <a:pt x="426" y="8319"/>
                    <a:pt x="586" y="8585"/>
                  </a:cubicBezTo>
                  <a:cubicBezTo>
                    <a:pt x="675" y="8763"/>
                    <a:pt x="763" y="8922"/>
                    <a:pt x="852" y="9100"/>
                  </a:cubicBezTo>
                  <a:cubicBezTo>
                    <a:pt x="923" y="9241"/>
                    <a:pt x="976" y="9383"/>
                    <a:pt x="994" y="9543"/>
                  </a:cubicBezTo>
                  <a:cubicBezTo>
                    <a:pt x="1012" y="9632"/>
                    <a:pt x="1012" y="9720"/>
                    <a:pt x="1012" y="9791"/>
                  </a:cubicBezTo>
                  <a:cubicBezTo>
                    <a:pt x="994" y="9969"/>
                    <a:pt x="959" y="10128"/>
                    <a:pt x="941" y="10288"/>
                  </a:cubicBezTo>
                  <a:cubicBezTo>
                    <a:pt x="870" y="10731"/>
                    <a:pt x="799" y="11157"/>
                    <a:pt x="728" y="11601"/>
                  </a:cubicBezTo>
                  <a:cubicBezTo>
                    <a:pt x="675" y="11991"/>
                    <a:pt x="622" y="12399"/>
                    <a:pt x="568" y="12789"/>
                  </a:cubicBezTo>
                  <a:cubicBezTo>
                    <a:pt x="515" y="13357"/>
                    <a:pt x="444" y="13942"/>
                    <a:pt x="373" y="14527"/>
                  </a:cubicBezTo>
                  <a:cubicBezTo>
                    <a:pt x="338" y="14829"/>
                    <a:pt x="320" y="15130"/>
                    <a:pt x="285" y="15432"/>
                  </a:cubicBezTo>
                  <a:cubicBezTo>
                    <a:pt x="249" y="16017"/>
                    <a:pt x="196" y="16602"/>
                    <a:pt x="160" y="17188"/>
                  </a:cubicBezTo>
                  <a:cubicBezTo>
                    <a:pt x="125" y="17472"/>
                    <a:pt x="107" y="17773"/>
                    <a:pt x="89" y="18057"/>
                  </a:cubicBezTo>
                  <a:cubicBezTo>
                    <a:pt x="72" y="18589"/>
                    <a:pt x="36" y="19103"/>
                    <a:pt x="18" y="19618"/>
                  </a:cubicBezTo>
                  <a:cubicBezTo>
                    <a:pt x="18" y="20168"/>
                    <a:pt x="1" y="20718"/>
                    <a:pt x="1" y="21267"/>
                  </a:cubicBezTo>
                  <a:cubicBezTo>
                    <a:pt x="1" y="21941"/>
                    <a:pt x="36" y="22615"/>
                    <a:pt x="72" y="23289"/>
                  </a:cubicBezTo>
                  <a:cubicBezTo>
                    <a:pt x="107" y="23893"/>
                    <a:pt x="143" y="24496"/>
                    <a:pt x="178" y="25099"/>
                  </a:cubicBezTo>
                  <a:cubicBezTo>
                    <a:pt x="214" y="25489"/>
                    <a:pt x="231" y="25879"/>
                    <a:pt x="267" y="26269"/>
                  </a:cubicBezTo>
                  <a:cubicBezTo>
                    <a:pt x="285" y="26376"/>
                    <a:pt x="285" y="26500"/>
                    <a:pt x="302" y="26606"/>
                  </a:cubicBezTo>
                  <a:cubicBezTo>
                    <a:pt x="302" y="26660"/>
                    <a:pt x="338" y="26695"/>
                    <a:pt x="391" y="26713"/>
                  </a:cubicBezTo>
                  <a:cubicBezTo>
                    <a:pt x="426" y="26731"/>
                    <a:pt x="462" y="26748"/>
                    <a:pt x="515" y="26748"/>
                  </a:cubicBezTo>
                  <a:cubicBezTo>
                    <a:pt x="568" y="26748"/>
                    <a:pt x="586" y="26731"/>
                    <a:pt x="568" y="26677"/>
                  </a:cubicBezTo>
                  <a:cubicBezTo>
                    <a:pt x="568" y="26553"/>
                    <a:pt x="568" y="26429"/>
                    <a:pt x="551" y="26323"/>
                  </a:cubicBezTo>
                  <a:cubicBezTo>
                    <a:pt x="533" y="26021"/>
                    <a:pt x="497" y="25720"/>
                    <a:pt x="480" y="25418"/>
                  </a:cubicBezTo>
                  <a:cubicBezTo>
                    <a:pt x="462" y="25152"/>
                    <a:pt x="444" y="24868"/>
                    <a:pt x="409" y="24602"/>
                  </a:cubicBezTo>
                  <a:cubicBezTo>
                    <a:pt x="391" y="24212"/>
                    <a:pt x="373" y="23839"/>
                    <a:pt x="338" y="23467"/>
                  </a:cubicBezTo>
                  <a:cubicBezTo>
                    <a:pt x="320" y="23148"/>
                    <a:pt x="320" y="22846"/>
                    <a:pt x="302" y="22527"/>
                  </a:cubicBezTo>
                  <a:cubicBezTo>
                    <a:pt x="285" y="21959"/>
                    <a:pt x="267" y="21409"/>
                    <a:pt x="267" y="20859"/>
                  </a:cubicBezTo>
                  <a:cubicBezTo>
                    <a:pt x="267" y="20310"/>
                    <a:pt x="285" y="19760"/>
                    <a:pt x="302" y="19228"/>
                  </a:cubicBezTo>
                  <a:cubicBezTo>
                    <a:pt x="302" y="19050"/>
                    <a:pt x="302" y="18873"/>
                    <a:pt x="320" y="18696"/>
                  </a:cubicBezTo>
                  <a:cubicBezTo>
                    <a:pt x="320" y="18465"/>
                    <a:pt x="338" y="18217"/>
                    <a:pt x="355" y="17986"/>
                  </a:cubicBezTo>
                  <a:lnTo>
                    <a:pt x="391" y="17436"/>
                  </a:lnTo>
                  <a:cubicBezTo>
                    <a:pt x="391" y="17206"/>
                    <a:pt x="409" y="16975"/>
                    <a:pt x="426" y="16762"/>
                  </a:cubicBezTo>
                  <a:cubicBezTo>
                    <a:pt x="444" y="16567"/>
                    <a:pt x="462" y="16372"/>
                    <a:pt x="480" y="16177"/>
                  </a:cubicBezTo>
                  <a:cubicBezTo>
                    <a:pt x="497" y="15911"/>
                    <a:pt x="515" y="15645"/>
                    <a:pt x="533" y="15396"/>
                  </a:cubicBezTo>
                  <a:cubicBezTo>
                    <a:pt x="551" y="15166"/>
                    <a:pt x="586" y="14935"/>
                    <a:pt x="604" y="14705"/>
                  </a:cubicBezTo>
                  <a:cubicBezTo>
                    <a:pt x="622" y="14474"/>
                    <a:pt x="639" y="14261"/>
                    <a:pt x="657" y="14048"/>
                  </a:cubicBezTo>
                  <a:cubicBezTo>
                    <a:pt x="692" y="13853"/>
                    <a:pt x="710" y="13658"/>
                    <a:pt x="728" y="13463"/>
                  </a:cubicBezTo>
                  <a:cubicBezTo>
                    <a:pt x="746" y="13250"/>
                    <a:pt x="781" y="13020"/>
                    <a:pt x="799" y="12807"/>
                  </a:cubicBezTo>
                  <a:cubicBezTo>
                    <a:pt x="834" y="12576"/>
                    <a:pt x="852" y="12363"/>
                    <a:pt x="888" y="12133"/>
                  </a:cubicBezTo>
                  <a:cubicBezTo>
                    <a:pt x="905" y="11902"/>
                    <a:pt x="941" y="11654"/>
                    <a:pt x="976" y="11423"/>
                  </a:cubicBezTo>
                  <a:cubicBezTo>
                    <a:pt x="1012" y="11210"/>
                    <a:pt x="1029" y="10997"/>
                    <a:pt x="1065" y="10785"/>
                  </a:cubicBezTo>
                  <a:cubicBezTo>
                    <a:pt x="1118" y="10536"/>
                    <a:pt x="1189" y="10288"/>
                    <a:pt x="1242" y="10040"/>
                  </a:cubicBezTo>
                  <a:cubicBezTo>
                    <a:pt x="1260" y="9933"/>
                    <a:pt x="1331" y="9862"/>
                    <a:pt x="1402" y="9791"/>
                  </a:cubicBezTo>
                  <a:cubicBezTo>
                    <a:pt x="1508" y="9703"/>
                    <a:pt x="1615" y="9614"/>
                    <a:pt x="1721" y="9543"/>
                  </a:cubicBezTo>
                  <a:cubicBezTo>
                    <a:pt x="1916" y="9401"/>
                    <a:pt x="2111" y="9259"/>
                    <a:pt x="2271" y="9082"/>
                  </a:cubicBezTo>
                  <a:cubicBezTo>
                    <a:pt x="2537" y="8816"/>
                    <a:pt x="2750" y="8532"/>
                    <a:pt x="2910" y="8195"/>
                  </a:cubicBezTo>
                  <a:cubicBezTo>
                    <a:pt x="3069" y="7893"/>
                    <a:pt x="3158" y="7556"/>
                    <a:pt x="3176" y="7219"/>
                  </a:cubicBezTo>
                  <a:cubicBezTo>
                    <a:pt x="3193" y="6882"/>
                    <a:pt x="3158" y="6545"/>
                    <a:pt x="3052" y="6208"/>
                  </a:cubicBezTo>
                  <a:cubicBezTo>
                    <a:pt x="3016" y="6120"/>
                    <a:pt x="2981" y="6049"/>
                    <a:pt x="2963" y="5960"/>
                  </a:cubicBezTo>
                  <a:cubicBezTo>
                    <a:pt x="2945" y="5871"/>
                    <a:pt x="2927" y="5765"/>
                    <a:pt x="2963" y="5676"/>
                  </a:cubicBezTo>
                  <a:cubicBezTo>
                    <a:pt x="2981" y="5605"/>
                    <a:pt x="2981" y="5534"/>
                    <a:pt x="2998" y="5481"/>
                  </a:cubicBezTo>
                  <a:cubicBezTo>
                    <a:pt x="3069" y="5268"/>
                    <a:pt x="3140" y="5038"/>
                    <a:pt x="3158" y="4825"/>
                  </a:cubicBezTo>
                  <a:cubicBezTo>
                    <a:pt x="3158" y="4665"/>
                    <a:pt x="3176" y="4523"/>
                    <a:pt x="3158" y="4364"/>
                  </a:cubicBezTo>
                  <a:cubicBezTo>
                    <a:pt x="3140" y="4169"/>
                    <a:pt x="3105" y="3991"/>
                    <a:pt x="3052" y="3796"/>
                  </a:cubicBezTo>
                  <a:cubicBezTo>
                    <a:pt x="2998" y="3565"/>
                    <a:pt x="2963" y="3335"/>
                    <a:pt x="2981" y="3104"/>
                  </a:cubicBezTo>
                  <a:cubicBezTo>
                    <a:pt x="2998" y="2945"/>
                    <a:pt x="3016" y="2785"/>
                    <a:pt x="3034" y="2625"/>
                  </a:cubicBezTo>
                  <a:cubicBezTo>
                    <a:pt x="3069" y="2342"/>
                    <a:pt x="3087" y="2040"/>
                    <a:pt x="3087" y="1739"/>
                  </a:cubicBezTo>
                  <a:cubicBezTo>
                    <a:pt x="3087" y="1614"/>
                    <a:pt x="3087" y="1472"/>
                    <a:pt x="3069" y="1348"/>
                  </a:cubicBezTo>
                  <a:cubicBezTo>
                    <a:pt x="3052" y="1189"/>
                    <a:pt x="2998" y="1029"/>
                    <a:pt x="2945" y="852"/>
                  </a:cubicBezTo>
                  <a:cubicBezTo>
                    <a:pt x="2856" y="586"/>
                    <a:pt x="2697" y="373"/>
                    <a:pt x="2466" y="195"/>
                  </a:cubicBezTo>
                  <a:cubicBezTo>
                    <a:pt x="2360" y="107"/>
                    <a:pt x="2218" y="53"/>
                    <a:pt x="2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36375" y="4612075"/>
              <a:ext cx="223950" cy="524950"/>
            </a:xfrm>
            <a:custGeom>
              <a:rect b="b" l="l" r="r" t="t"/>
              <a:pathLst>
                <a:path extrusionOk="0" h="20998" w="8958">
                  <a:moveTo>
                    <a:pt x="2909" y="248"/>
                  </a:moveTo>
                  <a:cubicBezTo>
                    <a:pt x="2909" y="266"/>
                    <a:pt x="2891" y="284"/>
                    <a:pt x="2874" y="302"/>
                  </a:cubicBezTo>
                  <a:cubicBezTo>
                    <a:pt x="2714" y="497"/>
                    <a:pt x="2519" y="656"/>
                    <a:pt x="2253" y="727"/>
                  </a:cubicBezTo>
                  <a:cubicBezTo>
                    <a:pt x="2164" y="745"/>
                    <a:pt x="2058" y="763"/>
                    <a:pt x="1969" y="798"/>
                  </a:cubicBezTo>
                  <a:lnTo>
                    <a:pt x="1898" y="798"/>
                  </a:lnTo>
                  <a:cubicBezTo>
                    <a:pt x="1898" y="780"/>
                    <a:pt x="1898" y="780"/>
                    <a:pt x="1898" y="763"/>
                  </a:cubicBezTo>
                  <a:cubicBezTo>
                    <a:pt x="1987" y="639"/>
                    <a:pt x="2075" y="532"/>
                    <a:pt x="2217" y="497"/>
                  </a:cubicBezTo>
                  <a:cubicBezTo>
                    <a:pt x="2306" y="461"/>
                    <a:pt x="2377" y="443"/>
                    <a:pt x="2466" y="426"/>
                  </a:cubicBezTo>
                  <a:cubicBezTo>
                    <a:pt x="2608" y="390"/>
                    <a:pt x="2749" y="337"/>
                    <a:pt x="2874" y="266"/>
                  </a:cubicBezTo>
                  <a:cubicBezTo>
                    <a:pt x="2874" y="266"/>
                    <a:pt x="2891" y="248"/>
                    <a:pt x="2891" y="248"/>
                  </a:cubicBezTo>
                  <a:close/>
                  <a:moveTo>
                    <a:pt x="2182" y="834"/>
                  </a:moveTo>
                  <a:cubicBezTo>
                    <a:pt x="2182" y="834"/>
                    <a:pt x="2182" y="851"/>
                    <a:pt x="2182" y="851"/>
                  </a:cubicBezTo>
                  <a:cubicBezTo>
                    <a:pt x="2164" y="851"/>
                    <a:pt x="2146" y="869"/>
                    <a:pt x="2129" y="887"/>
                  </a:cubicBezTo>
                  <a:cubicBezTo>
                    <a:pt x="1987" y="976"/>
                    <a:pt x="1863" y="1100"/>
                    <a:pt x="1774" y="1277"/>
                  </a:cubicBezTo>
                  <a:cubicBezTo>
                    <a:pt x="1721" y="1366"/>
                    <a:pt x="1685" y="1472"/>
                    <a:pt x="1685" y="1579"/>
                  </a:cubicBezTo>
                  <a:cubicBezTo>
                    <a:pt x="1667" y="1738"/>
                    <a:pt x="1721" y="1880"/>
                    <a:pt x="1827" y="1987"/>
                  </a:cubicBezTo>
                  <a:cubicBezTo>
                    <a:pt x="1880" y="2040"/>
                    <a:pt x="1934" y="2075"/>
                    <a:pt x="1969" y="2111"/>
                  </a:cubicBezTo>
                  <a:cubicBezTo>
                    <a:pt x="1987" y="2129"/>
                    <a:pt x="2004" y="2129"/>
                    <a:pt x="2004" y="2146"/>
                  </a:cubicBezTo>
                  <a:cubicBezTo>
                    <a:pt x="2004" y="2146"/>
                    <a:pt x="1987" y="2146"/>
                    <a:pt x="1969" y="2129"/>
                  </a:cubicBezTo>
                  <a:cubicBezTo>
                    <a:pt x="1934" y="2129"/>
                    <a:pt x="1898" y="2111"/>
                    <a:pt x="1863" y="2093"/>
                  </a:cubicBezTo>
                  <a:cubicBezTo>
                    <a:pt x="1561" y="1969"/>
                    <a:pt x="1437" y="1703"/>
                    <a:pt x="1508" y="1384"/>
                  </a:cubicBezTo>
                  <a:cubicBezTo>
                    <a:pt x="1561" y="1153"/>
                    <a:pt x="1685" y="993"/>
                    <a:pt x="1916" y="922"/>
                  </a:cubicBezTo>
                  <a:cubicBezTo>
                    <a:pt x="1987" y="905"/>
                    <a:pt x="2075" y="869"/>
                    <a:pt x="2146" y="851"/>
                  </a:cubicBezTo>
                  <a:cubicBezTo>
                    <a:pt x="2146" y="851"/>
                    <a:pt x="2164" y="834"/>
                    <a:pt x="2182" y="834"/>
                  </a:cubicBezTo>
                  <a:close/>
                  <a:moveTo>
                    <a:pt x="1650" y="2093"/>
                  </a:moveTo>
                  <a:cubicBezTo>
                    <a:pt x="1721" y="2164"/>
                    <a:pt x="1774" y="2217"/>
                    <a:pt x="1863" y="2253"/>
                  </a:cubicBezTo>
                  <a:cubicBezTo>
                    <a:pt x="1934" y="2288"/>
                    <a:pt x="2004" y="2306"/>
                    <a:pt x="2093" y="2341"/>
                  </a:cubicBezTo>
                  <a:cubicBezTo>
                    <a:pt x="2093" y="2395"/>
                    <a:pt x="2075" y="2430"/>
                    <a:pt x="2075" y="2483"/>
                  </a:cubicBezTo>
                  <a:cubicBezTo>
                    <a:pt x="2058" y="2607"/>
                    <a:pt x="2040" y="2732"/>
                    <a:pt x="2022" y="2874"/>
                  </a:cubicBezTo>
                  <a:cubicBezTo>
                    <a:pt x="2004" y="3122"/>
                    <a:pt x="1987" y="3352"/>
                    <a:pt x="1987" y="3601"/>
                  </a:cubicBezTo>
                  <a:cubicBezTo>
                    <a:pt x="2004" y="3778"/>
                    <a:pt x="2022" y="3973"/>
                    <a:pt x="2040" y="4151"/>
                  </a:cubicBezTo>
                  <a:cubicBezTo>
                    <a:pt x="2075" y="4434"/>
                    <a:pt x="2111" y="4700"/>
                    <a:pt x="2164" y="4967"/>
                  </a:cubicBezTo>
                  <a:cubicBezTo>
                    <a:pt x="2164" y="4984"/>
                    <a:pt x="2146" y="4984"/>
                    <a:pt x="2146" y="5002"/>
                  </a:cubicBezTo>
                  <a:lnTo>
                    <a:pt x="2129" y="4949"/>
                  </a:lnTo>
                  <a:cubicBezTo>
                    <a:pt x="2004" y="4523"/>
                    <a:pt x="1880" y="4097"/>
                    <a:pt x="1792" y="3672"/>
                  </a:cubicBezTo>
                  <a:cubicBezTo>
                    <a:pt x="1738" y="3441"/>
                    <a:pt x="1703" y="3228"/>
                    <a:pt x="1667" y="2998"/>
                  </a:cubicBezTo>
                  <a:cubicBezTo>
                    <a:pt x="1632" y="2714"/>
                    <a:pt x="1632" y="2448"/>
                    <a:pt x="1650" y="2164"/>
                  </a:cubicBezTo>
                  <a:cubicBezTo>
                    <a:pt x="1650" y="2146"/>
                    <a:pt x="1650" y="2129"/>
                    <a:pt x="1650" y="2093"/>
                  </a:cubicBezTo>
                  <a:close/>
                  <a:moveTo>
                    <a:pt x="1561" y="1082"/>
                  </a:moveTo>
                  <a:cubicBezTo>
                    <a:pt x="1543" y="1100"/>
                    <a:pt x="1543" y="1118"/>
                    <a:pt x="1543" y="1118"/>
                  </a:cubicBezTo>
                  <a:cubicBezTo>
                    <a:pt x="1419" y="1313"/>
                    <a:pt x="1384" y="1508"/>
                    <a:pt x="1437" y="1721"/>
                  </a:cubicBezTo>
                  <a:cubicBezTo>
                    <a:pt x="1455" y="1827"/>
                    <a:pt x="1508" y="1916"/>
                    <a:pt x="1579" y="2004"/>
                  </a:cubicBezTo>
                  <a:cubicBezTo>
                    <a:pt x="1597" y="2040"/>
                    <a:pt x="1614" y="2058"/>
                    <a:pt x="1597" y="2093"/>
                  </a:cubicBezTo>
                  <a:cubicBezTo>
                    <a:pt x="1597" y="2235"/>
                    <a:pt x="1597" y="2377"/>
                    <a:pt x="1597" y="2519"/>
                  </a:cubicBezTo>
                  <a:cubicBezTo>
                    <a:pt x="1597" y="2767"/>
                    <a:pt x="1614" y="3033"/>
                    <a:pt x="1667" y="3281"/>
                  </a:cubicBezTo>
                  <a:cubicBezTo>
                    <a:pt x="1774" y="4009"/>
                    <a:pt x="1987" y="4700"/>
                    <a:pt x="2217" y="5374"/>
                  </a:cubicBezTo>
                  <a:cubicBezTo>
                    <a:pt x="2217" y="5392"/>
                    <a:pt x="2235" y="5410"/>
                    <a:pt x="2235" y="5428"/>
                  </a:cubicBezTo>
                  <a:cubicBezTo>
                    <a:pt x="2217" y="5428"/>
                    <a:pt x="2217" y="5410"/>
                    <a:pt x="2217" y="5410"/>
                  </a:cubicBezTo>
                  <a:cubicBezTo>
                    <a:pt x="2004" y="5073"/>
                    <a:pt x="1809" y="4754"/>
                    <a:pt x="1614" y="4417"/>
                  </a:cubicBezTo>
                  <a:cubicBezTo>
                    <a:pt x="1419" y="4097"/>
                    <a:pt x="1242" y="3778"/>
                    <a:pt x="1118" y="3423"/>
                  </a:cubicBezTo>
                  <a:cubicBezTo>
                    <a:pt x="993" y="3086"/>
                    <a:pt x="905" y="2749"/>
                    <a:pt x="869" y="2395"/>
                  </a:cubicBezTo>
                  <a:cubicBezTo>
                    <a:pt x="852" y="2235"/>
                    <a:pt x="834" y="2075"/>
                    <a:pt x="852" y="1916"/>
                  </a:cubicBezTo>
                  <a:cubicBezTo>
                    <a:pt x="852" y="1845"/>
                    <a:pt x="869" y="1774"/>
                    <a:pt x="887" y="1721"/>
                  </a:cubicBezTo>
                  <a:cubicBezTo>
                    <a:pt x="905" y="1614"/>
                    <a:pt x="958" y="1525"/>
                    <a:pt x="993" y="1419"/>
                  </a:cubicBezTo>
                  <a:cubicBezTo>
                    <a:pt x="1047" y="1330"/>
                    <a:pt x="1118" y="1259"/>
                    <a:pt x="1206" y="1224"/>
                  </a:cubicBezTo>
                  <a:cubicBezTo>
                    <a:pt x="1295" y="1153"/>
                    <a:pt x="1419" y="1118"/>
                    <a:pt x="1526" y="1082"/>
                  </a:cubicBezTo>
                  <a:close/>
                  <a:moveTo>
                    <a:pt x="2129" y="2359"/>
                  </a:moveTo>
                  <a:cubicBezTo>
                    <a:pt x="2253" y="2430"/>
                    <a:pt x="2341" y="2501"/>
                    <a:pt x="2377" y="2625"/>
                  </a:cubicBezTo>
                  <a:cubicBezTo>
                    <a:pt x="2412" y="2749"/>
                    <a:pt x="2466" y="2856"/>
                    <a:pt x="2501" y="2962"/>
                  </a:cubicBezTo>
                  <a:cubicBezTo>
                    <a:pt x="2519" y="2980"/>
                    <a:pt x="2519" y="2998"/>
                    <a:pt x="2501" y="3033"/>
                  </a:cubicBezTo>
                  <a:cubicBezTo>
                    <a:pt x="2466" y="3317"/>
                    <a:pt x="2483" y="3618"/>
                    <a:pt x="2483" y="3902"/>
                  </a:cubicBezTo>
                  <a:cubicBezTo>
                    <a:pt x="2483" y="4257"/>
                    <a:pt x="2519" y="4612"/>
                    <a:pt x="2572" y="4949"/>
                  </a:cubicBezTo>
                  <a:cubicBezTo>
                    <a:pt x="2590" y="5215"/>
                    <a:pt x="2625" y="5481"/>
                    <a:pt x="2643" y="5747"/>
                  </a:cubicBezTo>
                  <a:cubicBezTo>
                    <a:pt x="2661" y="5978"/>
                    <a:pt x="2661" y="6190"/>
                    <a:pt x="2679" y="6421"/>
                  </a:cubicBezTo>
                  <a:cubicBezTo>
                    <a:pt x="2679" y="6439"/>
                    <a:pt x="2679" y="6439"/>
                    <a:pt x="2661" y="6456"/>
                  </a:cubicBezTo>
                  <a:cubicBezTo>
                    <a:pt x="2661" y="6439"/>
                    <a:pt x="2661" y="6439"/>
                    <a:pt x="2661" y="6439"/>
                  </a:cubicBezTo>
                  <a:cubicBezTo>
                    <a:pt x="2537" y="6084"/>
                    <a:pt x="2412" y="5729"/>
                    <a:pt x="2271" y="5374"/>
                  </a:cubicBezTo>
                  <a:cubicBezTo>
                    <a:pt x="2253" y="5286"/>
                    <a:pt x="2235" y="5215"/>
                    <a:pt x="2235" y="5126"/>
                  </a:cubicBezTo>
                  <a:cubicBezTo>
                    <a:pt x="2200" y="4949"/>
                    <a:pt x="2164" y="4754"/>
                    <a:pt x="2146" y="4559"/>
                  </a:cubicBezTo>
                  <a:cubicBezTo>
                    <a:pt x="2111" y="4346"/>
                    <a:pt x="2093" y="4115"/>
                    <a:pt x="2058" y="3885"/>
                  </a:cubicBezTo>
                  <a:cubicBezTo>
                    <a:pt x="2040" y="3689"/>
                    <a:pt x="2040" y="3494"/>
                    <a:pt x="2040" y="3299"/>
                  </a:cubicBezTo>
                  <a:cubicBezTo>
                    <a:pt x="2058" y="3015"/>
                    <a:pt x="2075" y="2732"/>
                    <a:pt x="2111" y="2466"/>
                  </a:cubicBezTo>
                  <a:cubicBezTo>
                    <a:pt x="2111" y="2430"/>
                    <a:pt x="2129" y="2412"/>
                    <a:pt x="2129" y="2359"/>
                  </a:cubicBezTo>
                  <a:close/>
                  <a:moveTo>
                    <a:pt x="798" y="2004"/>
                  </a:moveTo>
                  <a:cubicBezTo>
                    <a:pt x="798" y="2022"/>
                    <a:pt x="816" y="2040"/>
                    <a:pt x="816" y="2040"/>
                  </a:cubicBezTo>
                  <a:cubicBezTo>
                    <a:pt x="816" y="2590"/>
                    <a:pt x="940" y="3122"/>
                    <a:pt x="1135" y="3636"/>
                  </a:cubicBezTo>
                  <a:cubicBezTo>
                    <a:pt x="1260" y="3920"/>
                    <a:pt x="1419" y="4204"/>
                    <a:pt x="1579" y="4470"/>
                  </a:cubicBezTo>
                  <a:cubicBezTo>
                    <a:pt x="1792" y="4825"/>
                    <a:pt x="2022" y="5162"/>
                    <a:pt x="2217" y="5534"/>
                  </a:cubicBezTo>
                  <a:cubicBezTo>
                    <a:pt x="2377" y="5800"/>
                    <a:pt x="2483" y="6084"/>
                    <a:pt x="2572" y="6368"/>
                  </a:cubicBezTo>
                  <a:cubicBezTo>
                    <a:pt x="2608" y="6492"/>
                    <a:pt x="2643" y="6598"/>
                    <a:pt x="2696" y="6723"/>
                  </a:cubicBezTo>
                  <a:cubicBezTo>
                    <a:pt x="2696" y="6723"/>
                    <a:pt x="2696" y="6723"/>
                    <a:pt x="2696" y="6740"/>
                  </a:cubicBezTo>
                  <a:lnTo>
                    <a:pt x="2679" y="6740"/>
                  </a:lnTo>
                  <a:cubicBezTo>
                    <a:pt x="2679" y="6723"/>
                    <a:pt x="2679" y="6723"/>
                    <a:pt x="2661" y="6705"/>
                  </a:cubicBezTo>
                  <a:cubicBezTo>
                    <a:pt x="2519" y="6474"/>
                    <a:pt x="2359" y="6261"/>
                    <a:pt x="2164" y="6084"/>
                  </a:cubicBezTo>
                  <a:cubicBezTo>
                    <a:pt x="1969" y="5889"/>
                    <a:pt x="1774" y="5711"/>
                    <a:pt x="1579" y="5534"/>
                  </a:cubicBezTo>
                  <a:cubicBezTo>
                    <a:pt x="1330" y="5304"/>
                    <a:pt x="1082" y="5055"/>
                    <a:pt x="887" y="4771"/>
                  </a:cubicBezTo>
                  <a:cubicBezTo>
                    <a:pt x="639" y="4417"/>
                    <a:pt x="461" y="4044"/>
                    <a:pt x="355" y="3618"/>
                  </a:cubicBezTo>
                  <a:cubicBezTo>
                    <a:pt x="319" y="3459"/>
                    <a:pt x="319" y="3317"/>
                    <a:pt x="355" y="3157"/>
                  </a:cubicBezTo>
                  <a:cubicBezTo>
                    <a:pt x="355" y="3104"/>
                    <a:pt x="373" y="3051"/>
                    <a:pt x="408" y="3015"/>
                  </a:cubicBezTo>
                  <a:cubicBezTo>
                    <a:pt x="444" y="2927"/>
                    <a:pt x="479" y="2856"/>
                    <a:pt x="532" y="2785"/>
                  </a:cubicBezTo>
                  <a:cubicBezTo>
                    <a:pt x="585" y="2732"/>
                    <a:pt x="585" y="2661"/>
                    <a:pt x="585" y="2590"/>
                  </a:cubicBezTo>
                  <a:cubicBezTo>
                    <a:pt x="585" y="2536"/>
                    <a:pt x="585" y="2483"/>
                    <a:pt x="585" y="2430"/>
                  </a:cubicBezTo>
                  <a:cubicBezTo>
                    <a:pt x="585" y="2324"/>
                    <a:pt x="603" y="2253"/>
                    <a:pt x="639" y="2164"/>
                  </a:cubicBezTo>
                  <a:cubicBezTo>
                    <a:pt x="674" y="2129"/>
                    <a:pt x="692" y="2111"/>
                    <a:pt x="727" y="2075"/>
                  </a:cubicBezTo>
                  <a:cubicBezTo>
                    <a:pt x="745" y="2058"/>
                    <a:pt x="781" y="2040"/>
                    <a:pt x="798" y="2004"/>
                  </a:cubicBezTo>
                  <a:close/>
                  <a:moveTo>
                    <a:pt x="2554" y="3069"/>
                  </a:moveTo>
                  <a:cubicBezTo>
                    <a:pt x="2661" y="3264"/>
                    <a:pt x="2838" y="3423"/>
                    <a:pt x="3016" y="3583"/>
                  </a:cubicBezTo>
                  <a:lnTo>
                    <a:pt x="3016" y="3618"/>
                  </a:lnTo>
                  <a:cubicBezTo>
                    <a:pt x="3016" y="3885"/>
                    <a:pt x="3016" y="4151"/>
                    <a:pt x="3033" y="4417"/>
                  </a:cubicBezTo>
                  <a:cubicBezTo>
                    <a:pt x="3051" y="4630"/>
                    <a:pt x="3086" y="4825"/>
                    <a:pt x="3104" y="5037"/>
                  </a:cubicBezTo>
                  <a:cubicBezTo>
                    <a:pt x="3140" y="5374"/>
                    <a:pt x="3157" y="5729"/>
                    <a:pt x="3140" y="6066"/>
                  </a:cubicBezTo>
                  <a:cubicBezTo>
                    <a:pt x="3122" y="6456"/>
                    <a:pt x="3051" y="6847"/>
                    <a:pt x="2927" y="7219"/>
                  </a:cubicBezTo>
                  <a:cubicBezTo>
                    <a:pt x="2927" y="7237"/>
                    <a:pt x="2927" y="7255"/>
                    <a:pt x="2909" y="7272"/>
                  </a:cubicBezTo>
                  <a:cubicBezTo>
                    <a:pt x="2909" y="7255"/>
                    <a:pt x="2909" y="7255"/>
                    <a:pt x="2891" y="7237"/>
                  </a:cubicBezTo>
                  <a:lnTo>
                    <a:pt x="2732" y="6669"/>
                  </a:lnTo>
                  <a:cubicBezTo>
                    <a:pt x="2732" y="6652"/>
                    <a:pt x="2732" y="6616"/>
                    <a:pt x="2732" y="6598"/>
                  </a:cubicBezTo>
                  <a:cubicBezTo>
                    <a:pt x="2714" y="6368"/>
                    <a:pt x="2732" y="6137"/>
                    <a:pt x="2714" y="5907"/>
                  </a:cubicBezTo>
                  <a:cubicBezTo>
                    <a:pt x="2696" y="5711"/>
                    <a:pt x="2679" y="5499"/>
                    <a:pt x="2661" y="5304"/>
                  </a:cubicBezTo>
                  <a:cubicBezTo>
                    <a:pt x="2625" y="5020"/>
                    <a:pt x="2590" y="4754"/>
                    <a:pt x="2572" y="4470"/>
                  </a:cubicBezTo>
                  <a:cubicBezTo>
                    <a:pt x="2537" y="4204"/>
                    <a:pt x="2537" y="3955"/>
                    <a:pt x="2537" y="3689"/>
                  </a:cubicBezTo>
                  <a:cubicBezTo>
                    <a:pt x="2519" y="3494"/>
                    <a:pt x="2537" y="3299"/>
                    <a:pt x="2537" y="3122"/>
                  </a:cubicBezTo>
                  <a:cubicBezTo>
                    <a:pt x="2537" y="3104"/>
                    <a:pt x="2537" y="3086"/>
                    <a:pt x="2554" y="3069"/>
                  </a:cubicBezTo>
                  <a:close/>
                  <a:moveTo>
                    <a:pt x="444" y="4080"/>
                  </a:moveTo>
                  <a:cubicBezTo>
                    <a:pt x="461" y="4097"/>
                    <a:pt x="461" y="4097"/>
                    <a:pt x="461" y="4097"/>
                  </a:cubicBezTo>
                  <a:cubicBezTo>
                    <a:pt x="674" y="4630"/>
                    <a:pt x="1011" y="5073"/>
                    <a:pt x="1419" y="5445"/>
                  </a:cubicBezTo>
                  <a:cubicBezTo>
                    <a:pt x="1579" y="5605"/>
                    <a:pt x="1738" y="5747"/>
                    <a:pt x="1880" y="5889"/>
                  </a:cubicBezTo>
                  <a:cubicBezTo>
                    <a:pt x="2075" y="6066"/>
                    <a:pt x="2271" y="6261"/>
                    <a:pt x="2430" y="6474"/>
                  </a:cubicBezTo>
                  <a:cubicBezTo>
                    <a:pt x="2554" y="6616"/>
                    <a:pt x="2661" y="6793"/>
                    <a:pt x="2749" y="6971"/>
                  </a:cubicBezTo>
                  <a:cubicBezTo>
                    <a:pt x="2767" y="7006"/>
                    <a:pt x="2785" y="7042"/>
                    <a:pt x="2803" y="7077"/>
                  </a:cubicBezTo>
                  <a:cubicBezTo>
                    <a:pt x="2838" y="7255"/>
                    <a:pt x="2891" y="7414"/>
                    <a:pt x="2927" y="7574"/>
                  </a:cubicBezTo>
                  <a:cubicBezTo>
                    <a:pt x="2927" y="7592"/>
                    <a:pt x="2927" y="7609"/>
                    <a:pt x="2927" y="7609"/>
                  </a:cubicBezTo>
                  <a:cubicBezTo>
                    <a:pt x="2909" y="7609"/>
                    <a:pt x="2909" y="7592"/>
                    <a:pt x="2891" y="7592"/>
                  </a:cubicBezTo>
                  <a:cubicBezTo>
                    <a:pt x="2608" y="7113"/>
                    <a:pt x="2253" y="6705"/>
                    <a:pt x="1809" y="6368"/>
                  </a:cubicBezTo>
                  <a:cubicBezTo>
                    <a:pt x="1561" y="6173"/>
                    <a:pt x="1313" y="5995"/>
                    <a:pt x="1064" y="5800"/>
                  </a:cubicBezTo>
                  <a:cubicBezTo>
                    <a:pt x="834" y="5605"/>
                    <a:pt x="603" y="5410"/>
                    <a:pt x="408" y="5179"/>
                  </a:cubicBezTo>
                  <a:cubicBezTo>
                    <a:pt x="319" y="5108"/>
                    <a:pt x="248" y="5020"/>
                    <a:pt x="195" y="4913"/>
                  </a:cubicBezTo>
                  <a:cubicBezTo>
                    <a:pt x="178" y="4878"/>
                    <a:pt x="160" y="4860"/>
                    <a:pt x="142" y="4825"/>
                  </a:cubicBezTo>
                  <a:cubicBezTo>
                    <a:pt x="178" y="4771"/>
                    <a:pt x="195" y="4718"/>
                    <a:pt x="213" y="4683"/>
                  </a:cubicBezTo>
                  <a:cubicBezTo>
                    <a:pt x="248" y="4594"/>
                    <a:pt x="284" y="4523"/>
                    <a:pt x="337" y="4452"/>
                  </a:cubicBezTo>
                  <a:cubicBezTo>
                    <a:pt x="408" y="4346"/>
                    <a:pt x="444" y="4222"/>
                    <a:pt x="444" y="4080"/>
                  </a:cubicBezTo>
                  <a:close/>
                  <a:moveTo>
                    <a:pt x="3069" y="3636"/>
                  </a:moveTo>
                  <a:cubicBezTo>
                    <a:pt x="3104" y="3672"/>
                    <a:pt x="3140" y="3707"/>
                    <a:pt x="3157" y="3743"/>
                  </a:cubicBezTo>
                  <a:cubicBezTo>
                    <a:pt x="3264" y="3867"/>
                    <a:pt x="3335" y="4026"/>
                    <a:pt x="3388" y="4168"/>
                  </a:cubicBezTo>
                  <a:cubicBezTo>
                    <a:pt x="3459" y="4381"/>
                    <a:pt x="3512" y="4576"/>
                    <a:pt x="3548" y="4789"/>
                  </a:cubicBezTo>
                  <a:cubicBezTo>
                    <a:pt x="3583" y="4984"/>
                    <a:pt x="3636" y="5197"/>
                    <a:pt x="3707" y="5392"/>
                  </a:cubicBezTo>
                  <a:cubicBezTo>
                    <a:pt x="3707" y="5410"/>
                    <a:pt x="3707" y="5428"/>
                    <a:pt x="3707" y="5445"/>
                  </a:cubicBezTo>
                  <a:cubicBezTo>
                    <a:pt x="3654" y="5729"/>
                    <a:pt x="3601" y="5995"/>
                    <a:pt x="3548" y="6261"/>
                  </a:cubicBezTo>
                  <a:cubicBezTo>
                    <a:pt x="3494" y="6545"/>
                    <a:pt x="3423" y="6829"/>
                    <a:pt x="3317" y="7113"/>
                  </a:cubicBezTo>
                  <a:cubicBezTo>
                    <a:pt x="3246" y="7308"/>
                    <a:pt x="3140" y="7485"/>
                    <a:pt x="3033" y="7663"/>
                  </a:cubicBezTo>
                  <a:cubicBezTo>
                    <a:pt x="3033" y="7663"/>
                    <a:pt x="3016" y="7680"/>
                    <a:pt x="3016" y="7698"/>
                  </a:cubicBezTo>
                  <a:cubicBezTo>
                    <a:pt x="2998" y="7680"/>
                    <a:pt x="2998" y="7663"/>
                    <a:pt x="2998" y="7663"/>
                  </a:cubicBezTo>
                  <a:cubicBezTo>
                    <a:pt x="2980" y="7592"/>
                    <a:pt x="2962" y="7521"/>
                    <a:pt x="2945" y="7432"/>
                  </a:cubicBezTo>
                  <a:cubicBezTo>
                    <a:pt x="2945" y="7397"/>
                    <a:pt x="2945" y="7361"/>
                    <a:pt x="2945" y="7326"/>
                  </a:cubicBezTo>
                  <a:cubicBezTo>
                    <a:pt x="3016" y="7148"/>
                    <a:pt x="3069" y="6953"/>
                    <a:pt x="3104" y="6776"/>
                  </a:cubicBezTo>
                  <a:cubicBezTo>
                    <a:pt x="3157" y="6581"/>
                    <a:pt x="3175" y="6386"/>
                    <a:pt x="3193" y="6208"/>
                  </a:cubicBezTo>
                  <a:cubicBezTo>
                    <a:pt x="3193" y="5995"/>
                    <a:pt x="3193" y="5800"/>
                    <a:pt x="3193" y="5605"/>
                  </a:cubicBezTo>
                  <a:cubicBezTo>
                    <a:pt x="3193" y="5410"/>
                    <a:pt x="3157" y="5197"/>
                    <a:pt x="3140" y="5002"/>
                  </a:cubicBezTo>
                  <a:cubicBezTo>
                    <a:pt x="3122" y="4754"/>
                    <a:pt x="3086" y="4488"/>
                    <a:pt x="3069" y="4222"/>
                  </a:cubicBezTo>
                  <a:cubicBezTo>
                    <a:pt x="3069" y="4044"/>
                    <a:pt x="3069" y="3867"/>
                    <a:pt x="3051" y="3689"/>
                  </a:cubicBezTo>
                  <a:cubicBezTo>
                    <a:pt x="3051" y="3672"/>
                    <a:pt x="3069" y="3654"/>
                    <a:pt x="3069" y="3636"/>
                  </a:cubicBezTo>
                  <a:close/>
                  <a:moveTo>
                    <a:pt x="142" y="4896"/>
                  </a:moveTo>
                  <a:lnTo>
                    <a:pt x="142" y="4896"/>
                  </a:lnTo>
                  <a:cubicBezTo>
                    <a:pt x="213" y="5037"/>
                    <a:pt x="319" y="5162"/>
                    <a:pt x="426" y="5286"/>
                  </a:cubicBezTo>
                  <a:cubicBezTo>
                    <a:pt x="710" y="5570"/>
                    <a:pt x="993" y="5818"/>
                    <a:pt x="1313" y="6048"/>
                  </a:cubicBezTo>
                  <a:cubicBezTo>
                    <a:pt x="1543" y="6226"/>
                    <a:pt x="1774" y="6386"/>
                    <a:pt x="1987" y="6581"/>
                  </a:cubicBezTo>
                  <a:cubicBezTo>
                    <a:pt x="2359" y="6900"/>
                    <a:pt x="2679" y="7290"/>
                    <a:pt x="2927" y="7716"/>
                  </a:cubicBezTo>
                  <a:cubicBezTo>
                    <a:pt x="2962" y="7787"/>
                    <a:pt x="2998" y="7875"/>
                    <a:pt x="2998" y="7946"/>
                  </a:cubicBezTo>
                  <a:cubicBezTo>
                    <a:pt x="3016" y="8035"/>
                    <a:pt x="3033" y="8124"/>
                    <a:pt x="3051" y="8195"/>
                  </a:cubicBezTo>
                  <a:cubicBezTo>
                    <a:pt x="3051" y="8212"/>
                    <a:pt x="3051" y="8230"/>
                    <a:pt x="3051" y="8248"/>
                  </a:cubicBezTo>
                  <a:lnTo>
                    <a:pt x="3033" y="8248"/>
                  </a:lnTo>
                  <a:cubicBezTo>
                    <a:pt x="3033" y="8230"/>
                    <a:pt x="3033" y="8230"/>
                    <a:pt x="3016" y="8212"/>
                  </a:cubicBezTo>
                  <a:cubicBezTo>
                    <a:pt x="2803" y="7911"/>
                    <a:pt x="2537" y="7663"/>
                    <a:pt x="2253" y="7432"/>
                  </a:cubicBezTo>
                  <a:cubicBezTo>
                    <a:pt x="2022" y="7255"/>
                    <a:pt x="1792" y="7095"/>
                    <a:pt x="1543" y="6935"/>
                  </a:cubicBezTo>
                  <a:cubicBezTo>
                    <a:pt x="1526" y="6935"/>
                    <a:pt x="1526" y="6918"/>
                    <a:pt x="1508" y="6918"/>
                  </a:cubicBezTo>
                  <a:cubicBezTo>
                    <a:pt x="1508" y="6864"/>
                    <a:pt x="1490" y="6829"/>
                    <a:pt x="1490" y="6776"/>
                  </a:cubicBezTo>
                  <a:cubicBezTo>
                    <a:pt x="1455" y="6669"/>
                    <a:pt x="1419" y="6563"/>
                    <a:pt x="1348" y="6474"/>
                  </a:cubicBezTo>
                  <a:cubicBezTo>
                    <a:pt x="1242" y="6297"/>
                    <a:pt x="1100" y="6173"/>
                    <a:pt x="940" y="6066"/>
                  </a:cubicBezTo>
                  <a:cubicBezTo>
                    <a:pt x="816" y="5995"/>
                    <a:pt x="710" y="5924"/>
                    <a:pt x="585" y="5871"/>
                  </a:cubicBezTo>
                  <a:cubicBezTo>
                    <a:pt x="532" y="5836"/>
                    <a:pt x="461" y="5800"/>
                    <a:pt x="408" y="5765"/>
                  </a:cubicBezTo>
                  <a:cubicBezTo>
                    <a:pt x="302" y="5711"/>
                    <a:pt x="248" y="5623"/>
                    <a:pt x="195" y="5534"/>
                  </a:cubicBezTo>
                  <a:cubicBezTo>
                    <a:pt x="89" y="5321"/>
                    <a:pt x="89" y="5108"/>
                    <a:pt x="142" y="4896"/>
                  </a:cubicBezTo>
                  <a:close/>
                  <a:moveTo>
                    <a:pt x="3743" y="5499"/>
                  </a:moveTo>
                  <a:cubicBezTo>
                    <a:pt x="3760" y="5516"/>
                    <a:pt x="3760" y="5516"/>
                    <a:pt x="3760" y="5516"/>
                  </a:cubicBezTo>
                  <a:cubicBezTo>
                    <a:pt x="3849" y="5676"/>
                    <a:pt x="3938" y="5836"/>
                    <a:pt x="4027" y="5995"/>
                  </a:cubicBezTo>
                  <a:cubicBezTo>
                    <a:pt x="4062" y="6066"/>
                    <a:pt x="4098" y="6155"/>
                    <a:pt x="4133" y="6226"/>
                  </a:cubicBezTo>
                  <a:cubicBezTo>
                    <a:pt x="4151" y="6261"/>
                    <a:pt x="4151" y="6297"/>
                    <a:pt x="4151" y="6315"/>
                  </a:cubicBezTo>
                  <a:cubicBezTo>
                    <a:pt x="3938" y="6918"/>
                    <a:pt x="3654" y="7485"/>
                    <a:pt x="3317" y="8017"/>
                  </a:cubicBezTo>
                  <a:cubicBezTo>
                    <a:pt x="3264" y="8106"/>
                    <a:pt x="3211" y="8177"/>
                    <a:pt x="3157" y="8248"/>
                  </a:cubicBezTo>
                  <a:cubicBezTo>
                    <a:pt x="3140" y="8266"/>
                    <a:pt x="3140" y="8266"/>
                    <a:pt x="3122" y="8301"/>
                  </a:cubicBezTo>
                  <a:cubicBezTo>
                    <a:pt x="3104" y="8230"/>
                    <a:pt x="3104" y="8195"/>
                    <a:pt x="3086" y="8142"/>
                  </a:cubicBezTo>
                  <a:cubicBezTo>
                    <a:pt x="3069" y="8035"/>
                    <a:pt x="3051" y="7929"/>
                    <a:pt x="3033" y="7822"/>
                  </a:cubicBezTo>
                  <a:cubicBezTo>
                    <a:pt x="3016" y="7787"/>
                    <a:pt x="3033" y="7769"/>
                    <a:pt x="3051" y="7734"/>
                  </a:cubicBezTo>
                  <a:cubicBezTo>
                    <a:pt x="3299" y="7361"/>
                    <a:pt x="3459" y="6918"/>
                    <a:pt x="3548" y="6474"/>
                  </a:cubicBezTo>
                  <a:cubicBezTo>
                    <a:pt x="3619" y="6173"/>
                    <a:pt x="3672" y="5889"/>
                    <a:pt x="3725" y="5605"/>
                  </a:cubicBezTo>
                  <a:cubicBezTo>
                    <a:pt x="3725" y="5570"/>
                    <a:pt x="3743" y="5534"/>
                    <a:pt x="3743" y="5499"/>
                  </a:cubicBezTo>
                  <a:close/>
                  <a:moveTo>
                    <a:pt x="1543" y="6971"/>
                  </a:moveTo>
                  <a:cubicBezTo>
                    <a:pt x="1880" y="7201"/>
                    <a:pt x="2200" y="7450"/>
                    <a:pt x="2501" y="7716"/>
                  </a:cubicBezTo>
                  <a:cubicBezTo>
                    <a:pt x="2714" y="7911"/>
                    <a:pt x="2891" y="8124"/>
                    <a:pt x="3051" y="8354"/>
                  </a:cubicBezTo>
                  <a:cubicBezTo>
                    <a:pt x="3069" y="8372"/>
                    <a:pt x="3086" y="8408"/>
                    <a:pt x="3086" y="8425"/>
                  </a:cubicBezTo>
                  <a:cubicBezTo>
                    <a:pt x="3104" y="8532"/>
                    <a:pt x="3122" y="8638"/>
                    <a:pt x="3140" y="8727"/>
                  </a:cubicBezTo>
                  <a:cubicBezTo>
                    <a:pt x="3140" y="8745"/>
                    <a:pt x="3140" y="8745"/>
                    <a:pt x="3140" y="8745"/>
                  </a:cubicBezTo>
                  <a:cubicBezTo>
                    <a:pt x="3122" y="8745"/>
                    <a:pt x="3122" y="8727"/>
                    <a:pt x="3104" y="8727"/>
                  </a:cubicBezTo>
                  <a:cubicBezTo>
                    <a:pt x="2874" y="8408"/>
                    <a:pt x="2590" y="8124"/>
                    <a:pt x="2288" y="7875"/>
                  </a:cubicBezTo>
                  <a:cubicBezTo>
                    <a:pt x="2040" y="7680"/>
                    <a:pt x="1774" y="7485"/>
                    <a:pt x="1508" y="7326"/>
                  </a:cubicBezTo>
                  <a:cubicBezTo>
                    <a:pt x="1490" y="7308"/>
                    <a:pt x="1472" y="7308"/>
                    <a:pt x="1455" y="7290"/>
                  </a:cubicBezTo>
                  <a:cubicBezTo>
                    <a:pt x="1472" y="7184"/>
                    <a:pt x="1490" y="7077"/>
                    <a:pt x="1508" y="6971"/>
                  </a:cubicBezTo>
                  <a:close/>
                  <a:moveTo>
                    <a:pt x="4186" y="6332"/>
                  </a:moveTo>
                  <a:cubicBezTo>
                    <a:pt x="4186" y="6368"/>
                    <a:pt x="4204" y="6386"/>
                    <a:pt x="4204" y="6386"/>
                  </a:cubicBezTo>
                  <a:cubicBezTo>
                    <a:pt x="4275" y="6581"/>
                    <a:pt x="4310" y="6758"/>
                    <a:pt x="4328" y="6953"/>
                  </a:cubicBezTo>
                  <a:cubicBezTo>
                    <a:pt x="4346" y="7077"/>
                    <a:pt x="4346" y="7201"/>
                    <a:pt x="4310" y="7326"/>
                  </a:cubicBezTo>
                  <a:cubicBezTo>
                    <a:pt x="4293" y="7343"/>
                    <a:pt x="4293" y="7361"/>
                    <a:pt x="4275" y="7397"/>
                  </a:cubicBezTo>
                  <a:cubicBezTo>
                    <a:pt x="4115" y="7716"/>
                    <a:pt x="3902" y="8017"/>
                    <a:pt x="3672" y="8301"/>
                  </a:cubicBezTo>
                  <a:cubicBezTo>
                    <a:pt x="3530" y="8479"/>
                    <a:pt x="3388" y="8638"/>
                    <a:pt x="3246" y="8816"/>
                  </a:cubicBezTo>
                  <a:cubicBezTo>
                    <a:pt x="3246" y="8833"/>
                    <a:pt x="3228" y="8833"/>
                    <a:pt x="3211" y="8869"/>
                  </a:cubicBezTo>
                  <a:cubicBezTo>
                    <a:pt x="3175" y="8691"/>
                    <a:pt x="3157" y="8532"/>
                    <a:pt x="3122" y="8372"/>
                  </a:cubicBezTo>
                  <a:cubicBezTo>
                    <a:pt x="3140" y="8354"/>
                    <a:pt x="3140" y="8354"/>
                    <a:pt x="3140" y="8337"/>
                  </a:cubicBezTo>
                  <a:cubicBezTo>
                    <a:pt x="3282" y="8177"/>
                    <a:pt x="3388" y="8000"/>
                    <a:pt x="3512" y="7805"/>
                  </a:cubicBezTo>
                  <a:cubicBezTo>
                    <a:pt x="3760" y="7343"/>
                    <a:pt x="3991" y="6882"/>
                    <a:pt x="4168" y="6386"/>
                  </a:cubicBezTo>
                  <a:cubicBezTo>
                    <a:pt x="4168" y="6386"/>
                    <a:pt x="4168" y="6368"/>
                    <a:pt x="4186" y="6332"/>
                  </a:cubicBezTo>
                  <a:close/>
                  <a:moveTo>
                    <a:pt x="1472" y="7343"/>
                  </a:moveTo>
                  <a:cubicBezTo>
                    <a:pt x="1880" y="7609"/>
                    <a:pt x="2253" y="7893"/>
                    <a:pt x="2608" y="8230"/>
                  </a:cubicBezTo>
                  <a:cubicBezTo>
                    <a:pt x="2803" y="8408"/>
                    <a:pt x="2962" y="8620"/>
                    <a:pt x="3122" y="8833"/>
                  </a:cubicBezTo>
                  <a:cubicBezTo>
                    <a:pt x="3140" y="8869"/>
                    <a:pt x="3157" y="8922"/>
                    <a:pt x="3175" y="8957"/>
                  </a:cubicBezTo>
                  <a:cubicBezTo>
                    <a:pt x="3175" y="9046"/>
                    <a:pt x="3193" y="9135"/>
                    <a:pt x="3193" y="9223"/>
                  </a:cubicBezTo>
                  <a:cubicBezTo>
                    <a:pt x="3193" y="9223"/>
                    <a:pt x="3175" y="9206"/>
                    <a:pt x="3157" y="9188"/>
                  </a:cubicBezTo>
                  <a:cubicBezTo>
                    <a:pt x="3016" y="9046"/>
                    <a:pt x="2856" y="8886"/>
                    <a:pt x="2696" y="8762"/>
                  </a:cubicBezTo>
                  <a:cubicBezTo>
                    <a:pt x="2430" y="8549"/>
                    <a:pt x="2146" y="8372"/>
                    <a:pt x="1863" y="8212"/>
                  </a:cubicBezTo>
                  <a:cubicBezTo>
                    <a:pt x="1738" y="8159"/>
                    <a:pt x="1614" y="8106"/>
                    <a:pt x="1508" y="8053"/>
                  </a:cubicBezTo>
                  <a:cubicBezTo>
                    <a:pt x="1490" y="8035"/>
                    <a:pt x="1472" y="8035"/>
                    <a:pt x="1455" y="8017"/>
                  </a:cubicBezTo>
                  <a:cubicBezTo>
                    <a:pt x="1384" y="7787"/>
                    <a:pt x="1401" y="7574"/>
                    <a:pt x="1455" y="7343"/>
                  </a:cubicBezTo>
                  <a:close/>
                  <a:moveTo>
                    <a:pt x="4080" y="7822"/>
                  </a:moveTo>
                  <a:cubicBezTo>
                    <a:pt x="4080" y="7840"/>
                    <a:pt x="4080" y="7840"/>
                    <a:pt x="4080" y="7840"/>
                  </a:cubicBezTo>
                  <a:cubicBezTo>
                    <a:pt x="4027" y="7982"/>
                    <a:pt x="3991" y="8124"/>
                    <a:pt x="3973" y="8283"/>
                  </a:cubicBezTo>
                  <a:cubicBezTo>
                    <a:pt x="3973" y="8337"/>
                    <a:pt x="3938" y="8372"/>
                    <a:pt x="3920" y="8408"/>
                  </a:cubicBezTo>
                  <a:cubicBezTo>
                    <a:pt x="3760" y="8585"/>
                    <a:pt x="3619" y="8762"/>
                    <a:pt x="3477" y="8940"/>
                  </a:cubicBezTo>
                  <a:cubicBezTo>
                    <a:pt x="3406" y="9028"/>
                    <a:pt x="3353" y="9099"/>
                    <a:pt x="3299" y="9188"/>
                  </a:cubicBezTo>
                  <a:cubicBezTo>
                    <a:pt x="3299" y="9206"/>
                    <a:pt x="3282" y="9206"/>
                    <a:pt x="3282" y="9223"/>
                  </a:cubicBezTo>
                  <a:cubicBezTo>
                    <a:pt x="3264" y="9206"/>
                    <a:pt x="3228" y="8993"/>
                    <a:pt x="3228" y="8922"/>
                  </a:cubicBezTo>
                  <a:cubicBezTo>
                    <a:pt x="3530" y="8585"/>
                    <a:pt x="3814" y="8212"/>
                    <a:pt x="4080" y="7822"/>
                  </a:cubicBezTo>
                  <a:close/>
                  <a:moveTo>
                    <a:pt x="1472" y="8071"/>
                  </a:moveTo>
                  <a:cubicBezTo>
                    <a:pt x="1490" y="8088"/>
                    <a:pt x="1490" y="8088"/>
                    <a:pt x="1508" y="8088"/>
                  </a:cubicBezTo>
                  <a:cubicBezTo>
                    <a:pt x="1951" y="8301"/>
                    <a:pt x="2377" y="8549"/>
                    <a:pt x="2749" y="8869"/>
                  </a:cubicBezTo>
                  <a:cubicBezTo>
                    <a:pt x="2909" y="9011"/>
                    <a:pt x="3051" y="9170"/>
                    <a:pt x="3193" y="9312"/>
                  </a:cubicBezTo>
                  <a:cubicBezTo>
                    <a:pt x="3228" y="9330"/>
                    <a:pt x="3228" y="9348"/>
                    <a:pt x="3228" y="9383"/>
                  </a:cubicBezTo>
                  <a:cubicBezTo>
                    <a:pt x="3246" y="9454"/>
                    <a:pt x="3264" y="9543"/>
                    <a:pt x="3282" y="9631"/>
                  </a:cubicBezTo>
                  <a:lnTo>
                    <a:pt x="3264" y="9631"/>
                  </a:lnTo>
                  <a:cubicBezTo>
                    <a:pt x="3246" y="9596"/>
                    <a:pt x="3211" y="9578"/>
                    <a:pt x="3175" y="9543"/>
                  </a:cubicBezTo>
                  <a:cubicBezTo>
                    <a:pt x="3033" y="9436"/>
                    <a:pt x="2874" y="9348"/>
                    <a:pt x="2696" y="9259"/>
                  </a:cubicBezTo>
                  <a:cubicBezTo>
                    <a:pt x="2448" y="9135"/>
                    <a:pt x="2217" y="8975"/>
                    <a:pt x="2004" y="8798"/>
                  </a:cubicBezTo>
                  <a:cubicBezTo>
                    <a:pt x="1792" y="8620"/>
                    <a:pt x="1614" y="8408"/>
                    <a:pt x="1490" y="8142"/>
                  </a:cubicBezTo>
                  <a:cubicBezTo>
                    <a:pt x="1490" y="8124"/>
                    <a:pt x="1490" y="8106"/>
                    <a:pt x="1472" y="8088"/>
                  </a:cubicBezTo>
                  <a:cubicBezTo>
                    <a:pt x="1472" y="8088"/>
                    <a:pt x="1472" y="8088"/>
                    <a:pt x="1472" y="8071"/>
                  </a:cubicBezTo>
                  <a:close/>
                  <a:moveTo>
                    <a:pt x="3938" y="8461"/>
                  </a:moveTo>
                  <a:cubicBezTo>
                    <a:pt x="3938" y="8479"/>
                    <a:pt x="3938" y="8496"/>
                    <a:pt x="3938" y="8514"/>
                  </a:cubicBezTo>
                  <a:cubicBezTo>
                    <a:pt x="3885" y="8727"/>
                    <a:pt x="3796" y="8940"/>
                    <a:pt x="3690" y="9135"/>
                  </a:cubicBezTo>
                  <a:cubicBezTo>
                    <a:pt x="3619" y="9241"/>
                    <a:pt x="3565" y="9365"/>
                    <a:pt x="3512" y="9472"/>
                  </a:cubicBezTo>
                  <a:cubicBezTo>
                    <a:pt x="3459" y="9631"/>
                    <a:pt x="3459" y="9773"/>
                    <a:pt x="3512" y="9933"/>
                  </a:cubicBezTo>
                  <a:cubicBezTo>
                    <a:pt x="3654" y="10465"/>
                    <a:pt x="3778" y="10997"/>
                    <a:pt x="3956" y="11529"/>
                  </a:cubicBezTo>
                  <a:cubicBezTo>
                    <a:pt x="4257" y="12469"/>
                    <a:pt x="4594" y="13392"/>
                    <a:pt x="4984" y="14314"/>
                  </a:cubicBezTo>
                  <a:cubicBezTo>
                    <a:pt x="5463" y="15432"/>
                    <a:pt x="5978" y="16514"/>
                    <a:pt x="6581" y="17578"/>
                  </a:cubicBezTo>
                  <a:cubicBezTo>
                    <a:pt x="7042" y="18394"/>
                    <a:pt x="7539" y="19192"/>
                    <a:pt x="8088" y="19955"/>
                  </a:cubicBezTo>
                  <a:cubicBezTo>
                    <a:pt x="8319" y="20256"/>
                    <a:pt x="8567" y="20575"/>
                    <a:pt x="8833" y="20859"/>
                  </a:cubicBezTo>
                  <a:cubicBezTo>
                    <a:pt x="8851" y="20877"/>
                    <a:pt x="8851" y="20895"/>
                    <a:pt x="8869" y="20912"/>
                  </a:cubicBezTo>
                  <a:cubicBezTo>
                    <a:pt x="8842" y="20926"/>
                    <a:pt x="8817" y="20932"/>
                    <a:pt x="8794" y="20932"/>
                  </a:cubicBezTo>
                  <a:cubicBezTo>
                    <a:pt x="8757" y="20932"/>
                    <a:pt x="8724" y="20917"/>
                    <a:pt x="8691" y="20895"/>
                  </a:cubicBezTo>
                  <a:cubicBezTo>
                    <a:pt x="8514" y="20664"/>
                    <a:pt x="8337" y="20451"/>
                    <a:pt x="8159" y="20221"/>
                  </a:cubicBezTo>
                  <a:cubicBezTo>
                    <a:pt x="7663" y="19600"/>
                    <a:pt x="7237" y="18926"/>
                    <a:pt x="6829" y="18234"/>
                  </a:cubicBezTo>
                  <a:cubicBezTo>
                    <a:pt x="6102" y="17010"/>
                    <a:pt x="5481" y="15751"/>
                    <a:pt x="4931" y="14456"/>
                  </a:cubicBezTo>
                  <a:cubicBezTo>
                    <a:pt x="4470" y="13374"/>
                    <a:pt x="4062" y="12257"/>
                    <a:pt x="3743" y="11121"/>
                  </a:cubicBezTo>
                  <a:cubicBezTo>
                    <a:pt x="3619" y="10713"/>
                    <a:pt x="3512" y="10288"/>
                    <a:pt x="3388" y="9862"/>
                  </a:cubicBezTo>
                  <a:cubicBezTo>
                    <a:pt x="3335" y="9702"/>
                    <a:pt x="3317" y="9525"/>
                    <a:pt x="3282" y="9365"/>
                  </a:cubicBezTo>
                  <a:cubicBezTo>
                    <a:pt x="3282" y="9330"/>
                    <a:pt x="3282" y="9312"/>
                    <a:pt x="3299" y="9277"/>
                  </a:cubicBezTo>
                  <a:cubicBezTo>
                    <a:pt x="3423" y="9099"/>
                    <a:pt x="3548" y="8922"/>
                    <a:pt x="3690" y="8745"/>
                  </a:cubicBezTo>
                  <a:cubicBezTo>
                    <a:pt x="3760" y="8656"/>
                    <a:pt x="3831" y="8567"/>
                    <a:pt x="3902" y="8479"/>
                  </a:cubicBezTo>
                  <a:cubicBezTo>
                    <a:pt x="3902" y="8479"/>
                    <a:pt x="3920" y="8461"/>
                    <a:pt x="3938" y="8461"/>
                  </a:cubicBezTo>
                  <a:close/>
                  <a:moveTo>
                    <a:pt x="3086" y="0"/>
                  </a:moveTo>
                  <a:cubicBezTo>
                    <a:pt x="3069" y="18"/>
                    <a:pt x="3051" y="18"/>
                    <a:pt x="3033" y="36"/>
                  </a:cubicBezTo>
                  <a:cubicBezTo>
                    <a:pt x="2980" y="89"/>
                    <a:pt x="2927" y="142"/>
                    <a:pt x="2856" y="195"/>
                  </a:cubicBezTo>
                  <a:cubicBezTo>
                    <a:pt x="2749" y="248"/>
                    <a:pt x="2643" y="302"/>
                    <a:pt x="2519" y="337"/>
                  </a:cubicBezTo>
                  <a:cubicBezTo>
                    <a:pt x="2430" y="355"/>
                    <a:pt x="2341" y="373"/>
                    <a:pt x="2253" y="408"/>
                  </a:cubicBezTo>
                  <a:cubicBezTo>
                    <a:pt x="2058" y="461"/>
                    <a:pt x="1934" y="568"/>
                    <a:pt x="1827" y="745"/>
                  </a:cubicBezTo>
                  <a:cubicBezTo>
                    <a:pt x="1809" y="780"/>
                    <a:pt x="1792" y="798"/>
                    <a:pt x="1774" y="834"/>
                  </a:cubicBezTo>
                  <a:cubicBezTo>
                    <a:pt x="1721" y="922"/>
                    <a:pt x="1650" y="976"/>
                    <a:pt x="1543" y="1011"/>
                  </a:cubicBezTo>
                  <a:cubicBezTo>
                    <a:pt x="1437" y="1029"/>
                    <a:pt x="1348" y="1064"/>
                    <a:pt x="1242" y="1100"/>
                  </a:cubicBezTo>
                  <a:cubicBezTo>
                    <a:pt x="1082" y="1171"/>
                    <a:pt x="976" y="1295"/>
                    <a:pt x="905" y="1437"/>
                  </a:cubicBezTo>
                  <a:cubicBezTo>
                    <a:pt x="834" y="1579"/>
                    <a:pt x="798" y="1721"/>
                    <a:pt x="763" y="1862"/>
                  </a:cubicBezTo>
                  <a:cubicBezTo>
                    <a:pt x="763" y="1933"/>
                    <a:pt x="727" y="1987"/>
                    <a:pt x="674" y="2022"/>
                  </a:cubicBezTo>
                  <a:cubicBezTo>
                    <a:pt x="639" y="2040"/>
                    <a:pt x="603" y="2093"/>
                    <a:pt x="568" y="2146"/>
                  </a:cubicBezTo>
                  <a:cubicBezTo>
                    <a:pt x="515" y="2270"/>
                    <a:pt x="497" y="2395"/>
                    <a:pt x="515" y="2519"/>
                  </a:cubicBezTo>
                  <a:lnTo>
                    <a:pt x="515" y="2625"/>
                  </a:lnTo>
                  <a:cubicBezTo>
                    <a:pt x="515" y="2661"/>
                    <a:pt x="497" y="2696"/>
                    <a:pt x="479" y="2732"/>
                  </a:cubicBezTo>
                  <a:cubicBezTo>
                    <a:pt x="426" y="2820"/>
                    <a:pt x="373" y="2891"/>
                    <a:pt x="337" y="2980"/>
                  </a:cubicBezTo>
                  <a:cubicBezTo>
                    <a:pt x="302" y="3033"/>
                    <a:pt x="284" y="3086"/>
                    <a:pt x="284" y="3140"/>
                  </a:cubicBezTo>
                  <a:cubicBezTo>
                    <a:pt x="248" y="3317"/>
                    <a:pt x="266" y="3494"/>
                    <a:pt x="284" y="3654"/>
                  </a:cubicBezTo>
                  <a:cubicBezTo>
                    <a:pt x="302" y="3760"/>
                    <a:pt x="319" y="3867"/>
                    <a:pt x="355" y="3973"/>
                  </a:cubicBezTo>
                  <a:cubicBezTo>
                    <a:pt x="390" y="4115"/>
                    <a:pt x="373" y="4239"/>
                    <a:pt x="302" y="4363"/>
                  </a:cubicBezTo>
                  <a:cubicBezTo>
                    <a:pt x="284" y="4381"/>
                    <a:pt x="266" y="4417"/>
                    <a:pt x="266" y="4434"/>
                  </a:cubicBezTo>
                  <a:cubicBezTo>
                    <a:pt x="213" y="4523"/>
                    <a:pt x="160" y="4612"/>
                    <a:pt x="124" y="4718"/>
                  </a:cubicBezTo>
                  <a:cubicBezTo>
                    <a:pt x="36" y="4913"/>
                    <a:pt x="0" y="5144"/>
                    <a:pt x="53" y="5357"/>
                  </a:cubicBezTo>
                  <a:cubicBezTo>
                    <a:pt x="107" y="5587"/>
                    <a:pt x="231" y="5765"/>
                    <a:pt x="426" y="5871"/>
                  </a:cubicBezTo>
                  <a:cubicBezTo>
                    <a:pt x="497" y="5907"/>
                    <a:pt x="550" y="5942"/>
                    <a:pt x="621" y="5978"/>
                  </a:cubicBezTo>
                  <a:cubicBezTo>
                    <a:pt x="727" y="6031"/>
                    <a:pt x="834" y="6084"/>
                    <a:pt x="922" y="6155"/>
                  </a:cubicBezTo>
                  <a:cubicBezTo>
                    <a:pt x="1135" y="6279"/>
                    <a:pt x="1277" y="6456"/>
                    <a:pt x="1384" y="6687"/>
                  </a:cubicBezTo>
                  <a:cubicBezTo>
                    <a:pt x="1419" y="6811"/>
                    <a:pt x="1437" y="6918"/>
                    <a:pt x="1419" y="7042"/>
                  </a:cubicBezTo>
                  <a:cubicBezTo>
                    <a:pt x="1401" y="7166"/>
                    <a:pt x="1366" y="7308"/>
                    <a:pt x="1348" y="7450"/>
                  </a:cubicBezTo>
                  <a:cubicBezTo>
                    <a:pt x="1313" y="7627"/>
                    <a:pt x="1313" y="7822"/>
                    <a:pt x="1366" y="8000"/>
                  </a:cubicBezTo>
                  <a:cubicBezTo>
                    <a:pt x="1401" y="8212"/>
                    <a:pt x="1526" y="8390"/>
                    <a:pt x="1650" y="8549"/>
                  </a:cubicBezTo>
                  <a:cubicBezTo>
                    <a:pt x="1863" y="8833"/>
                    <a:pt x="2146" y="9028"/>
                    <a:pt x="2448" y="9206"/>
                  </a:cubicBezTo>
                  <a:cubicBezTo>
                    <a:pt x="2572" y="9277"/>
                    <a:pt x="2696" y="9348"/>
                    <a:pt x="2838" y="9419"/>
                  </a:cubicBezTo>
                  <a:cubicBezTo>
                    <a:pt x="2945" y="9490"/>
                    <a:pt x="3069" y="9561"/>
                    <a:pt x="3157" y="9649"/>
                  </a:cubicBezTo>
                  <a:cubicBezTo>
                    <a:pt x="3228" y="9685"/>
                    <a:pt x="3282" y="9756"/>
                    <a:pt x="3299" y="9827"/>
                  </a:cubicBezTo>
                  <a:cubicBezTo>
                    <a:pt x="3335" y="9968"/>
                    <a:pt x="3388" y="10110"/>
                    <a:pt x="3423" y="10252"/>
                  </a:cubicBezTo>
                  <a:cubicBezTo>
                    <a:pt x="3548" y="10767"/>
                    <a:pt x="3690" y="11281"/>
                    <a:pt x="3867" y="11795"/>
                  </a:cubicBezTo>
                  <a:cubicBezTo>
                    <a:pt x="4257" y="13019"/>
                    <a:pt x="4718" y="14208"/>
                    <a:pt x="5250" y="15378"/>
                  </a:cubicBezTo>
                  <a:cubicBezTo>
                    <a:pt x="5712" y="16372"/>
                    <a:pt x="6208" y="17329"/>
                    <a:pt x="6758" y="18270"/>
                  </a:cubicBezTo>
                  <a:cubicBezTo>
                    <a:pt x="7184" y="18979"/>
                    <a:pt x="7627" y="19671"/>
                    <a:pt x="8142" y="20327"/>
                  </a:cubicBezTo>
                  <a:cubicBezTo>
                    <a:pt x="8301" y="20522"/>
                    <a:pt x="8461" y="20717"/>
                    <a:pt x="8638" y="20930"/>
                  </a:cubicBezTo>
                  <a:cubicBezTo>
                    <a:pt x="8677" y="20969"/>
                    <a:pt x="8743" y="20998"/>
                    <a:pt x="8803" y="20998"/>
                  </a:cubicBezTo>
                  <a:cubicBezTo>
                    <a:pt x="8826" y="20998"/>
                    <a:pt x="8849" y="20993"/>
                    <a:pt x="8869" y="20983"/>
                  </a:cubicBezTo>
                  <a:cubicBezTo>
                    <a:pt x="8922" y="20966"/>
                    <a:pt x="8958" y="20912"/>
                    <a:pt x="8904" y="20859"/>
                  </a:cubicBezTo>
                  <a:cubicBezTo>
                    <a:pt x="8869" y="20806"/>
                    <a:pt x="8816" y="20753"/>
                    <a:pt x="8780" y="20700"/>
                  </a:cubicBezTo>
                  <a:cubicBezTo>
                    <a:pt x="8301" y="20150"/>
                    <a:pt x="7893" y="19582"/>
                    <a:pt x="7503" y="18979"/>
                  </a:cubicBezTo>
                  <a:cubicBezTo>
                    <a:pt x="6882" y="18021"/>
                    <a:pt x="6332" y="17028"/>
                    <a:pt x="5836" y="16017"/>
                  </a:cubicBezTo>
                  <a:cubicBezTo>
                    <a:pt x="5055" y="14421"/>
                    <a:pt x="4399" y="12789"/>
                    <a:pt x="3885" y="11086"/>
                  </a:cubicBezTo>
                  <a:cubicBezTo>
                    <a:pt x="3778" y="10696"/>
                    <a:pt x="3672" y="10305"/>
                    <a:pt x="3565" y="9915"/>
                  </a:cubicBezTo>
                  <a:cubicBezTo>
                    <a:pt x="3530" y="9756"/>
                    <a:pt x="3530" y="9614"/>
                    <a:pt x="3601" y="9472"/>
                  </a:cubicBezTo>
                  <a:cubicBezTo>
                    <a:pt x="3636" y="9365"/>
                    <a:pt x="3690" y="9277"/>
                    <a:pt x="3743" y="9188"/>
                  </a:cubicBezTo>
                  <a:cubicBezTo>
                    <a:pt x="3902" y="8922"/>
                    <a:pt x="4009" y="8620"/>
                    <a:pt x="4044" y="8301"/>
                  </a:cubicBezTo>
                  <a:cubicBezTo>
                    <a:pt x="4062" y="8106"/>
                    <a:pt x="4115" y="7911"/>
                    <a:pt x="4222" y="7734"/>
                  </a:cubicBezTo>
                  <a:cubicBezTo>
                    <a:pt x="4257" y="7645"/>
                    <a:pt x="4293" y="7556"/>
                    <a:pt x="4328" y="7485"/>
                  </a:cubicBezTo>
                  <a:cubicBezTo>
                    <a:pt x="4399" y="7308"/>
                    <a:pt x="4417" y="7148"/>
                    <a:pt x="4399" y="6971"/>
                  </a:cubicBezTo>
                  <a:cubicBezTo>
                    <a:pt x="4381" y="6705"/>
                    <a:pt x="4310" y="6456"/>
                    <a:pt x="4204" y="6208"/>
                  </a:cubicBezTo>
                  <a:cubicBezTo>
                    <a:pt x="4133" y="6013"/>
                    <a:pt x="4027" y="5836"/>
                    <a:pt x="3920" y="5658"/>
                  </a:cubicBezTo>
                  <a:cubicBezTo>
                    <a:pt x="3796" y="5445"/>
                    <a:pt x="3707" y="5233"/>
                    <a:pt x="3672" y="5002"/>
                  </a:cubicBezTo>
                  <a:cubicBezTo>
                    <a:pt x="3636" y="4842"/>
                    <a:pt x="3601" y="4665"/>
                    <a:pt x="3565" y="4488"/>
                  </a:cubicBezTo>
                  <a:cubicBezTo>
                    <a:pt x="3512" y="4239"/>
                    <a:pt x="3423" y="4009"/>
                    <a:pt x="3282" y="3778"/>
                  </a:cubicBezTo>
                  <a:cubicBezTo>
                    <a:pt x="3211" y="3672"/>
                    <a:pt x="3140" y="3583"/>
                    <a:pt x="3051" y="3494"/>
                  </a:cubicBezTo>
                  <a:cubicBezTo>
                    <a:pt x="2980" y="3441"/>
                    <a:pt x="2927" y="3388"/>
                    <a:pt x="2874" y="3335"/>
                  </a:cubicBezTo>
                  <a:cubicBezTo>
                    <a:pt x="2749" y="3228"/>
                    <a:pt x="2643" y="3069"/>
                    <a:pt x="2572" y="2909"/>
                  </a:cubicBezTo>
                  <a:cubicBezTo>
                    <a:pt x="2537" y="2838"/>
                    <a:pt x="2501" y="2749"/>
                    <a:pt x="2483" y="2661"/>
                  </a:cubicBezTo>
                  <a:cubicBezTo>
                    <a:pt x="2448" y="2572"/>
                    <a:pt x="2412" y="2483"/>
                    <a:pt x="2377" y="2412"/>
                  </a:cubicBezTo>
                  <a:cubicBezTo>
                    <a:pt x="2324" y="2288"/>
                    <a:pt x="2235" y="2182"/>
                    <a:pt x="2111" y="2111"/>
                  </a:cubicBezTo>
                  <a:cubicBezTo>
                    <a:pt x="2040" y="2075"/>
                    <a:pt x="1969" y="2022"/>
                    <a:pt x="1916" y="1969"/>
                  </a:cubicBezTo>
                  <a:cubicBezTo>
                    <a:pt x="1774" y="1845"/>
                    <a:pt x="1738" y="1703"/>
                    <a:pt x="1774" y="1525"/>
                  </a:cubicBezTo>
                  <a:cubicBezTo>
                    <a:pt x="1809" y="1295"/>
                    <a:pt x="1934" y="1118"/>
                    <a:pt x="2111" y="993"/>
                  </a:cubicBezTo>
                  <a:cubicBezTo>
                    <a:pt x="2217" y="922"/>
                    <a:pt x="2341" y="851"/>
                    <a:pt x="2466" y="780"/>
                  </a:cubicBezTo>
                  <a:cubicBezTo>
                    <a:pt x="2661" y="674"/>
                    <a:pt x="2820" y="514"/>
                    <a:pt x="2945" y="337"/>
                  </a:cubicBezTo>
                  <a:cubicBezTo>
                    <a:pt x="2998" y="248"/>
                    <a:pt x="3051" y="160"/>
                    <a:pt x="3086" y="71"/>
                  </a:cubicBezTo>
                  <a:cubicBezTo>
                    <a:pt x="3086" y="53"/>
                    <a:pt x="3086" y="18"/>
                    <a:pt x="3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小节标题2">
  <p:cSld name="SECTION_HEADER_2">
    <p:spTree>
      <p:nvGrpSpPr>
        <p:cNvPr id="234" name="Shape 234"/>
        <p:cNvGrpSpPr/>
        <p:nvPr/>
      </p:nvGrpSpPr>
      <p:grpSpPr>
        <a:xfrm>
          <a:off x="0" y="0"/>
          <a:ext cx="0" cy="0"/>
          <a:chOff x="0" y="0"/>
          <a:chExt cx="0" cy="0"/>
        </a:xfrm>
      </p:grpSpPr>
      <p:sp>
        <p:nvSpPr>
          <p:cNvPr id="235" name="Google Shape;235;p22"/>
          <p:cNvSpPr/>
          <p:nvPr/>
        </p:nvSpPr>
        <p:spPr>
          <a:xfrm>
            <a:off x="713175" y="540275"/>
            <a:ext cx="7716600" cy="405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txBox="1"/>
          <p:nvPr>
            <p:ph type="title"/>
          </p:nvPr>
        </p:nvSpPr>
        <p:spPr>
          <a:xfrm>
            <a:off x="1734450" y="2038425"/>
            <a:ext cx="5675100" cy="98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7" name="Google Shape;237;p22"/>
          <p:cNvSpPr txBox="1"/>
          <p:nvPr>
            <p:ph idx="1" type="subTitle"/>
          </p:nvPr>
        </p:nvSpPr>
        <p:spPr>
          <a:xfrm>
            <a:off x="2334450" y="3814250"/>
            <a:ext cx="4475100" cy="4695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2100"/>
              <a:buNone/>
              <a:defRPr sz="1600">
                <a:latin typeface="Raleway"/>
                <a:ea typeface="Raleway"/>
                <a:cs typeface="Raleway"/>
                <a:sym typeface="Raleway"/>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8" name="Google Shape;238;p22"/>
          <p:cNvSpPr txBox="1"/>
          <p:nvPr>
            <p:ph hasCustomPrompt="1" idx="2" type="title"/>
          </p:nvPr>
        </p:nvSpPr>
        <p:spPr>
          <a:xfrm flipH="1">
            <a:off x="3063900" y="1415504"/>
            <a:ext cx="3016200" cy="8835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rgbClr val="E87E45"/>
              </a:buClr>
              <a:buSzPts val="3600"/>
              <a:buNone/>
              <a:defRPr sz="10000"/>
            </a:lvl1pPr>
            <a:lvl2pPr lvl="1"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239" name="Google Shape;239;p22"/>
          <p:cNvSpPr/>
          <p:nvPr/>
        </p:nvSpPr>
        <p:spPr>
          <a:xfrm>
            <a:off x="7624200" y="3183975"/>
            <a:ext cx="23975" cy="94050"/>
          </a:xfrm>
          <a:custGeom>
            <a:rect b="b" l="l" r="r" t="t"/>
            <a:pathLst>
              <a:path extrusionOk="0" h="3762" w="959">
                <a:moveTo>
                  <a:pt x="18" y="1"/>
                </a:moveTo>
                <a:cubicBezTo>
                  <a:pt x="18" y="19"/>
                  <a:pt x="0" y="36"/>
                  <a:pt x="0" y="54"/>
                </a:cubicBezTo>
                <a:cubicBezTo>
                  <a:pt x="36" y="302"/>
                  <a:pt x="54" y="551"/>
                  <a:pt x="89" y="781"/>
                </a:cubicBezTo>
                <a:cubicBezTo>
                  <a:pt x="178" y="1225"/>
                  <a:pt x="266" y="1668"/>
                  <a:pt x="391" y="2112"/>
                </a:cubicBezTo>
                <a:cubicBezTo>
                  <a:pt x="515" y="2644"/>
                  <a:pt x="692" y="3140"/>
                  <a:pt x="852" y="3655"/>
                </a:cubicBezTo>
                <a:cubicBezTo>
                  <a:pt x="870" y="3708"/>
                  <a:pt x="870" y="3761"/>
                  <a:pt x="958" y="3761"/>
                </a:cubicBezTo>
                <a:cubicBezTo>
                  <a:pt x="550" y="2520"/>
                  <a:pt x="195" y="1278"/>
                  <a:pt x="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2"/>
          <p:cNvGrpSpPr/>
          <p:nvPr/>
        </p:nvGrpSpPr>
        <p:grpSpPr>
          <a:xfrm>
            <a:off x="7434675" y="2906800"/>
            <a:ext cx="995100" cy="1684725"/>
            <a:chOff x="7041300" y="2906800"/>
            <a:chExt cx="995100" cy="1684725"/>
          </a:xfrm>
        </p:grpSpPr>
        <p:sp>
          <p:nvSpPr>
            <p:cNvPr id="241" name="Google Shape;241;p22"/>
            <p:cNvSpPr/>
            <p:nvPr/>
          </p:nvSpPr>
          <p:spPr>
            <a:xfrm>
              <a:off x="7041300" y="3535050"/>
              <a:ext cx="995100" cy="1056425"/>
            </a:xfrm>
            <a:custGeom>
              <a:rect b="b" l="l" r="r" t="t"/>
              <a:pathLst>
                <a:path extrusionOk="0" h="42257" w="39804">
                  <a:moveTo>
                    <a:pt x="10484" y="2879"/>
                  </a:moveTo>
                  <a:lnTo>
                    <a:pt x="10484" y="2879"/>
                  </a:lnTo>
                  <a:cubicBezTo>
                    <a:pt x="10485" y="2881"/>
                    <a:pt x="10487" y="2883"/>
                    <a:pt x="10489" y="2886"/>
                  </a:cubicBezTo>
                  <a:lnTo>
                    <a:pt x="10489" y="2886"/>
                  </a:lnTo>
                  <a:cubicBezTo>
                    <a:pt x="10487" y="2883"/>
                    <a:pt x="10486" y="2881"/>
                    <a:pt x="10484" y="2879"/>
                  </a:cubicBezTo>
                  <a:close/>
                  <a:moveTo>
                    <a:pt x="11650" y="1810"/>
                  </a:moveTo>
                  <a:cubicBezTo>
                    <a:pt x="11801" y="1810"/>
                    <a:pt x="11951" y="1818"/>
                    <a:pt x="12098" y="1833"/>
                  </a:cubicBezTo>
                  <a:cubicBezTo>
                    <a:pt x="12151" y="1833"/>
                    <a:pt x="12186" y="1851"/>
                    <a:pt x="12257" y="1868"/>
                  </a:cubicBezTo>
                  <a:cubicBezTo>
                    <a:pt x="11708" y="2471"/>
                    <a:pt x="11388" y="3181"/>
                    <a:pt x="11069" y="3926"/>
                  </a:cubicBezTo>
                  <a:cubicBezTo>
                    <a:pt x="10893" y="3556"/>
                    <a:pt x="10734" y="3186"/>
                    <a:pt x="10489" y="2886"/>
                  </a:cubicBezTo>
                  <a:lnTo>
                    <a:pt x="10489" y="2886"/>
                  </a:lnTo>
                  <a:cubicBezTo>
                    <a:pt x="10502" y="2904"/>
                    <a:pt x="10503" y="2934"/>
                    <a:pt x="10519" y="2950"/>
                  </a:cubicBezTo>
                  <a:cubicBezTo>
                    <a:pt x="10679" y="3287"/>
                    <a:pt x="10838" y="3624"/>
                    <a:pt x="10980" y="3944"/>
                  </a:cubicBezTo>
                  <a:cubicBezTo>
                    <a:pt x="11016" y="3997"/>
                    <a:pt x="11016" y="4050"/>
                    <a:pt x="11016" y="4085"/>
                  </a:cubicBezTo>
                  <a:cubicBezTo>
                    <a:pt x="10980" y="4298"/>
                    <a:pt x="10927" y="4493"/>
                    <a:pt x="10874" y="4724"/>
                  </a:cubicBezTo>
                  <a:cubicBezTo>
                    <a:pt x="10838" y="4689"/>
                    <a:pt x="10785" y="4653"/>
                    <a:pt x="10750" y="4635"/>
                  </a:cubicBezTo>
                  <a:cubicBezTo>
                    <a:pt x="10448" y="4440"/>
                    <a:pt x="10129" y="4316"/>
                    <a:pt x="9774" y="4298"/>
                  </a:cubicBezTo>
                  <a:cubicBezTo>
                    <a:pt x="9686" y="4298"/>
                    <a:pt x="9579" y="4316"/>
                    <a:pt x="9490" y="4334"/>
                  </a:cubicBezTo>
                  <a:cubicBezTo>
                    <a:pt x="8941" y="4476"/>
                    <a:pt x="8479" y="4742"/>
                    <a:pt x="8142" y="5203"/>
                  </a:cubicBezTo>
                  <a:cubicBezTo>
                    <a:pt x="8018" y="5380"/>
                    <a:pt x="7894" y="5575"/>
                    <a:pt x="7770" y="5753"/>
                  </a:cubicBezTo>
                  <a:cubicBezTo>
                    <a:pt x="7717" y="5841"/>
                    <a:pt x="7628" y="5912"/>
                    <a:pt x="7522" y="5930"/>
                  </a:cubicBezTo>
                  <a:cubicBezTo>
                    <a:pt x="7362" y="5966"/>
                    <a:pt x="7202" y="6001"/>
                    <a:pt x="7025" y="6037"/>
                  </a:cubicBezTo>
                  <a:cubicBezTo>
                    <a:pt x="6848" y="5859"/>
                    <a:pt x="6688" y="5700"/>
                    <a:pt x="6511" y="5522"/>
                  </a:cubicBezTo>
                  <a:lnTo>
                    <a:pt x="6511" y="5522"/>
                  </a:lnTo>
                  <a:cubicBezTo>
                    <a:pt x="6599" y="5735"/>
                    <a:pt x="6759" y="5877"/>
                    <a:pt x="6918" y="6054"/>
                  </a:cubicBezTo>
                  <a:cubicBezTo>
                    <a:pt x="6759" y="6090"/>
                    <a:pt x="6617" y="6125"/>
                    <a:pt x="6475" y="6178"/>
                  </a:cubicBezTo>
                  <a:cubicBezTo>
                    <a:pt x="6333" y="6232"/>
                    <a:pt x="6209" y="6303"/>
                    <a:pt x="6049" y="6374"/>
                  </a:cubicBezTo>
                  <a:cubicBezTo>
                    <a:pt x="5819" y="5912"/>
                    <a:pt x="5712" y="5434"/>
                    <a:pt x="5801" y="4919"/>
                  </a:cubicBezTo>
                  <a:cubicBezTo>
                    <a:pt x="5890" y="4369"/>
                    <a:pt x="6085" y="3873"/>
                    <a:pt x="6528" y="3482"/>
                  </a:cubicBezTo>
                  <a:cubicBezTo>
                    <a:pt x="6564" y="3536"/>
                    <a:pt x="6581" y="3571"/>
                    <a:pt x="6617" y="3607"/>
                  </a:cubicBezTo>
                  <a:cubicBezTo>
                    <a:pt x="6883" y="3944"/>
                    <a:pt x="7149" y="4281"/>
                    <a:pt x="7397" y="4618"/>
                  </a:cubicBezTo>
                  <a:cubicBezTo>
                    <a:pt x="7433" y="4671"/>
                    <a:pt x="7486" y="4706"/>
                    <a:pt x="7522" y="4742"/>
                  </a:cubicBezTo>
                  <a:cubicBezTo>
                    <a:pt x="7539" y="4724"/>
                    <a:pt x="7539" y="4724"/>
                    <a:pt x="7539" y="4724"/>
                  </a:cubicBezTo>
                  <a:cubicBezTo>
                    <a:pt x="7238" y="4298"/>
                    <a:pt x="6918" y="3873"/>
                    <a:pt x="6581" y="3447"/>
                  </a:cubicBezTo>
                  <a:cubicBezTo>
                    <a:pt x="6706" y="3358"/>
                    <a:pt x="6812" y="3287"/>
                    <a:pt x="6936" y="3216"/>
                  </a:cubicBezTo>
                  <a:cubicBezTo>
                    <a:pt x="7131" y="3482"/>
                    <a:pt x="7291" y="3784"/>
                    <a:pt x="7539" y="3997"/>
                  </a:cubicBezTo>
                  <a:cubicBezTo>
                    <a:pt x="7362" y="3731"/>
                    <a:pt x="7202" y="3465"/>
                    <a:pt x="7007" y="3181"/>
                  </a:cubicBezTo>
                  <a:cubicBezTo>
                    <a:pt x="7078" y="3145"/>
                    <a:pt x="7114" y="3128"/>
                    <a:pt x="7149" y="3110"/>
                  </a:cubicBezTo>
                  <a:cubicBezTo>
                    <a:pt x="7557" y="2915"/>
                    <a:pt x="7983" y="2844"/>
                    <a:pt x="8408" y="2808"/>
                  </a:cubicBezTo>
                  <a:cubicBezTo>
                    <a:pt x="8497" y="2808"/>
                    <a:pt x="8586" y="2791"/>
                    <a:pt x="8692" y="2791"/>
                  </a:cubicBezTo>
                  <a:cubicBezTo>
                    <a:pt x="8923" y="2773"/>
                    <a:pt x="9136" y="2702"/>
                    <a:pt x="9349" y="2560"/>
                  </a:cubicBezTo>
                  <a:cubicBezTo>
                    <a:pt x="9863" y="2223"/>
                    <a:pt x="10413" y="1975"/>
                    <a:pt x="11016" y="1868"/>
                  </a:cubicBezTo>
                  <a:cubicBezTo>
                    <a:pt x="11224" y="1827"/>
                    <a:pt x="11438" y="1810"/>
                    <a:pt x="11650" y="1810"/>
                  </a:cubicBezTo>
                  <a:close/>
                  <a:moveTo>
                    <a:pt x="13986" y="189"/>
                  </a:moveTo>
                  <a:cubicBezTo>
                    <a:pt x="14113" y="189"/>
                    <a:pt x="14230" y="240"/>
                    <a:pt x="14333" y="343"/>
                  </a:cubicBezTo>
                  <a:cubicBezTo>
                    <a:pt x="14492" y="485"/>
                    <a:pt x="14617" y="662"/>
                    <a:pt x="14687" y="857"/>
                  </a:cubicBezTo>
                  <a:cubicBezTo>
                    <a:pt x="14829" y="1194"/>
                    <a:pt x="14918" y="1549"/>
                    <a:pt x="14971" y="1904"/>
                  </a:cubicBezTo>
                  <a:cubicBezTo>
                    <a:pt x="15078" y="2578"/>
                    <a:pt x="15166" y="3252"/>
                    <a:pt x="15255" y="3926"/>
                  </a:cubicBezTo>
                  <a:cubicBezTo>
                    <a:pt x="15344" y="4600"/>
                    <a:pt x="15415" y="5256"/>
                    <a:pt x="15486" y="5912"/>
                  </a:cubicBezTo>
                  <a:cubicBezTo>
                    <a:pt x="15486" y="5948"/>
                    <a:pt x="15486" y="5983"/>
                    <a:pt x="15486" y="6019"/>
                  </a:cubicBezTo>
                  <a:cubicBezTo>
                    <a:pt x="14900" y="4564"/>
                    <a:pt x="14546" y="3057"/>
                    <a:pt x="14280" y="1514"/>
                  </a:cubicBezTo>
                  <a:cubicBezTo>
                    <a:pt x="14244" y="1584"/>
                    <a:pt x="14262" y="1638"/>
                    <a:pt x="14262" y="1709"/>
                  </a:cubicBezTo>
                  <a:cubicBezTo>
                    <a:pt x="14492" y="3323"/>
                    <a:pt x="14900" y="4884"/>
                    <a:pt x="15503" y="6391"/>
                  </a:cubicBezTo>
                  <a:cubicBezTo>
                    <a:pt x="15557" y="6533"/>
                    <a:pt x="15592" y="6693"/>
                    <a:pt x="15628" y="6852"/>
                  </a:cubicBezTo>
                  <a:cubicBezTo>
                    <a:pt x="15734" y="7314"/>
                    <a:pt x="15823" y="7775"/>
                    <a:pt x="15929" y="8236"/>
                  </a:cubicBezTo>
                  <a:cubicBezTo>
                    <a:pt x="15947" y="8289"/>
                    <a:pt x="15947" y="8325"/>
                    <a:pt x="15982" y="8396"/>
                  </a:cubicBezTo>
                  <a:cubicBezTo>
                    <a:pt x="15947" y="8360"/>
                    <a:pt x="15911" y="8342"/>
                    <a:pt x="15911" y="8325"/>
                  </a:cubicBezTo>
                  <a:cubicBezTo>
                    <a:pt x="15255" y="7278"/>
                    <a:pt x="14617" y="6196"/>
                    <a:pt x="14138" y="5061"/>
                  </a:cubicBezTo>
                  <a:cubicBezTo>
                    <a:pt x="13730" y="4068"/>
                    <a:pt x="13464" y="3039"/>
                    <a:pt x="13322" y="1975"/>
                  </a:cubicBezTo>
                  <a:cubicBezTo>
                    <a:pt x="13286" y="1726"/>
                    <a:pt x="13268" y="1478"/>
                    <a:pt x="13268" y="1230"/>
                  </a:cubicBezTo>
                  <a:cubicBezTo>
                    <a:pt x="13268" y="1070"/>
                    <a:pt x="13286" y="910"/>
                    <a:pt x="13322" y="751"/>
                  </a:cubicBezTo>
                  <a:cubicBezTo>
                    <a:pt x="13393" y="503"/>
                    <a:pt x="13535" y="343"/>
                    <a:pt x="13765" y="236"/>
                  </a:cubicBezTo>
                  <a:cubicBezTo>
                    <a:pt x="13841" y="205"/>
                    <a:pt x="13915" y="189"/>
                    <a:pt x="13986" y="189"/>
                  </a:cubicBezTo>
                  <a:close/>
                  <a:moveTo>
                    <a:pt x="9755" y="4498"/>
                  </a:moveTo>
                  <a:cubicBezTo>
                    <a:pt x="9920" y="4498"/>
                    <a:pt x="10078" y="4534"/>
                    <a:pt x="10235" y="4600"/>
                  </a:cubicBezTo>
                  <a:cubicBezTo>
                    <a:pt x="10501" y="4689"/>
                    <a:pt x="10732" y="4848"/>
                    <a:pt x="10945" y="5043"/>
                  </a:cubicBezTo>
                  <a:cubicBezTo>
                    <a:pt x="10927" y="5629"/>
                    <a:pt x="10945" y="6214"/>
                    <a:pt x="11069" y="6799"/>
                  </a:cubicBezTo>
                  <a:cubicBezTo>
                    <a:pt x="10501" y="6214"/>
                    <a:pt x="9916" y="5664"/>
                    <a:pt x="9260" y="5167"/>
                  </a:cubicBezTo>
                  <a:cubicBezTo>
                    <a:pt x="9260" y="5185"/>
                    <a:pt x="9260" y="5185"/>
                    <a:pt x="9242" y="5203"/>
                  </a:cubicBezTo>
                  <a:lnTo>
                    <a:pt x="9384" y="5327"/>
                  </a:lnTo>
                  <a:cubicBezTo>
                    <a:pt x="9916" y="5788"/>
                    <a:pt x="10448" y="6285"/>
                    <a:pt x="10945" y="6799"/>
                  </a:cubicBezTo>
                  <a:cubicBezTo>
                    <a:pt x="11069" y="6941"/>
                    <a:pt x="11158" y="7101"/>
                    <a:pt x="11193" y="7278"/>
                  </a:cubicBezTo>
                  <a:cubicBezTo>
                    <a:pt x="11388" y="7988"/>
                    <a:pt x="11690" y="8626"/>
                    <a:pt x="12062" y="9247"/>
                  </a:cubicBezTo>
                  <a:cubicBezTo>
                    <a:pt x="12116" y="9353"/>
                    <a:pt x="12186" y="9460"/>
                    <a:pt x="12240" y="9584"/>
                  </a:cubicBezTo>
                  <a:cubicBezTo>
                    <a:pt x="10892" y="8254"/>
                    <a:pt x="9419" y="7083"/>
                    <a:pt x="7876" y="5983"/>
                  </a:cubicBezTo>
                  <a:cubicBezTo>
                    <a:pt x="8125" y="5558"/>
                    <a:pt x="8373" y="5150"/>
                    <a:pt x="8763" y="4866"/>
                  </a:cubicBezTo>
                  <a:cubicBezTo>
                    <a:pt x="9011" y="4689"/>
                    <a:pt x="9295" y="4582"/>
                    <a:pt x="9579" y="4511"/>
                  </a:cubicBezTo>
                  <a:cubicBezTo>
                    <a:pt x="9639" y="4502"/>
                    <a:pt x="9697" y="4498"/>
                    <a:pt x="9755" y="4498"/>
                  </a:cubicBezTo>
                  <a:close/>
                  <a:moveTo>
                    <a:pt x="11548" y="3394"/>
                  </a:moveTo>
                  <a:lnTo>
                    <a:pt x="11566" y="3411"/>
                  </a:lnTo>
                  <a:cubicBezTo>
                    <a:pt x="11566" y="3447"/>
                    <a:pt x="11566" y="3500"/>
                    <a:pt x="11566" y="3536"/>
                  </a:cubicBezTo>
                  <a:cubicBezTo>
                    <a:pt x="11424" y="4972"/>
                    <a:pt x="11796" y="6267"/>
                    <a:pt x="12577" y="7456"/>
                  </a:cubicBezTo>
                  <a:cubicBezTo>
                    <a:pt x="12736" y="7704"/>
                    <a:pt x="12896" y="7934"/>
                    <a:pt x="13073" y="8165"/>
                  </a:cubicBezTo>
                  <a:cubicBezTo>
                    <a:pt x="13499" y="8768"/>
                    <a:pt x="13872" y="9389"/>
                    <a:pt x="14173" y="10063"/>
                  </a:cubicBezTo>
                  <a:cubicBezTo>
                    <a:pt x="14333" y="10435"/>
                    <a:pt x="14528" y="10790"/>
                    <a:pt x="14723" y="11145"/>
                  </a:cubicBezTo>
                  <a:cubicBezTo>
                    <a:pt x="15007" y="11677"/>
                    <a:pt x="15344" y="12174"/>
                    <a:pt x="15734" y="12617"/>
                  </a:cubicBezTo>
                  <a:cubicBezTo>
                    <a:pt x="15752" y="12670"/>
                    <a:pt x="15787" y="12706"/>
                    <a:pt x="15805" y="12759"/>
                  </a:cubicBezTo>
                  <a:cubicBezTo>
                    <a:pt x="15769" y="12741"/>
                    <a:pt x="15734" y="12724"/>
                    <a:pt x="15716" y="12706"/>
                  </a:cubicBezTo>
                  <a:cubicBezTo>
                    <a:pt x="15361" y="12440"/>
                    <a:pt x="14989" y="12174"/>
                    <a:pt x="14634" y="11908"/>
                  </a:cubicBezTo>
                  <a:cubicBezTo>
                    <a:pt x="13357" y="10897"/>
                    <a:pt x="12364" y="9637"/>
                    <a:pt x="11708" y="8130"/>
                  </a:cubicBezTo>
                  <a:cubicBezTo>
                    <a:pt x="11335" y="7278"/>
                    <a:pt x="11140" y="6391"/>
                    <a:pt x="11122" y="5469"/>
                  </a:cubicBezTo>
                  <a:cubicBezTo>
                    <a:pt x="11105" y="4795"/>
                    <a:pt x="11229" y="4156"/>
                    <a:pt x="11477" y="3536"/>
                  </a:cubicBezTo>
                  <a:cubicBezTo>
                    <a:pt x="11495" y="3482"/>
                    <a:pt x="11530" y="3447"/>
                    <a:pt x="11548" y="3394"/>
                  </a:cubicBezTo>
                  <a:close/>
                  <a:moveTo>
                    <a:pt x="2236" y="10116"/>
                  </a:moveTo>
                  <a:lnTo>
                    <a:pt x="2236" y="10116"/>
                  </a:lnTo>
                  <a:cubicBezTo>
                    <a:pt x="2200" y="10258"/>
                    <a:pt x="2165" y="10382"/>
                    <a:pt x="2147" y="10506"/>
                  </a:cubicBezTo>
                  <a:cubicBezTo>
                    <a:pt x="2112" y="10719"/>
                    <a:pt x="2094" y="10950"/>
                    <a:pt x="2094" y="11163"/>
                  </a:cubicBezTo>
                  <a:cubicBezTo>
                    <a:pt x="2112" y="11429"/>
                    <a:pt x="2147" y="11695"/>
                    <a:pt x="2147" y="11943"/>
                  </a:cubicBezTo>
                  <a:cubicBezTo>
                    <a:pt x="2147" y="12121"/>
                    <a:pt x="2147" y="12280"/>
                    <a:pt x="2129" y="12440"/>
                  </a:cubicBezTo>
                  <a:cubicBezTo>
                    <a:pt x="2094" y="12653"/>
                    <a:pt x="1987" y="12830"/>
                    <a:pt x="1828" y="12972"/>
                  </a:cubicBezTo>
                  <a:cubicBezTo>
                    <a:pt x="1668" y="13114"/>
                    <a:pt x="1509" y="13256"/>
                    <a:pt x="1367" y="13398"/>
                  </a:cubicBezTo>
                  <a:cubicBezTo>
                    <a:pt x="1260" y="13504"/>
                    <a:pt x="1154" y="13628"/>
                    <a:pt x="1047" y="13752"/>
                  </a:cubicBezTo>
                  <a:cubicBezTo>
                    <a:pt x="817" y="14054"/>
                    <a:pt x="746" y="14409"/>
                    <a:pt x="781" y="14781"/>
                  </a:cubicBezTo>
                  <a:cubicBezTo>
                    <a:pt x="781" y="14781"/>
                    <a:pt x="781" y="14799"/>
                    <a:pt x="764" y="14834"/>
                  </a:cubicBezTo>
                  <a:cubicBezTo>
                    <a:pt x="746" y="14799"/>
                    <a:pt x="728" y="14781"/>
                    <a:pt x="710" y="14763"/>
                  </a:cubicBezTo>
                  <a:cubicBezTo>
                    <a:pt x="604" y="14568"/>
                    <a:pt x="480" y="14373"/>
                    <a:pt x="391" y="14160"/>
                  </a:cubicBezTo>
                  <a:cubicBezTo>
                    <a:pt x="196" y="13699"/>
                    <a:pt x="214" y="13238"/>
                    <a:pt x="391" y="12777"/>
                  </a:cubicBezTo>
                  <a:cubicBezTo>
                    <a:pt x="444" y="12617"/>
                    <a:pt x="551" y="12475"/>
                    <a:pt x="693" y="12369"/>
                  </a:cubicBezTo>
                  <a:cubicBezTo>
                    <a:pt x="799" y="12298"/>
                    <a:pt x="905" y="12227"/>
                    <a:pt x="1012" y="12156"/>
                  </a:cubicBezTo>
                  <a:cubicBezTo>
                    <a:pt x="1260" y="11996"/>
                    <a:pt x="1438" y="11783"/>
                    <a:pt x="1544" y="11517"/>
                  </a:cubicBezTo>
                  <a:cubicBezTo>
                    <a:pt x="1615" y="11322"/>
                    <a:pt x="1686" y="11127"/>
                    <a:pt x="1775" y="10932"/>
                  </a:cubicBezTo>
                  <a:cubicBezTo>
                    <a:pt x="1881" y="10684"/>
                    <a:pt x="2023" y="10453"/>
                    <a:pt x="2147" y="10205"/>
                  </a:cubicBezTo>
                  <a:cubicBezTo>
                    <a:pt x="2165" y="10169"/>
                    <a:pt x="2200" y="10152"/>
                    <a:pt x="2236" y="10116"/>
                  </a:cubicBezTo>
                  <a:close/>
                  <a:moveTo>
                    <a:pt x="13180" y="1301"/>
                  </a:moveTo>
                  <a:cubicBezTo>
                    <a:pt x="13180" y="1372"/>
                    <a:pt x="13198" y="1425"/>
                    <a:pt x="13198" y="1478"/>
                  </a:cubicBezTo>
                  <a:cubicBezTo>
                    <a:pt x="13215" y="2028"/>
                    <a:pt x="13322" y="2578"/>
                    <a:pt x="13446" y="3110"/>
                  </a:cubicBezTo>
                  <a:cubicBezTo>
                    <a:pt x="13712" y="4387"/>
                    <a:pt x="14226" y="5593"/>
                    <a:pt x="14865" y="6728"/>
                  </a:cubicBezTo>
                  <a:cubicBezTo>
                    <a:pt x="15237" y="7402"/>
                    <a:pt x="15645" y="8059"/>
                    <a:pt x="16018" y="8715"/>
                  </a:cubicBezTo>
                  <a:cubicBezTo>
                    <a:pt x="16089" y="8839"/>
                    <a:pt x="16160" y="8963"/>
                    <a:pt x="16213" y="9105"/>
                  </a:cubicBezTo>
                  <a:cubicBezTo>
                    <a:pt x="16497" y="9832"/>
                    <a:pt x="16887" y="10524"/>
                    <a:pt x="17313" y="11180"/>
                  </a:cubicBezTo>
                  <a:cubicBezTo>
                    <a:pt x="17543" y="11535"/>
                    <a:pt x="17792" y="11908"/>
                    <a:pt x="18022" y="12262"/>
                  </a:cubicBezTo>
                  <a:cubicBezTo>
                    <a:pt x="18430" y="12865"/>
                    <a:pt x="18785" y="13469"/>
                    <a:pt x="19033" y="14143"/>
                  </a:cubicBezTo>
                  <a:cubicBezTo>
                    <a:pt x="19157" y="14515"/>
                    <a:pt x="19281" y="14905"/>
                    <a:pt x="19281" y="15313"/>
                  </a:cubicBezTo>
                  <a:cubicBezTo>
                    <a:pt x="19281" y="15437"/>
                    <a:pt x="19264" y="15544"/>
                    <a:pt x="19246" y="15668"/>
                  </a:cubicBezTo>
                  <a:cubicBezTo>
                    <a:pt x="19246" y="15721"/>
                    <a:pt x="19228" y="15792"/>
                    <a:pt x="19140" y="15810"/>
                  </a:cubicBezTo>
                  <a:cubicBezTo>
                    <a:pt x="19122" y="15792"/>
                    <a:pt x="19104" y="15757"/>
                    <a:pt x="19086" y="15721"/>
                  </a:cubicBezTo>
                  <a:cubicBezTo>
                    <a:pt x="18909" y="14710"/>
                    <a:pt x="18448" y="13806"/>
                    <a:pt x="17862" y="12972"/>
                  </a:cubicBezTo>
                  <a:cubicBezTo>
                    <a:pt x="17330" y="12174"/>
                    <a:pt x="16763" y="11411"/>
                    <a:pt x="16195" y="10631"/>
                  </a:cubicBezTo>
                  <a:cubicBezTo>
                    <a:pt x="15592" y="9779"/>
                    <a:pt x="14989" y="8946"/>
                    <a:pt x="14386" y="8094"/>
                  </a:cubicBezTo>
                  <a:cubicBezTo>
                    <a:pt x="13765" y="7190"/>
                    <a:pt x="13215" y="6249"/>
                    <a:pt x="12754" y="5256"/>
                  </a:cubicBezTo>
                  <a:cubicBezTo>
                    <a:pt x="12683" y="5114"/>
                    <a:pt x="12630" y="4972"/>
                    <a:pt x="12559" y="4848"/>
                  </a:cubicBezTo>
                  <a:lnTo>
                    <a:pt x="12541" y="4848"/>
                  </a:lnTo>
                  <a:cubicBezTo>
                    <a:pt x="12559" y="4901"/>
                    <a:pt x="12559" y="4972"/>
                    <a:pt x="12577" y="5026"/>
                  </a:cubicBezTo>
                  <a:cubicBezTo>
                    <a:pt x="12772" y="5504"/>
                    <a:pt x="13002" y="5983"/>
                    <a:pt x="13268" y="6445"/>
                  </a:cubicBezTo>
                  <a:cubicBezTo>
                    <a:pt x="13854" y="7491"/>
                    <a:pt x="14528" y="8484"/>
                    <a:pt x="15237" y="9460"/>
                  </a:cubicBezTo>
                  <a:cubicBezTo>
                    <a:pt x="16036" y="10577"/>
                    <a:pt x="16834" y="11677"/>
                    <a:pt x="17632" y="12795"/>
                  </a:cubicBezTo>
                  <a:cubicBezTo>
                    <a:pt x="18058" y="13398"/>
                    <a:pt x="18430" y="14018"/>
                    <a:pt x="18696" y="14710"/>
                  </a:cubicBezTo>
                  <a:cubicBezTo>
                    <a:pt x="18785" y="14941"/>
                    <a:pt x="18856" y="15189"/>
                    <a:pt x="18927" y="15437"/>
                  </a:cubicBezTo>
                  <a:cubicBezTo>
                    <a:pt x="18927" y="15473"/>
                    <a:pt x="18927" y="15491"/>
                    <a:pt x="18944" y="15544"/>
                  </a:cubicBezTo>
                  <a:cubicBezTo>
                    <a:pt x="18909" y="15526"/>
                    <a:pt x="18891" y="15508"/>
                    <a:pt x="18874" y="15491"/>
                  </a:cubicBezTo>
                  <a:cubicBezTo>
                    <a:pt x="18501" y="14994"/>
                    <a:pt x="18058" y="14568"/>
                    <a:pt x="17614" y="14160"/>
                  </a:cubicBezTo>
                  <a:cubicBezTo>
                    <a:pt x="17348" y="13930"/>
                    <a:pt x="17082" y="13681"/>
                    <a:pt x="16798" y="13469"/>
                  </a:cubicBezTo>
                  <a:cubicBezTo>
                    <a:pt x="16071" y="12848"/>
                    <a:pt x="15486" y="12103"/>
                    <a:pt x="15007" y="11287"/>
                  </a:cubicBezTo>
                  <a:cubicBezTo>
                    <a:pt x="14758" y="10879"/>
                    <a:pt x="14546" y="10453"/>
                    <a:pt x="14350" y="10010"/>
                  </a:cubicBezTo>
                  <a:cubicBezTo>
                    <a:pt x="14013" y="9283"/>
                    <a:pt x="13623" y="8591"/>
                    <a:pt x="13144" y="7934"/>
                  </a:cubicBezTo>
                  <a:cubicBezTo>
                    <a:pt x="12843" y="7527"/>
                    <a:pt x="12559" y="7119"/>
                    <a:pt x="12328" y="6657"/>
                  </a:cubicBezTo>
                  <a:cubicBezTo>
                    <a:pt x="11920" y="5877"/>
                    <a:pt x="11725" y="5043"/>
                    <a:pt x="11690" y="4156"/>
                  </a:cubicBezTo>
                  <a:cubicBezTo>
                    <a:pt x="11672" y="3748"/>
                    <a:pt x="11708" y="3323"/>
                    <a:pt x="11796" y="2915"/>
                  </a:cubicBezTo>
                  <a:cubicBezTo>
                    <a:pt x="11849" y="2720"/>
                    <a:pt x="11974" y="2507"/>
                    <a:pt x="12098" y="2383"/>
                  </a:cubicBezTo>
                  <a:cubicBezTo>
                    <a:pt x="12470" y="3553"/>
                    <a:pt x="12878" y="4706"/>
                    <a:pt x="13535" y="5735"/>
                  </a:cubicBezTo>
                  <a:cubicBezTo>
                    <a:pt x="12949" y="4635"/>
                    <a:pt x="12506" y="3482"/>
                    <a:pt x="12169" y="2294"/>
                  </a:cubicBezTo>
                  <a:cubicBezTo>
                    <a:pt x="12275" y="2081"/>
                    <a:pt x="12967" y="1407"/>
                    <a:pt x="13180" y="1301"/>
                  </a:cubicBezTo>
                  <a:close/>
                  <a:moveTo>
                    <a:pt x="3686" y="9272"/>
                  </a:moveTo>
                  <a:cubicBezTo>
                    <a:pt x="3765" y="9272"/>
                    <a:pt x="3843" y="9276"/>
                    <a:pt x="3921" y="9283"/>
                  </a:cubicBezTo>
                  <a:cubicBezTo>
                    <a:pt x="3956" y="9283"/>
                    <a:pt x="3992" y="9300"/>
                    <a:pt x="4045" y="9318"/>
                  </a:cubicBezTo>
                  <a:cubicBezTo>
                    <a:pt x="3921" y="9992"/>
                    <a:pt x="3992" y="10648"/>
                    <a:pt x="4222" y="11322"/>
                  </a:cubicBezTo>
                  <a:cubicBezTo>
                    <a:pt x="4187" y="11305"/>
                    <a:pt x="4169" y="11305"/>
                    <a:pt x="4151" y="11287"/>
                  </a:cubicBezTo>
                  <a:cubicBezTo>
                    <a:pt x="3832" y="11145"/>
                    <a:pt x="3513" y="11056"/>
                    <a:pt x="3176" y="10968"/>
                  </a:cubicBezTo>
                  <a:cubicBezTo>
                    <a:pt x="3149" y="10959"/>
                    <a:pt x="3123" y="10954"/>
                    <a:pt x="3096" y="10954"/>
                  </a:cubicBezTo>
                  <a:cubicBezTo>
                    <a:pt x="3069" y="10954"/>
                    <a:pt x="3043" y="10959"/>
                    <a:pt x="3016" y="10968"/>
                  </a:cubicBezTo>
                  <a:lnTo>
                    <a:pt x="3105" y="11003"/>
                  </a:lnTo>
                  <a:cubicBezTo>
                    <a:pt x="3442" y="11127"/>
                    <a:pt x="3797" y="11251"/>
                    <a:pt x="4134" y="11376"/>
                  </a:cubicBezTo>
                  <a:cubicBezTo>
                    <a:pt x="4240" y="11411"/>
                    <a:pt x="4329" y="11482"/>
                    <a:pt x="4382" y="11588"/>
                  </a:cubicBezTo>
                  <a:cubicBezTo>
                    <a:pt x="4595" y="12014"/>
                    <a:pt x="4932" y="12316"/>
                    <a:pt x="5287" y="12599"/>
                  </a:cubicBezTo>
                  <a:cubicBezTo>
                    <a:pt x="5836" y="13043"/>
                    <a:pt x="6440" y="13327"/>
                    <a:pt x="7096" y="13539"/>
                  </a:cubicBezTo>
                  <a:cubicBezTo>
                    <a:pt x="7273" y="13610"/>
                    <a:pt x="7468" y="13681"/>
                    <a:pt x="7646" y="13752"/>
                  </a:cubicBezTo>
                  <a:cubicBezTo>
                    <a:pt x="7699" y="13770"/>
                    <a:pt x="7770" y="13806"/>
                    <a:pt x="7823" y="13859"/>
                  </a:cubicBezTo>
                  <a:cubicBezTo>
                    <a:pt x="8160" y="14231"/>
                    <a:pt x="8568" y="14533"/>
                    <a:pt x="8976" y="14817"/>
                  </a:cubicBezTo>
                  <a:cubicBezTo>
                    <a:pt x="9011" y="14852"/>
                    <a:pt x="9065" y="14888"/>
                    <a:pt x="9118" y="14923"/>
                  </a:cubicBezTo>
                  <a:cubicBezTo>
                    <a:pt x="9100" y="14923"/>
                    <a:pt x="9100" y="14941"/>
                    <a:pt x="9100" y="14941"/>
                  </a:cubicBezTo>
                  <a:cubicBezTo>
                    <a:pt x="8976" y="14958"/>
                    <a:pt x="8852" y="14958"/>
                    <a:pt x="8728" y="14976"/>
                  </a:cubicBezTo>
                  <a:cubicBezTo>
                    <a:pt x="8515" y="15012"/>
                    <a:pt x="8320" y="15047"/>
                    <a:pt x="8125" y="15083"/>
                  </a:cubicBezTo>
                  <a:cubicBezTo>
                    <a:pt x="8036" y="15083"/>
                    <a:pt x="7947" y="15083"/>
                    <a:pt x="7876" y="15065"/>
                  </a:cubicBezTo>
                  <a:cubicBezTo>
                    <a:pt x="6918" y="14834"/>
                    <a:pt x="6032" y="14462"/>
                    <a:pt x="5162" y="14054"/>
                  </a:cubicBezTo>
                  <a:cubicBezTo>
                    <a:pt x="5127" y="14036"/>
                    <a:pt x="5092" y="14018"/>
                    <a:pt x="5056" y="14001"/>
                  </a:cubicBezTo>
                  <a:cubicBezTo>
                    <a:pt x="5056" y="14001"/>
                    <a:pt x="5038" y="14018"/>
                    <a:pt x="5038" y="14018"/>
                  </a:cubicBezTo>
                  <a:cubicBezTo>
                    <a:pt x="5925" y="14497"/>
                    <a:pt x="6830" y="14888"/>
                    <a:pt x="7823" y="15136"/>
                  </a:cubicBezTo>
                  <a:cubicBezTo>
                    <a:pt x="7770" y="15171"/>
                    <a:pt x="7752" y="15189"/>
                    <a:pt x="7717" y="15189"/>
                  </a:cubicBezTo>
                  <a:cubicBezTo>
                    <a:pt x="7557" y="15260"/>
                    <a:pt x="7397" y="15313"/>
                    <a:pt x="7220" y="15384"/>
                  </a:cubicBezTo>
                  <a:cubicBezTo>
                    <a:pt x="7168" y="15410"/>
                    <a:pt x="7116" y="15427"/>
                    <a:pt x="7057" y="15427"/>
                  </a:cubicBezTo>
                  <a:cubicBezTo>
                    <a:pt x="7036" y="15427"/>
                    <a:pt x="7013" y="15424"/>
                    <a:pt x="6989" y="15420"/>
                  </a:cubicBezTo>
                  <a:cubicBezTo>
                    <a:pt x="5766" y="15100"/>
                    <a:pt x="4577" y="14728"/>
                    <a:pt x="3424" y="14231"/>
                  </a:cubicBezTo>
                  <a:cubicBezTo>
                    <a:pt x="3406" y="14214"/>
                    <a:pt x="3389" y="14214"/>
                    <a:pt x="3371" y="14214"/>
                  </a:cubicBezTo>
                  <a:cubicBezTo>
                    <a:pt x="3939" y="14515"/>
                    <a:pt x="4524" y="14746"/>
                    <a:pt x="5127" y="14941"/>
                  </a:cubicBezTo>
                  <a:cubicBezTo>
                    <a:pt x="5730" y="15136"/>
                    <a:pt x="6333" y="15313"/>
                    <a:pt x="6954" y="15508"/>
                  </a:cubicBezTo>
                  <a:cubicBezTo>
                    <a:pt x="6936" y="15526"/>
                    <a:pt x="6901" y="15544"/>
                    <a:pt x="6883" y="15562"/>
                  </a:cubicBezTo>
                  <a:cubicBezTo>
                    <a:pt x="6564" y="15703"/>
                    <a:pt x="6280" y="15899"/>
                    <a:pt x="6032" y="16129"/>
                  </a:cubicBezTo>
                  <a:cubicBezTo>
                    <a:pt x="5961" y="16182"/>
                    <a:pt x="5907" y="16200"/>
                    <a:pt x="5836" y="16200"/>
                  </a:cubicBezTo>
                  <a:cubicBezTo>
                    <a:pt x="5287" y="16165"/>
                    <a:pt x="4737" y="16094"/>
                    <a:pt x="4205" y="15970"/>
                  </a:cubicBezTo>
                  <a:cubicBezTo>
                    <a:pt x="3336" y="15774"/>
                    <a:pt x="2484" y="15508"/>
                    <a:pt x="1668" y="15171"/>
                  </a:cubicBezTo>
                  <a:cubicBezTo>
                    <a:pt x="1402" y="15065"/>
                    <a:pt x="1154" y="14941"/>
                    <a:pt x="923" y="14781"/>
                  </a:cubicBezTo>
                  <a:cubicBezTo>
                    <a:pt x="870" y="14497"/>
                    <a:pt x="923" y="14249"/>
                    <a:pt x="1065" y="14001"/>
                  </a:cubicBezTo>
                  <a:cubicBezTo>
                    <a:pt x="1136" y="13877"/>
                    <a:pt x="1225" y="13770"/>
                    <a:pt x="1331" y="13664"/>
                  </a:cubicBezTo>
                  <a:cubicBezTo>
                    <a:pt x="1491" y="13504"/>
                    <a:pt x="1668" y="13327"/>
                    <a:pt x="1846" y="13185"/>
                  </a:cubicBezTo>
                  <a:cubicBezTo>
                    <a:pt x="2183" y="12919"/>
                    <a:pt x="2324" y="12582"/>
                    <a:pt x="2307" y="12174"/>
                  </a:cubicBezTo>
                  <a:cubicBezTo>
                    <a:pt x="2307" y="11925"/>
                    <a:pt x="2307" y="11695"/>
                    <a:pt x="2271" y="11464"/>
                  </a:cubicBezTo>
                  <a:cubicBezTo>
                    <a:pt x="2200" y="10879"/>
                    <a:pt x="2324" y="10347"/>
                    <a:pt x="2626" y="9832"/>
                  </a:cubicBezTo>
                  <a:cubicBezTo>
                    <a:pt x="2768" y="9566"/>
                    <a:pt x="2981" y="9389"/>
                    <a:pt x="3265" y="9318"/>
                  </a:cubicBezTo>
                  <a:cubicBezTo>
                    <a:pt x="3411" y="9284"/>
                    <a:pt x="3550" y="9272"/>
                    <a:pt x="3686" y="9272"/>
                  </a:cubicBezTo>
                  <a:close/>
                  <a:moveTo>
                    <a:pt x="941" y="14888"/>
                  </a:moveTo>
                  <a:lnTo>
                    <a:pt x="941" y="14888"/>
                  </a:lnTo>
                  <a:cubicBezTo>
                    <a:pt x="2484" y="15668"/>
                    <a:pt x="4098" y="16147"/>
                    <a:pt x="5836" y="16289"/>
                  </a:cubicBezTo>
                  <a:cubicBezTo>
                    <a:pt x="5819" y="16307"/>
                    <a:pt x="5819" y="16324"/>
                    <a:pt x="5819" y="16324"/>
                  </a:cubicBezTo>
                  <a:cubicBezTo>
                    <a:pt x="5659" y="16484"/>
                    <a:pt x="5499" y="16661"/>
                    <a:pt x="5340" y="16821"/>
                  </a:cubicBezTo>
                  <a:cubicBezTo>
                    <a:pt x="4595" y="16732"/>
                    <a:pt x="3868" y="16697"/>
                    <a:pt x="3140" y="16502"/>
                  </a:cubicBezTo>
                  <a:cubicBezTo>
                    <a:pt x="2342" y="16289"/>
                    <a:pt x="1650" y="15899"/>
                    <a:pt x="1101" y="15260"/>
                  </a:cubicBezTo>
                  <a:cubicBezTo>
                    <a:pt x="994" y="15154"/>
                    <a:pt x="941" y="15029"/>
                    <a:pt x="941" y="14888"/>
                  </a:cubicBezTo>
                  <a:close/>
                  <a:moveTo>
                    <a:pt x="7841" y="6054"/>
                  </a:moveTo>
                  <a:cubicBezTo>
                    <a:pt x="7965" y="6143"/>
                    <a:pt x="8107" y="6249"/>
                    <a:pt x="8267" y="6356"/>
                  </a:cubicBezTo>
                  <a:cubicBezTo>
                    <a:pt x="9331" y="7154"/>
                    <a:pt x="10377" y="7988"/>
                    <a:pt x="11371" y="8892"/>
                  </a:cubicBezTo>
                  <a:cubicBezTo>
                    <a:pt x="11672" y="9176"/>
                    <a:pt x="11974" y="9460"/>
                    <a:pt x="12257" y="9744"/>
                  </a:cubicBezTo>
                  <a:cubicBezTo>
                    <a:pt x="12435" y="9921"/>
                    <a:pt x="12612" y="10116"/>
                    <a:pt x="12772" y="10311"/>
                  </a:cubicBezTo>
                  <a:cubicBezTo>
                    <a:pt x="13410" y="11127"/>
                    <a:pt x="14155" y="11837"/>
                    <a:pt x="15007" y="12440"/>
                  </a:cubicBezTo>
                  <a:cubicBezTo>
                    <a:pt x="15397" y="12724"/>
                    <a:pt x="15787" y="13007"/>
                    <a:pt x="16177" y="13273"/>
                  </a:cubicBezTo>
                  <a:cubicBezTo>
                    <a:pt x="16568" y="13539"/>
                    <a:pt x="16940" y="13841"/>
                    <a:pt x="17295" y="14160"/>
                  </a:cubicBezTo>
                  <a:cubicBezTo>
                    <a:pt x="17313" y="14178"/>
                    <a:pt x="17330" y="14196"/>
                    <a:pt x="17348" y="14214"/>
                  </a:cubicBezTo>
                  <a:cubicBezTo>
                    <a:pt x="17348" y="14214"/>
                    <a:pt x="17348" y="14214"/>
                    <a:pt x="17348" y="14231"/>
                  </a:cubicBezTo>
                  <a:cubicBezTo>
                    <a:pt x="17330" y="14231"/>
                    <a:pt x="17330" y="14231"/>
                    <a:pt x="17313" y="14214"/>
                  </a:cubicBezTo>
                  <a:cubicBezTo>
                    <a:pt x="16639" y="13770"/>
                    <a:pt x="15911" y="13398"/>
                    <a:pt x="15184" y="13025"/>
                  </a:cubicBezTo>
                  <a:cubicBezTo>
                    <a:pt x="14049" y="12422"/>
                    <a:pt x="12967" y="11748"/>
                    <a:pt x="11974" y="10914"/>
                  </a:cubicBezTo>
                  <a:cubicBezTo>
                    <a:pt x="11512" y="10542"/>
                    <a:pt x="11069" y="10152"/>
                    <a:pt x="10661" y="9726"/>
                  </a:cubicBezTo>
                  <a:cubicBezTo>
                    <a:pt x="10643" y="9708"/>
                    <a:pt x="10626" y="9690"/>
                    <a:pt x="10572" y="9673"/>
                  </a:cubicBezTo>
                  <a:lnTo>
                    <a:pt x="10572" y="9673"/>
                  </a:lnTo>
                  <a:cubicBezTo>
                    <a:pt x="10608" y="9708"/>
                    <a:pt x="10626" y="9744"/>
                    <a:pt x="10661" y="9779"/>
                  </a:cubicBezTo>
                  <a:cubicBezTo>
                    <a:pt x="10963" y="10081"/>
                    <a:pt x="11282" y="10400"/>
                    <a:pt x="11601" y="10702"/>
                  </a:cubicBezTo>
                  <a:cubicBezTo>
                    <a:pt x="12683" y="11659"/>
                    <a:pt x="13889" y="12440"/>
                    <a:pt x="15184" y="13114"/>
                  </a:cubicBezTo>
                  <a:cubicBezTo>
                    <a:pt x="15432" y="13256"/>
                    <a:pt x="15699" y="13398"/>
                    <a:pt x="15965" y="13539"/>
                  </a:cubicBezTo>
                  <a:cubicBezTo>
                    <a:pt x="16621" y="13859"/>
                    <a:pt x="17224" y="14249"/>
                    <a:pt x="17827" y="14675"/>
                  </a:cubicBezTo>
                  <a:cubicBezTo>
                    <a:pt x="18182" y="14941"/>
                    <a:pt x="18483" y="15278"/>
                    <a:pt x="18732" y="15650"/>
                  </a:cubicBezTo>
                  <a:cubicBezTo>
                    <a:pt x="18785" y="15739"/>
                    <a:pt x="18820" y="15828"/>
                    <a:pt x="18874" y="15934"/>
                  </a:cubicBezTo>
                  <a:cubicBezTo>
                    <a:pt x="18832" y="15944"/>
                    <a:pt x="18792" y="15949"/>
                    <a:pt x="18753" y="15949"/>
                  </a:cubicBezTo>
                  <a:cubicBezTo>
                    <a:pt x="18659" y="15949"/>
                    <a:pt x="18571" y="15924"/>
                    <a:pt x="18483" y="15899"/>
                  </a:cubicBezTo>
                  <a:cubicBezTo>
                    <a:pt x="17579" y="15703"/>
                    <a:pt x="16710" y="15349"/>
                    <a:pt x="15858" y="14958"/>
                  </a:cubicBezTo>
                  <a:cubicBezTo>
                    <a:pt x="14847" y="14515"/>
                    <a:pt x="13907" y="13947"/>
                    <a:pt x="13002" y="13309"/>
                  </a:cubicBezTo>
                  <a:cubicBezTo>
                    <a:pt x="11796" y="12475"/>
                    <a:pt x="10626" y="11606"/>
                    <a:pt x="9508" y="10648"/>
                  </a:cubicBezTo>
                  <a:cubicBezTo>
                    <a:pt x="9100" y="10311"/>
                    <a:pt x="8710" y="9939"/>
                    <a:pt x="8302" y="9584"/>
                  </a:cubicBezTo>
                  <a:lnTo>
                    <a:pt x="8284" y="9584"/>
                  </a:lnTo>
                  <a:cubicBezTo>
                    <a:pt x="8373" y="9673"/>
                    <a:pt x="8462" y="9761"/>
                    <a:pt x="8550" y="9868"/>
                  </a:cubicBezTo>
                  <a:cubicBezTo>
                    <a:pt x="9189" y="10506"/>
                    <a:pt x="9898" y="11092"/>
                    <a:pt x="10626" y="11659"/>
                  </a:cubicBezTo>
                  <a:cubicBezTo>
                    <a:pt x="11548" y="12387"/>
                    <a:pt x="12506" y="13114"/>
                    <a:pt x="13481" y="13752"/>
                  </a:cubicBezTo>
                  <a:cubicBezTo>
                    <a:pt x="14758" y="14604"/>
                    <a:pt x="16142" y="15260"/>
                    <a:pt x="17579" y="15757"/>
                  </a:cubicBezTo>
                  <a:cubicBezTo>
                    <a:pt x="17916" y="15863"/>
                    <a:pt x="18253" y="15934"/>
                    <a:pt x="18590" y="16023"/>
                  </a:cubicBezTo>
                  <a:cubicBezTo>
                    <a:pt x="18696" y="16040"/>
                    <a:pt x="18785" y="16040"/>
                    <a:pt x="18891" y="16058"/>
                  </a:cubicBezTo>
                  <a:cubicBezTo>
                    <a:pt x="18891" y="16094"/>
                    <a:pt x="18909" y="16129"/>
                    <a:pt x="18909" y="16165"/>
                  </a:cubicBezTo>
                  <a:cubicBezTo>
                    <a:pt x="18749" y="16271"/>
                    <a:pt x="18572" y="16307"/>
                    <a:pt x="18412" y="16307"/>
                  </a:cubicBezTo>
                  <a:cubicBezTo>
                    <a:pt x="18265" y="16314"/>
                    <a:pt x="18118" y="16318"/>
                    <a:pt x="17973" y="16318"/>
                  </a:cubicBezTo>
                  <a:cubicBezTo>
                    <a:pt x="17767" y="16318"/>
                    <a:pt x="17563" y="16310"/>
                    <a:pt x="17366" y="16289"/>
                  </a:cubicBezTo>
                  <a:cubicBezTo>
                    <a:pt x="16834" y="16236"/>
                    <a:pt x="16337" y="16076"/>
                    <a:pt x="15840" y="15899"/>
                  </a:cubicBezTo>
                  <a:cubicBezTo>
                    <a:pt x="14954" y="15579"/>
                    <a:pt x="14120" y="15136"/>
                    <a:pt x="13304" y="14657"/>
                  </a:cubicBezTo>
                  <a:cubicBezTo>
                    <a:pt x="13056" y="14515"/>
                    <a:pt x="12807" y="14373"/>
                    <a:pt x="12559" y="14249"/>
                  </a:cubicBezTo>
                  <a:lnTo>
                    <a:pt x="12559" y="14249"/>
                  </a:lnTo>
                  <a:cubicBezTo>
                    <a:pt x="12594" y="14267"/>
                    <a:pt x="12630" y="14302"/>
                    <a:pt x="12683" y="14338"/>
                  </a:cubicBezTo>
                  <a:cubicBezTo>
                    <a:pt x="13676" y="14976"/>
                    <a:pt x="14723" y="15579"/>
                    <a:pt x="15840" y="15987"/>
                  </a:cubicBezTo>
                  <a:cubicBezTo>
                    <a:pt x="16302" y="16165"/>
                    <a:pt x="16763" y="16289"/>
                    <a:pt x="17242" y="16360"/>
                  </a:cubicBezTo>
                  <a:cubicBezTo>
                    <a:pt x="17491" y="16400"/>
                    <a:pt x="17745" y="16423"/>
                    <a:pt x="18002" y="16423"/>
                  </a:cubicBezTo>
                  <a:cubicBezTo>
                    <a:pt x="18203" y="16423"/>
                    <a:pt x="18405" y="16409"/>
                    <a:pt x="18607" y="16377"/>
                  </a:cubicBezTo>
                  <a:cubicBezTo>
                    <a:pt x="18696" y="16360"/>
                    <a:pt x="18803" y="16324"/>
                    <a:pt x="18909" y="16289"/>
                  </a:cubicBezTo>
                  <a:lnTo>
                    <a:pt x="18909" y="16289"/>
                  </a:lnTo>
                  <a:cubicBezTo>
                    <a:pt x="18874" y="16484"/>
                    <a:pt x="18767" y="16608"/>
                    <a:pt x="18607" y="16661"/>
                  </a:cubicBezTo>
                  <a:cubicBezTo>
                    <a:pt x="18412" y="16750"/>
                    <a:pt x="18199" y="16821"/>
                    <a:pt x="17987" y="16856"/>
                  </a:cubicBezTo>
                  <a:cubicBezTo>
                    <a:pt x="17707" y="16906"/>
                    <a:pt x="17433" y="16928"/>
                    <a:pt x="17158" y="16928"/>
                  </a:cubicBezTo>
                  <a:cubicBezTo>
                    <a:pt x="16945" y="16928"/>
                    <a:pt x="16731" y="16915"/>
                    <a:pt x="16514" y="16892"/>
                  </a:cubicBezTo>
                  <a:cubicBezTo>
                    <a:pt x="15361" y="16768"/>
                    <a:pt x="14280" y="16413"/>
                    <a:pt x="13215" y="15970"/>
                  </a:cubicBezTo>
                  <a:cubicBezTo>
                    <a:pt x="11974" y="15473"/>
                    <a:pt x="10803" y="14834"/>
                    <a:pt x="9668" y="14125"/>
                  </a:cubicBezTo>
                  <a:cubicBezTo>
                    <a:pt x="7912" y="12990"/>
                    <a:pt x="6280" y="11713"/>
                    <a:pt x="4790" y="10240"/>
                  </a:cubicBezTo>
                  <a:cubicBezTo>
                    <a:pt x="4630" y="10098"/>
                    <a:pt x="4471" y="9921"/>
                    <a:pt x="4293" y="9779"/>
                  </a:cubicBezTo>
                  <a:cubicBezTo>
                    <a:pt x="4258" y="9744"/>
                    <a:pt x="4222" y="9708"/>
                    <a:pt x="4187" y="9673"/>
                  </a:cubicBezTo>
                  <a:cubicBezTo>
                    <a:pt x="4258" y="9016"/>
                    <a:pt x="4524" y="8449"/>
                    <a:pt x="4825" y="7864"/>
                  </a:cubicBezTo>
                  <a:cubicBezTo>
                    <a:pt x="4861" y="7917"/>
                    <a:pt x="4896" y="7934"/>
                    <a:pt x="4914" y="7970"/>
                  </a:cubicBezTo>
                  <a:cubicBezTo>
                    <a:pt x="5978" y="9194"/>
                    <a:pt x="7167" y="10294"/>
                    <a:pt x="8497" y="11234"/>
                  </a:cubicBezTo>
                  <a:cubicBezTo>
                    <a:pt x="8781" y="11429"/>
                    <a:pt x="9082" y="11606"/>
                    <a:pt x="9366" y="11783"/>
                  </a:cubicBezTo>
                  <a:cubicBezTo>
                    <a:pt x="9402" y="11819"/>
                    <a:pt x="9455" y="11837"/>
                    <a:pt x="9508" y="11837"/>
                  </a:cubicBezTo>
                  <a:cubicBezTo>
                    <a:pt x="7752" y="10737"/>
                    <a:pt x="6244" y="9353"/>
                    <a:pt x="4879" y="7793"/>
                  </a:cubicBezTo>
                  <a:cubicBezTo>
                    <a:pt x="5021" y="7580"/>
                    <a:pt x="5180" y="7367"/>
                    <a:pt x="5375" y="7190"/>
                  </a:cubicBezTo>
                  <a:cubicBezTo>
                    <a:pt x="5783" y="7722"/>
                    <a:pt x="6191" y="8236"/>
                    <a:pt x="6688" y="8679"/>
                  </a:cubicBezTo>
                  <a:cubicBezTo>
                    <a:pt x="6706" y="8679"/>
                    <a:pt x="6706" y="8662"/>
                    <a:pt x="6723" y="8662"/>
                  </a:cubicBezTo>
                  <a:cubicBezTo>
                    <a:pt x="6688" y="8626"/>
                    <a:pt x="6670" y="8591"/>
                    <a:pt x="6635" y="8555"/>
                  </a:cubicBezTo>
                  <a:cubicBezTo>
                    <a:pt x="6351" y="8254"/>
                    <a:pt x="6085" y="7934"/>
                    <a:pt x="5801" y="7615"/>
                  </a:cubicBezTo>
                  <a:cubicBezTo>
                    <a:pt x="5677" y="7473"/>
                    <a:pt x="5570" y="7296"/>
                    <a:pt x="5446" y="7136"/>
                  </a:cubicBezTo>
                  <a:cubicBezTo>
                    <a:pt x="5464" y="7119"/>
                    <a:pt x="5464" y="7101"/>
                    <a:pt x="5482" y="7083"/>
                  </a:cubicBezTo>
                  <a:cubicBezTo>
                    <a:pt x="5712" y="6906"/>
                    <a:pt x="5943" y="6728"/>
                    <a:pt x="6174" y="6551"/>
                  </a:cubicBezTo>
                  <a:cubicBezTo>
                    <a:pt x="6422" y="6391"/>
                    <a:pt x="6688" y="6320"/>
                    <a:pt x="6972" y="6267"/>
                  </a:cubicBezTo>
                  <a:cubicBezTo>
                    <a:pt x="7096" y="6232"/>
                    <a:pt x="7238" y="6214"/>
                    <a:pt x="7380" y="6178"/>
                  </a:cubicBezTo>
                  <a:cubicBezTo>
                    <a:pt x="7522" y="6143"/>
                    <a:pt x="7663" y="6108"/>
                    <a:pt x="7841" y="6054"/>
                  </a:cubicBezTo>
                  <a:close/>
                  <a:moveTo>
                    <a:pt x="4205" y="9761"/>
                  </a:moveTo>
                  <a:cubicBezTo>
                    <a:pt x="4240" y="9797"/>
                    <a:pt x="4276" y="9832"/>
                    <a:pt x="4311" y="9868"/>
                  </a:cubicBezTo>
                  <a:cubicBezTo>
                    <a:pt x="6298" y="11925"/>
                    <a:pt x="8533" y="13628"/>
                    <a:pt x="11034" y="15012"/>
                  </a:cubicBezTo>
                  <a:cubicBezTo>
                    <a:pt x="12133" y="15615"/>
                    <a:pt x="13268" y="16147"/>
                    <a:pt x="14457" y="16519"/>
                  </a:cubicBezTo>
                  <a:cubicBezTo>
                    <a:pt x="14954" y="16679"/>
                    <a:pt x="15432" y="16803"/>
                    <a:pt x="15929" y="16892"/>
                  </a:cubicBezTo>
                  <a:cubicBezTo>
                    <a:pt x="16390" y="16981"/>
                    <a:pt x="16851" y="16998"/>
                    <a:pt x="17313" y="16998"/>
                  </a:cubicBezTo>
                  <a:cubicBezTo>
                    <a:pt x="17596" y="16998"/>
                    <a:pt x="17880" y="16963"/>
                    <a:pt x="18164" y="16892"/>
                  </a:cubicBezTo>
                  <a:lnTo>
                    <a:pt x="18235" y="16892"/>
                  </a:lnTo>
                  <a:cubicBezTo>
                    <a:pt x="18235" y="16892"/>
                    <a:pt x="18253" y="16910"/>
                    <a:pt x="18253" y="16910"/>
                  </a:cubicBezTo>
                  <a:cubicBezTo>
                    <a:pt x="18182" y="16945"/>
                    <a:pt x="18129" y="16963"/>
                    <a:pt x="18075" y="16998"/>
                  </a:cubicBezTo>
                  <a:cubicBezTo>
                    <a:pt x="17650" y="17122"/>
                    <a:pt x="17242" y="17229"/>
                    <a:pt x="16798" y="17229"/>
                  </a:cubicBezTo>
                  <a:cubicBezTo>
                    <a:pt x="16550" y="17229"/>
                    <a:pt x="16284" y="17247"/>
                    <a:pt x="16018" y="17247"/>
                  </a:cubicBezTo>
                  <a:cubicBezTo>
                    <a:pt x="15379" y="17229"/>
                    <a:pt x="14741" y="17122"/>
                    <a:pt x="14102" y="16981"/>
                  </a:cubicBezTo>
                  <a:cubicBezTo>
                    <a:pt x="12861" y="16697"/>
                    <a:pt x="11690" y="16253"/>
                    <a:pt x="10590" y="15615"/>
                  </a:cubicBezTo>
                  <a:cubicBezTo>
                    <a:pt x="9881" y="15207"/>
                    <a:pt x="9207" y="14763"/>
                    <a:pt x="8550" y="14267"/>
                  </a:cubicBezTo>
                  <a:cubicBezTo>
                    <a:pt x="8355" y="14107"/>
                    <a:pt x="8160" y="13930"/>
                    <a:pt x="7983" y="13735"/>
                  </a:cubicBezTo>
                  <a:cubicBezTo>
                    <a:pt x="7912" y="13664"/>
                    <a:pt x="7823" y="13610"/>
                    <a:pt x="7734" y="13575"/>
                  </a:cubicBezTo>
                  <a:cubicBezTo>
                    <a:pt x="7557" y="13486"/>
                    <a:pt x="7380" y="13433"/>
                    <a:pt x="7185" y="13380"/>
                  </a:cubicBezTo>
                  <a:cubicBezTo>
                    <a:pt x="6546" y="13149"/>
                    <a:pt x="5925" y="12865"/>
                    <a:pt x="5393" y="12440"/>
                  </a:cubicBezTo>
                  <a:cubicBezTo>
                    <a:pt x="5003" y="12121"/>
                    <a:pt x="4666" y="11766"/>
                    <a:pt x="4453" y="11305"/>
                  </a:cubicBezTo>
                  <a:cubicBezTo>
                    <a:pt x="4240" y="10843"/>
                    <a:pt x="4187" y="10347"/>
                    <a:pt x="4187" y="9850"/>
                  </a:cubicBezTo>
                  <a:cubicBezTo>
                    <a:pt x="4187" y="9815"/>
                    <a:pt x="4187" y="9797"/>
                    <a:pt x="4205" y="9761"/>
                  </a:cubicBezTo>
                  <a:close/>
                  <a:moveTo>
                    <a:pt x="7238" y="15633"/>
                  </a:moveTo>
                  <a:lnTo>
                    <a:pt x="7238" y="15633"/>
                  </a:lnTo>
                  <a:cubicBezTo>
                    <a:pt x="7202" y="15668"/>
                    <a:pt x="7202" y="15686"/>
                    <a:pt x="7185" y="15686"/>
                  </a:cubicBezTo>
                  <a:cubicBezTo>
                    <a:pt x="6812" y="16005"/>
                    <a:pt x="6546" y="16395"/>
                    <a:pt x="6298" y="16821"/>
                  </a:cubicBezTo>
                  <a:cubicBezTo>
                    <a:pt x="6244" y="16910"/>
                    <a:pt x="6174" y="17016"/>
                    <a:pt x="6103" y="17105"/>
                  </a:cubicBezTo>
                  <a:cubicBezTo>
                    <a:pt x="5872" y="17477"/>
                    <a:pt x="5535" y="17672"/>
                    <a:pt x="5109" y="17796"/>
                  </a:cubicBezTo>
                  <a:cubicBezTo>
                    <a:pt x="4825" y="17867"/>
                    <a:pt x="4524" y="17885"/>
                    <a:pt x="4222" y="17903"/>
                  </a:cubicBezTo>
                  <a:cubicBezTo>
                    <a:pt x="4027" y="17921"/>
                    <a:pt x="3832" y="17938"/>
                    <a:pt x="3619" y="17956"/>
                  </a:cubicBezTo>
                  <a:cubicBezTo>
                    <a:pt x="3619" y="17956"/>
                    <a:pt x="3619" y="17938"/>
                    <a:pt x="3619" y="17938"/>
                  </a:cubicBezTo>
                  <a:cubicBezTo>
                    <a:pt x="3673" y="17921"/>
                    <a:pt x="3708" y="17903"/>
                    <a:pt x="3761" y="17885"/>
                  </a:cubicBezTo>
                  <a:cubicBezTo>
                    <a:pt x="4045" y="17814"/>
                    <a:pt x="4311" y="17743"/>
                    <a:pt x="4577" y="17690"/>
                  </a:cubicBezTo>
                  <a:cubicBezTo>
                    <a:pt x="4879" y="17619"/>
                    <a:pt x="5109" y="17477"/>
                    <a:pt x="5287" y="17247"/>
                  </a:cubicBezTo>
                  <a:cubicBezTo>
                    <a:pt x="5499" y="16927"/>
                    <a:pt x="5766" y="16661"/>
                    <a:pt x="6049" y="16413"/>
                  </a:cubicBezTo>
                  <a:cubicBezTo>
                    <a:pt x="6351" y="16094"/>
                    <a:pt x="6723" y="15863"/>
                    <a:pt x="7114" y="15668"/>
                  </a:cubicBezTo>
                  <a:cubicBezTo>
                    <a:pt x="7149" y="15650"/>
                    <a:pt x="7167" y="15650"/>
                    <a:pt x="7238" y="15633"/>
                  </a:cubicBezTo>
                  <a:close/>
                  <a:moveTo>
                    <a:pt x="6475" y="16892"/>
                  </a:moveTo>
                  <a:cubicBezTo>
                    <a:pt x="8249" y="17548"/>
                    <a:pt x="10023" y="18151"/>
                    <a:pt x="11867" y="18506"/>
                  </a:cubicBezTo>
                  <a:lnTo>
                    <a:pt x="11725" y="18506"/>
                  </a:lnTo>
                  <a:lnTo>
                    <a:pt x="9295" y="18364"/>
                  </a:lnTo>
                  <a:cubicBezTo>
                    <a:pt x="9011" y="18364"/>
                    <a:pt x="8728" y="18346"/>
                    <a:pt x="8444" y="18329"/>
                  </a:cubicBezTo>
                  <a:cubicBezTo>
                    <a:pt x="7326" y="18275"/>
                    <a:pt x="6209" y="18222"/>
                    <a:pt x="5092" y="18169"/>
                  </a:cubicBezTo>
                  <a:cubicBezTo>
                    <a:pt x="5056" y="18151"/>
                    <a:pt x="5021" y="18151"/>
                    <a:pt x="4985" y="18151"/>
                  </a:cubicBezTo>
                  <a:cubicBezTo>
                    <a:pt x="5322" y="18063"/>
                    <a:pt x="5606" y="17903"/>
                    <a:pt x="5890" y="17690"/>
                  </a:cubicBezTo>
                  <a:cubicBezTo>
                    <a:pt x="6156" y="17477"/>
                    <a:pt x="6298" y="17176"/>
                    <a:pt x="6475" y="16892"/>
                  </a:cubicBezTo>
                  <a:close/>
                  <a:moveTo>
                    <a:pt x="9313" y="15154"/>
                  </a:moveTo>
                  <a:cubicBezTo>
                    <a:pt x="9437" y="15154"/>
                    <a:pt x="9544" y="15189"/>
                    <a:pt x="9650" y="15260"/>
                  </a:cubicBezTo>
                  <a:cubicBezTo>
                    <a:pt x="10501" y="15845"/>
                    <a:pt x="11424" y="16307"/>
                    <a:pt x="12382" y="16661"/>
                  </a:cubicBezTo>
                  <a:cubicBezTo>
                    <a:pt x="13233" y="16998"/>
                    <a:pt x="14120" y="17211"/>
                    <a:pt x="15024" y="17353"/>
                  </a:cubicBezTo>
                  <a:cubicBezTo>
                    <a:pt x="15390" y="17408"/>
                    <a:pt x="15763" y="17436"/>
                    <a:pt x="16138" y="17436"/>
                  </a:cubicBezTo>
                  <a:cubicBezTo>
                    <a:pt x="16364" y="17436"/>
                    <a:pt x="16590" y="17426"/>
                    <a:pt x="16816" y="17406"/>
                  </a:cubicBezTo>
                  <a:cubicBezTo>
                    <a:pt x="17117" y="17389"/>
                    <a:pt x="17437" y="17353"/>
                    <a:pt x="17738" y="17318"/>
                  </a:cubicBezTo>
                  <a:cubicBezTo>
                    <a:pt x="17845" y="17318"/>
                    <a:pt x="17951" y="17335"/>
                    <a:pt x="18058" y="17335"/>
                  </a:cubicBezTo>
                  <a:cubicBezTo>
                    <a:pt x="18111" y="17353"/>
                    <a:pt x="18164" y="17389"/>
                    <a:pt x="18164" y="17442"/>
                  </a:cubicBezTo>
                  <a:cubicBezTo>
                    <a:pt x="18182" y="17513"/>
                    <a:pt x="18129" y="17548"/>
                    <a:pt x="18093" y="17566"/>
                  </a:cubicBezTo>
                  <a:cubicBezTo>
                    <a:pt x="17898" y="17690"/>
                    <a:pt x="17703" y="17779"/>
                    <a:pt x="17490" y="17832"/>
                  </a:cubicBezTo>
                  <a:cubicBezTo>
                    <a:pt x="17100" y="17956"/>
                    <a:pt x="16710" y="18009"/>
                    <a:pt x="16302" y="18027"/>
                  </a:cubicBezTo>
                  <a:cubicBezTo>
                    <a:pt x="16080" y="18045"/>
                    <a:pt x="15854" y="18054"/>
                    <a:pt x="15628" y="18054"/>
                  </a:cubicBezTo>
                  <a:cubicBezTo>
                    <a:pt x="15401" y="18054"/>
                    <a:pt x="15175" y="18045"/>
                    <a:pt x="14954" y="18027"/>
                  </a:cubicBezTo>
                  <a:cubicBezTo>
                    <a:pt x="14581" y="17992"/>
                    <a:pt x="14209" y="17956"/>
                    <a:pt x="13854" y="17903"/>
                  </a:cubicBezTo>
                  <a:cubicBezTo>
                    <a:pt x="12896" y="17761"/>
                    <a:pt x="11974" y="17530"/>
                    <a:pt x="11051" y="17247"/>
                  </a:cubicBezTo>
                  <a:cubicBezTo>
                    <a:pt x="10253" y="16981"/>
                    <a:pt x="9473" y="16661"/>
                    <a:pt x="8728" y="16253"/>
                  </a:cubicBezTo>
                  <a:cubicBezTo>
                    <a:pt x="8716" y="16253"/>
                    <a:pt x="8704" y="16245"/>
                    <a:pt x="8692" y="16245"/>
                  </a:cubicBezTo>
                  <a:cubicBezTo>
                    <a:pt x="8686" y="16245"/>
                    <a:pt x="8680" y="16247"/>
                    <a:pt x="8674" y="16253"/>
                  </a:cubicBezTo>
                  <a:cubicBezTo>
                    <a:pt x="8710" y="16271"/>
                    <a:pt x="8745" y="16307"/>
                    <a:pt x="8781" y="16324"/>
                  </a:cubicBezTo>
                  <a:cubicBezTo>
                    <a:pt x="9544" y="16768"/>
                    <a:pt x="10377" y="17105"/>
                    <a:pt x="11211" y="17371"/>
                  </a:cubicBezTo>
                  <a:cubicBezTo>
                    <a:pt x="11814" y="17566"/>
                    <a:pt x="12417" y="17726"/>
                    <a:pt x="13038" y="17850"/>
                  </a:cubicBezTo>
                  <a:cubicBezTo>
                    <a:pt x="13446" y="17938"/>
                    <a:pt x="13872" y="17992"/>
                    <a:pt x="14297" y="18045"/>
                  </a:cubicBezTo>
                  <a:cubicBezTo>
                    <a:pt x="14599" y="18080"/>
                    <a:pt x="14900" y="18116"/>
                    <a:pt x="15184" y="18133"/>
                  </a:cubicBezTo>
                  <a:cubicBezTo>
                    <a:pt x="15357" y="18138"/>
                    <a:pt x="15530" y="18141"/>
                    <a:pt x="15703" y="18141"/>
                  </a:cubicBezTo>
                  <a:cubicBezTo>
                    <a:pt x="16222" y="18141"/>
                    <a:pt x="16741" y="18111"/>
                    <a:pt x="17259" y="17992"/>
                  </a:cubicBezTo>
                  <a:cubicBezTo>
                    <a:pt x="17525" y="17921"/>
                    <a:pt x="17792" y="17832"/>
                    <a:pt x="18040" y="17726"/>
                  </a:cubicBezTo>
                  <a:lnTo>
                    <a:pt x="18040" y="17726"/>
                  </a:lnTo>
                  <a:cubicBezTo>
                    <a:pt x="17809" y="18027"/>
                    <a:pt x="17543" y="18293"/>
                    <a:pt x="17153" y="18382"/>
                  </a:cubicBezTo>
                  <a:cubicBezTo>
                    <a:pt x="16869" y="18453"/>
                    <a:pt x="16585" y="18506"/>
                    <a:pt x="16302" y="18541"/>
                  </a:cubicBezTo>
                  <a:cubicBezTo>
                    <a:pt x="15947" y="18577"/>
                    <a:pt x="15574" y="18595"/>
                    <a:pt x="15220" y="18612"/>
                  </a:cubicBezTo>
                  <a:cubicBezTo>
                    <a:pt x="15042" y="18630"/>
                    <a:pt x="14865" y="18630"/>
                    <a:pt x="14705" y="18630"/>
                  </a:cubicBezTo>
                  <a:cubicBezTo>
                    <a:pt x="14209" y="18612"/>
                    <a:pt x="13712" y="18612"/>
                    <a:pt x="13215" y="18595"/>
                  </a:cubicBezTo>
                  <a:cubicBezTo>
                    <a:pt x="12861" y="18559"/>
                    <a:pt x="12506" y="18506"/>
                    <a:pt x="12151" y="18435"/>
                  </a:cubicBezTo>
                  <a:cubicBezTo>
                    <a:pt x="11690" y="18364"/>
                    <a:pt x="11246" y="18275"/>
                    <a:pt x="10785" y="18169"/>
                  </a:cubicBezTo>
                  <a:cubicBezTo>
                    <a:pt x="10058" y="18009"/>
                    <a:pt x="9331" y="17796"/>
                    <a:pt x="8621" y="17548"/>
                  </a:cubicBezTo>
                  <a:cubicBezTo>
                    <a:pt x="7965" y="17353"/>
                    <a:pt x="7326" y="17122"/>
                    <a:pt x="6688" y="16910"/>
                  </a:cubicBezTo>
                  <a:cubicBezTo>
                    <a:pt x="6635" y="16874"/>
                    <a:pt x="6581" y="16856"/>
                    <a:pt x="6528" y="16839"/>
                  </a:cubicBezTo>
                  <a:cubicBezTo>
                    <a:pt x="6777" y="16236"/>
                    <a:pt x="7592" y="15402"/>
                    <a:pt x="8391" y="15242"/>
                  </a:cubicBezTo>
                  <a:cubicBezTo>
                    <a:pt x="8941" y="15579"/>
                    <a:pt x="9508" y="15899"/>
                    <a:pt x="10111" y="16182"/>
                  </a:cubicBezTo>
                  <a:cubicBezTo>
                    <a:pt x="10697" y="16466"/>
                    <a:pt x="11300" y="16732"/>
                    <a:pt x="11920" y="16945"/>
                  </a:cubicBezTo>
                  <a:cubicBezTo>
                    <a:pt x="10767" y="16431"/>
                    <a:pt x="9615" y="15916"/>
                    <a:pt x="8533" y="15242"/>
                  </a:cubicBezTo>
                  <a:cubicBezTo>
                    <a:pt x="8533" y="15225"/>
                    <a:pt x="8533" y="15225"/>
                    <a:pt x="8550" y="15207"/>
                  </a:cubicBezTo>
                  <a:cubicBezTo>
                    <a:pt x="8586" y="15207"/>
                    <a:pt x="8621" y="15189"/>
                    <a:pt x="8657" y="15189"/>
                  </a:cubicBezTo>
                  <a:cubicBezTo>
                    <a:pt x="8870" y="15171"/>
                    <a:pt x="9100" y="15171"/>
                    <a:pt x="9313" y="15154"/>
                  </a:cubicBezTo>
                  <a:close/>
                  <a:moveTo>
                    <a:pt x="3974" y="18187"/>
                  </a:moveTo>
                  <a:cubicBezTo>
                    <a:pt x="5003" y="18240"/>
                    <a:pt x="6049" y="18275"/>
                    <a:pt x="7078" y="18329"/>
                  </a:cubicBezTo>
                  <a:cubicBezTo>
                    <a:pt x="8231" y="18382"/>
                    <a:pt x="9384" y="18453"/>
                    <a:pt x="10537" y="18524"/>
                  </a:cubicBezTo>
                  <a:cubicBezTo>
                    <a:pt x="11282" y="18577"/>
                    <a:pt x="12045" y="18612"/>
                    <a:pt x="12807" y="18648"/>
                  </a:cubicBezTo>
                  <a:cubicBezTo>
                    <a:pt x="13056" y="18666"/>
                    <a:pt x="13286" y="18701"/>
                    <a:pt x="13535" y="18701"/>
                  </a:cubicBezTo>
                  <a:cubicBezTo>
                    <a:pt x="13818" y="18719"/>
                    <a:pt x="14102" y="18719"/>
                    <a:pt x="14386" y="18719"/>
                  </a:cubicBezTo>
                  <a:cubicBezTo>
                    <a:pt x="14670" y="18719"/>
                    <a:pt x="14936" y="18719"/>
                    <a:pt x="15220" y="18701"/>
                  </a:cubicBezTo>
                  <a:cubicBezTo>
                    <a:pt x="15628" y="18683"/>
                    <a:pt x="16036" y="18648"/>
                    <a:pt x="16461" y="18612"/>
                  </a:cubicBezTo>
                  <a:cubicBezTo>
                    <a:pt x="16639" y="18595"/>
                    <a:pt x="16834" y="18559"/>
                    <a:pt x="17029" y="18541"/>
                  </a:cubicBezTo>
                  <a:lnTo>
                    <a:pt x="17029" y="18541"/>
                  </a:lnTo>
                  <a:cubicBezTo>
                    <a:pt x="16993" y="18559"/>
                    <a:pt x="16940" y="18595"/>
                    <a:pt x="16905" y="18612"/>
                  </a:cubicBezTo>
                  <a:cubicBezTo>
                    <a:pt x="16585" y="18754"/>
                    <a:pt x="16248" y="18825"/>
                    <a:pt x="15894" y="18861"/>
                  </a:cubicBezTo>
                  <a:cubicBezTo>
                    <a:pt x="15291" y="18932"/>
                    <a:pt x="14670" y="18949"/>
                    <a:pt x="14067" y="18949"/>
                  </a:cubicBezTo>
                  <a:cubicBezTo>
                    <a:pt x="13304" y="18949"/>
                    <a:pt x="12541" y="18985"/>
                    <a:pt x="11796" y="19003"/>
                  </a:cubicBezTo>
                  <a:lnTo>
                    <a:pt x="11690" y="19003"/>
                  </a:lnTo>
                  <a:cubicBezTo>
                    <a:pt x="11282" y="19003"/>
                    <a:pt x="10874" y="18985"/>
                    <a:pt x="10484" y="18985"/>
                  </a:cubicBezTo>
                  <a:cubicBezTo>
                    <a:pt x="9934" y="18985"/>
                    <a:pt x="9384" y="18967"/>
                    <a:pt x="8852" y="18967"/>
                  </a:cubicBezTo>
                  <a:cubicBezTo>
                    <a:pt x="8267" y="18985"/>
                    <a:pt x="7663" y="19003"/>
                    <a:pt x="7078" y="19074"/>
                  </a:cubicBezTo>
                  <a:cubicBezTo>
                    <a:pt x="6404" y="19145"/>
                    <a:pt x="5730" y="19215"/>
                    <a:pt x="5074" y="19286"/>
                  </a:cubicBezTo>
                  <a:cubicBezTo>
                    <a:pt x="4400" y="19357"/>
                    <a:pt x="3743" y="19446"/>
                    <a:pt x="3105" y="19623"/>
                  </a:cubicBezTo>
                  <a:cubicBezTo>
                    <a:pt x="3034" y="19641"/>
                    <a:pt x="2945" y="19677"/>
                    <a:pt x="2874" y="19694"/>
                  </a:cubicBezTo>
                  <a:cubicBezTo>
                    <a:pt x="2857" y="19694"/>
                    <a:pt x="2839" y="19730"/>
                    <a:pt x="2803" y="19730"/>
                  </a:cubicBezTo>
                  <a:cubicBezTo>
                    <a:pt x="2803" y="19748"/>
                    <a:pt x="2821" y="19748"/>
                    <a:pt x="2821" y="19765"/>
                  </a:cubicBezTo>
                  <a:cubicBezTo>
                    <a:pt x="2963" y="19730"/>
                    <a:pt x="3123" y="19677"/>
                    <a:pt x="3282" y="19659"/>
                  </a:cubicBezTo>
                  <a:cubicBezTo>
                    <a:pt x="3779" y="19552"/>
                    <a:pt x="4293" y="19464"/>
                    <a:pt x="4808" y="19375"/>
                  </a:cubicBezTo>
                  <a:cubicBezTo>
                    <a:pt x="5198" y="19322"/>
                    <a:pt x="5570" y="19304"/>
                    <a:pt x="5943" y="19269"/>
                  </a:cubicBezTo>
                  <a:cubicBezTo>
                    <a:pt x="6298" y="19233"/>
                    <a:pt x="6635" y="19180"/>
                    <a:pt x="6989" y="19162"/>
                  </a:cubicBezTo>
                  <a:cubicBezTo>
                    <a:pt x="7238" y="19127"/>
                    <a:pt x="7486" y="19109"/>
                    <a:pt x="7752" y="19091"/>
                  </a:cubicBezTo>
                  <a:cubicBezTo>
                    <a:pt x="8160" y="19074"/>
                    <a:pt x="8568" y="19056"/>
                    <a:pt x="8976" y="19056"/>
                  </a:cubicBezTo>
                  <a:cubicBezTo>
                    <a:pt x="9455" y="19056"/>
                    <a:pt x="9952" y="19074"/>
                    <a:pt x="10430" y="19091"/>
                  </a:cubicBezTo>
                  <a:lnTo>
                    <a:pt x="10501" y="19091"/>
                  </a:lnTo>
                  <a:cubicBezTo>
                    <a:pt x="10200" y="19145"/>
                    <a:pt x="9916" y="19180"/>
                    <a:pt x="9632" y="19215"/>
                  </a:cubicBezTo>
                  <a:cubicBezTo>
                    <a:pt x="8639" y="19375"/>
                    <a:pt x="7646" y="19570"/>
                    <a:pt x="6652" y="19783"/>
                  </a:cubicBezTo>
                  <a:cubicBezTo>
                    <a:pt x="5783" y="19960"/>
                    <a:pt x="4914" y="20120"/>
                    <a:pt x="4027" y="20209"/>
                  </a:cubicBezTo>
                  <a:cubicBezTo>
                    <a:pt x="3852" y="20228"/>
                    <a:pt x="3672" y="20242"/>
                    <a:pt x="3492" y="20242"/>
                  </a:cubicBezTo>
                  <a:cubicBezTo>
                    <a:pt x="3344" y="20242"/>
                    <a:pt x="3196" y="20233"/>
                    <a:pt x="3052" y="20209"/>
                  </a:cubicBezTo>
                  <a:cubicBezTo>
                    <a:pt x="2591" y="20120"/>
                    <a:pt x="2271" y="19819"/>
                    <a:pt x="2183" y="19375"/>
                  </a:cubicBezTo>
                  <a:cubicBezTo>
                    <a:pt x="2129" y="19091"/>
                    <a:pt x="2200" y="18843"/>
                    <a:pt x="2431" y="18666"/>
                  </a:cubicBezTo>
                  <a:cubicBezTo>
                    <a:pt x="2697" y="18453"/>
                    <a:pt x="2981" y="18258"/>
                    <a:pt x="3336" y="18222"/>
                  </a:cubicBezTo>
                  <a:cubicBezTo>
                    <a:pt x="3548" y="18204"/>
                    <a:pt x="3761" y="18187"/>
                    <a:pt x="3974" y="18187"/>
                  </a:cubicBezTo>
                  <a:close/>
                  <a:moveTo>
                    <a:pt x="13987" y="1"/>
                  </a:moveTo>
                  <a:cubicBezTo>
                    <a:pt x="13893" y="1"/>
                    <a:pt x="13796" y="21"/>
                    <a:pt x="13694" y="59"/>
                  </a:cubicBezTo>
                  <a:cubicBezTo>
                    <a:pt x="13375" y="201"/>
                    <a:pt x="13180" y="432"/>
                    <a:pt x="13127" y="769"/>
                  </a:cubicBezTo>
                  <a:cubicBezTo>
                    <a:pt x="13109" y="857"/>
                    <a:pt x="13091" y="928"/>
                    <a:pt x="13073" y="1017"/>
                  </a:cubicBezTo>
                  <a:cubicBezTo>
                    <a:pt x="13056" y="1070"/>
                    <a:pt x="13038" y="1123"/>
                    <a:pt x="13002" y="1159"/>
                  </a:cubicBezTo>
                  <a:cubicBezTo>
                    <a:pt x="12843" y="1318"/>
                    <a:pt x="12665" y="1460"/>
                    <a:pt x="12506" y="1602"/>
                  </a:cubicBezTo>
                  <a:cubicBezTo>
                    <a:pt x="12488" y="1620"/>
                    <a:pt x="12453" y="1655"/>
                    <a:pt x="12417" y="1673"/>
                  </a:cubicBezTo>
                  <a:cubicBezTo>
                    <a:pt x="12382" y="1673"/>
                    <a:pt x="12346" y="1655"/>
                    <a:pt x="12293" y="1655"/>
                  </a:cubicBezTo>
                  <a:cubicBezTo>
                    <a:pt x="12257" y="1655"/>
                    <a:pt x="12204" y="1638"/>
                    <a:pt x="12169" y="1638"/>
                  </a:cubicBezTo>
                  <a:cubicBezTo>
                    <a:pt x="12002" y="1619"/>
                    <a:pt x="11838" y="1610"/>
                    <a:pt x="11675" y="1610"/>
                  </a:cubicBezTo>
                  <a:cubicBezTo>
                    <a:pt x="11054" y="1610"/>
                    <a:pt x="10456" y="1743"/>
                    <a:pt x="9881" y="2010"/>
                  </a:cubicBezTo>
                  <a:cubicBezTo>
                    <a:pt x="9650" y="2134"/>
                    <a:pt x="9419" y="2276"/>
                    <a:pt x="9171" y="2418"/>
                  </a:cubicBezTo>
                  <a:cubicBezTo>
                    <a:pt x="9047" y="2489"/>
                    <a:pt x="8905" y="2560"/>
                    <a:pt x="8745" y="2560"/>
                  </a:cubicBezTo>
                  <a:cubicBezTo>
                    <a:pt x="8568" y="2578"/>
                    <a:pt x="8408" y="2596"/>
                    <a:pt x="8231" y="2613"/>
                  </a:cubicBezTo>
                  <a:cubicBezTo>
                    <a:pt x="7752" y="2649"/>
                    <a:pt x="7309" y="2773"/>
                    <a:pt x="6883" y="2986"/>
                  </a:cubicBezTo>
                  <a:cubicBezTo>
                    <a:pt x="6315" y="3287"/>
                    <a:pt x="5925" y="3731"/>
                    <a:pt x="5712" y="4352"/>
                  </a:cubicBezTo>
                  <a:cubicBezTo>
                    <a:pt x="5482" y="5061"/>
                    <a:pt x="5499" y="5735"/>
                    <a:pt x="5872" y="6409"/>
                  </a:cubicBezTo>
                  <a:cubicBezTo>
                    <a:pt x="5872" y="6427"/>
                    <a:pt x="5890" y="6445"/>
                    <a:pt x="5890" y="6480"/>
                  </a:cubicBezTo>
                  <a:cubicBezTo>
                    <a:pt x="5872" y="6498"/>
                    <a:pt x="5836" y="6515"/>
                    <a:pt x="5819" y="6533"/>
                  </a:cubicBezTo>
                  <a:cubicBezTo>
                    <a:pt x="5624" y="6693"/>
                    <a:pt x="5429" y="6852"/>
                    <a:pt x="5251" y="7012"/>
                  </a:cubicBezTo>
                  <a:cubicBezTo>
                    <a:pt x="4967" y="7278"/>
                    <a:pt x="4719" y="7580"/>
                    <a:pt x="4542" y="7934"/>
                  </a:cubicBezTo>
                  <a:cubicBezTo>
                    <a:pt x="4382" y="8271"/>
                    <a:pt x="4222" y="8608"/>
                    <a:pt x="4116" y="8981"/>
                  </a:cubicBezTo>
                  <a:cubicBezTo>
                    <a:pt x="4116" y="9016"/>
                    <a:pt x="4098" y="9052"/>
                    <a:pt x="4080" y="9070"/>
                  </a:cubicBezTo>
                  <a:cubicBezTo>
                    <a:pt x="3974" y="9070"/>
                    <a:pt x="3872" y="9065"/>
                    <a:pt x="3772" y="9065"/>
                  </a:cubicBezTo>
                  <a:cubicBezTo>
                    <a:pt x="3673" y="9065"/>
                    <a:pt x="3575" y="9070"/>
                    <a:pt x="3477" y="9087"/>
                  </a:cubicBezTo>
                  <a:cubicBezTo>
                    <a:pt x="2963" y="9141"/>
                    <a:pt x="2502" y="9336"/>
                    <a:pt x="2200" y="9779"/>
                  </a:cubicBezTo>
                  <a:cubicBezTo>
                    <a:pt x="2076" y="9957"/>
                    <a:pt x="1952" y="10116"/>
                    <a:pt x="1846" y="10294"/>
                  </a:cubicBezTo>
                  <a:cubicBezTo>
                    <a:pt x="1633" y="10648"/>
                    <a:pt x="1491" y="11021"/>
                    <a:pt x="1367" y="11411"/>
                  </a:cubicBezTo>
                  <a:cubicBezTo>
                    <a:pt x="1278" y="11659"/>
                    <a:pt x="1118" y="11854"/>
                    <a:pt x="888" y="11996"/>
                  </a:cubicBezTo>
                  <a:cubicBezTo>
                    <a:pt x="764" y="12050"/>
                    <a:pt x="675" y="12138"/>
                    <a:pt x="568" y="12209"/>
                  </a:cubicBezTo>
                  <a:cubicBezTo>
                    <a:pt x="391" y="12333"/>
                    <a:pt x="267" y="12511"/>
                    <a:pt x="196" y="12706"/>
                  </a:cubicBezTo>
                  <a:cubicBezTo>
                    <a:pt x="1" y="13273"/>
                    <a:pt x="1" y="13823"/>
                    <a:pt x="267" y="14355"/>
                  </a:cubicBezTo>
                  <a:cubicBezTo>
                    <a:pt x="852" y="15562"/>
                    <a:pt x="1775" y="16360"/>
                    <a:pt x="3087" y="16679"/>
                  </a:cubicBezTo>
                  <a:cubicBezTo>
                    <a:pt x="3726" y="16839"/>
                    <a:pt x="4364" y="16910"/>
                    <a:pt x="5021" y="16963"/>
                  </a:cubicBezTo>
                  <a:cubicBezTo>
                    <a:pt x="5074" y="16963"/>
                    <a:pt x="5127" y="16981"/>
                    <a:pt x="5198" y="16981"/>
                  </a:cubicBezTo>
                  <a:cubicBezTo>
                    <a:pt x="5180" y="17016"/>
                    <a:pt x="5180" y="17034"/>
                    <a:pt x="5162" y="17052"/>
                  </a:cubicBezTo>
                  <a:cubicBezTo>
                    <a:pt x="5021" y="17282"/>
                    <a:pt x="4808" y="17424"/>
                    <a:pt x="4542" y="17495"/>
                  </a:cubicBezTo>
                  <a:cubicBezTo>
                    <a:pt x="4222" y="17566"/>
                    <a:pt x="3903" y="17637"/>
                    <a:pt x="3584" y="17726"/>
                  </a:cubicBezTo>
                  <a:cubicBezTo>
                    <a:pt x="3158" y="17867"/>
                    <a:pt x="2768" y="18063"/>
                    <a:pt x="2413" y="18329"/>
                  </a:cubicBezTo>
                  <a:cubicBezTo>
                    <a:pt x="1987" y="18630"/>
                    <a:pt x="1863" y="19127"/>
                    <a:pt x="2041" y="19606"/>
                  </a:cubicBezTo>
                  <a:cubicBezTo>
                    <a:pt x="2236" y="20102"/>
                    <a:pt x="2608" y="20351"/>
                    <a:pt x="3123" y="20422"/>
                  </a:cubicBezTo>
                  <a:cubicBezTo>
                    <a:pt x="3251" y="20435"/>
                    <a:pt x="3380" y="20441"/>
                    <a:pt x="3510" y="20441"/>
                  </a:cubicBezTo>
                  <a:cubicBezTo>
                    <a:pt x="3720" y="20441"/>
                    <a:pt x="3932" y="20426"/>
                    <a:pt x="4151" y="20404"/>
                  </a:cubicBezTo>
                  <a:cubicBezTo>
                    <a:pt x="5092" y="20297"/>
                    <a:pt x="6049" y="20120"/>
                    <a:pt x="6972" y="19925"/>
                  </a:cubicBezTo>
                  <a:cubicBezTo>
                    <a:pt x="8497" y="19606"/>
                    <a:pt x="10023" y="19322"/>
                    <a:pt x="11566" y="19233"/>
                  </a:cubicBezTo>
                  <a:cubicBezTo>
                    <a:pt x="12382" y="19180"/>
                    <a:pt x="13180" y="19162"/>
                    <a:pt x="13996" y="19162"/>
                  </a:cubicBezTo>
                  <a:cubicBezTo>
                    <a:pt x="14617" y="19162"/>
                    <a:pt x="15237" y="19145"/>
                    <a:pt x="15858" y="19074"/>
                  </a:cubicBezTo>
                  <a:cubicBezTo>
                    <a:pt x="16674" y="19003"/>
                    <a:pt x="17384" y="18683"/>
                    <a:pt x="17987" y="18116"/>
                  </a:cubicBezTo>
                  <a:cubicBezTo>
                    <a:pt x="18058" y="18027"/>
                    <a:pt x="18146" y="17938"/>
                    <a:pt x="18235" y="17867"/>
                  </a:cubicBezTo>
                  <a:cubicBezTo>
                    <a:pt x="18341" y="17796"/>
                    <a:pt x="18448" y="17726"/>
                    <a:pt x="18554" y="17672"/>
                  </a:cubicBezTo>
                  <a:cubicBezTo>
                    <a:pt x="18720" y="17599"/>
                    <a:pt x="18881" y="17568"/>
                    <a:pt x="19042" y="17568"/>
                  </a:cubicBezTo>
                  <a:cubicBezTo>
                    <a:pt x="19192" y="17568"/>
                    <a:pt x="19341" y="17594"/>
                    <a:pt x="19494" y="17637"/>
                  </a:cubicBezTo>
                  <a:cubicBezTo>
                    <a:pt x="19920" y="17779"/>
                    <a:pt x="20310" y="18009"/>
                    <a:pt x="20647" y="18293"/>
                  </a:cubicBezTo>
                  <a:cubicBezTo>
                    <a:pt x="23006" y="20102"/>
                    <a:pt x="25206" y="22089"/>
                    <a:pt x="27317" y="24200"/>
                  </a:cubicBezTo>
                  <a:cubicBezTo>
                    <a:pt x="28416" y="25317"/>
                    <a:pt x="29445" y="26506"/>
                    <a:pt x="30332" y="27800"/>
                  </a:cubicBezTo>
                  <a:cubicBezTo>
                    <a:pt x="30953" y="28723"/>
                    <a:pt x="31574" y="29645"/>
                    <a:pt x="32177" y="30567"/>
                  </a:cubicBezTo>
                  <a:cubicBezTo>
                    <a:pt x="33117" y="31986"/>
                    <a:pt x="34074" y="33388"/>
                    <a:pt x="35174" y="34682"/>
                  </a:cubicBezTo>
                  <a:cubicBezTo>
                    <a:pt x="35671" y="35250"/>
                    <a:pt x="36132" y="35853"/>
                    <a:pt x="36558" y="36492"/>
                  </a:cubicBezTo>
                  <a:cubicBezTo>
                    <a:pt x="37391" y="37751"/>
                    <a:pt x="38136" y="39081"/>
                    <a:pt x="38793" y="40447"/>
                  </a:cubicBezTo>
                  <a:cubicBezTo>
                    <a:pt x="39059" y="40979"/>
                    <a:pt x="39307" y="41547"/>
                    <a:pt x="39573" y="42097"/>
                  </a:cubicBezTo>
                  <a:cubicBezTo>
                    <a:pt x="39591" y="42168"/>
                    <a:pt x="39626" y="42239"/>
                    <a:pt x="39715" y="42256"/>
                  </a:cubicBezTo>
                  <a:cubicBezTo>
                    <a:pt x="39804" y="42221"/>
                    <a:pt x="39786" y="42150"/>
                    <a:pt x="39768" y="42097"/>
                  </a:cubicBezTo>
                  <a:cubicBezTo>
                    <a:pt x="39697" y="41902"/>
                    <a:pt x="39626" y="41724"/>
                    <a:pt x="39538" y="41529"/>
                  </a:cubicBezTo>
                  <a:cubicBezTo>
                    <a:pt x="39254" y="40908"/>
                    <a:pt x="38952" y="40288"/>
                    <a:pt x="38633" y="39684"/>
                  </a:cubicBezTo>
                  <a:cubicBezTo>
                    <a:pt x="37675" y="37769"/>
                    <a:pt x="36558" y="35942"/>
                    <a:pt x="35139" y="34310"/>
                  </a:cubicBezTo>
                  <a:cubicBezTo>
                    <a:pt x="34411" y="33476"/>
                    <a:pt x="33755" y="32572"/>
                    <a:pt x="33134" y="31632"/>
                  </a:cubicBezTo>
                  <a:cubicBezTo>
                    <a:pt x="32478" y="30638"/>
                    <a:pt x="31822" y="29645"/>
                    <a:pt x="31166" y="28652"/>
                  </a:cubicBezTo>
                  <a:cubicBezTo>
                    <a:pt x="30190" y="27162"/>
                    <a:pt x="29090" y="25743"/>
                    <a:pt x="27849" y="24448"/>
                  </a:cubicBezTo>
                  <a:cubicBezTo>
                    <a:pt x="25791" y="22355"/>
                    <a:pt x="23627" y="20368"/>
                    <a:pt x="21321" y="18541"/>
                  </a:cubicBezTo>
                  <a:cubicBezTo>
                    <a:pt x="20949" y="18240"/>
                    <a:pt x="20576" y="17921"/>
                    <a:pt x="20257" y="17566"/>
                  </a:cubicBezTo>
                  <a:cubicBezTo>
                    <a:pt x="20044" y="17353"/>
                    <a:pt x="19849" y="17105"/>
                    <a:pt x="19672" y="16856"/>
                  </a:cubicBezTo>
                  <a:cubicBezTo>
                    <a:pt x="19565" y="16697"/>
                    <a:pt x="19477" y="16519"/>
                    <a:pt x="19406" y="16342"/>
                  </a:cubicBezTo>
                  <a:cubicBezTo>
                    <a:pt x="19335" y="16165"/>
                    <a:pt x="19335" y="15987"/>
                    <a:pt x="19406" y="15810"/>
                  </a:cubicBezTo>
                  <a:cubicBezTo>
                    <a:pt x="19459" y="15615"/>
                    <a:pt x="19477" y="15420"/>
                    <a:pt x="19459" y="15225"/>
                  </a:cubicBezTo>
                  <a:cubicBezTo>
                    <a:pt x="19441" y="14763"/>
                    <a:pt x="19317" y="14338"/>
                    <a:pt x="19157" y="13930"/>
                  </a:cubicBezTo>
                  <a:cubicBezTo>
                    <a:pt x="18909" y="13291"/>
                    <a:pt x="18554" y="12706"/>
                    <a:pt x="18182" y="12138"/>
                  </a:cubicBezTo>
                  <a:cubicBezTo>
                    <a:pt x="18022" y="11890"/>
                    <a:pt x="17845" y="11624"/>
                    <a:pt x="17685" y="11358"/>
                  </a:cubicBezTo>
                  <a:cubicBezTo>
                    <a:pt x="17366" y="10826"/>
                    <a:pt x="17082" y="10294"/>
                    <a:pt x="16763" y="9779"/>
                  </a:cubicBezTo>
                  <a:cubicBezTo>
                    <a:pt x="16603" y="9495"/>
                    <a:pt x="16479" y="9229"/>
                    <a:pt x="16373" y="8928"/>
                  </a:cubicBezTo>
                  <a:cubicBezTo>
                    <a:pt x="16160" y="8396"/>
                    <a:pt x="16018" y="7828"/>
                    <a:pt x="15911" y="7278"/>
                  </a:cubicBezTo>
                  <a:cubicBezTo>
                    <a:pt x="15716" y="6356"/>
                    <a:pt x="15628" y="5416"/>
                    <a:pt x="15521" y="4476"/>
                  </a:cubicBezTo>
                  <a:cubicBezTo>
                    <a:pt x="15415" y="3660"/>
                    <a:pt x="15308" y="2844"/>
                    <a:pt x="15202" y="2028"/>
                  </a:cubicBezTo>
                  <a:cubicBezTo>
                    <a:pt x="15131" y="1620"/>
                    <a:pt x="15042" y="1230"/>
                    <a:pt x="14900" y="857"/>
                  </a:cubicBezTo>
                  <a:cubicBezTo>
                    <a:pt x="14812" y="591"/>
                    <a:pt x="14670" y="378"/>
                    <a:pt x="14457" y="201"/>
                  </a:cubicBezTo>
                  <a:cubicBezTo>
                    <a:pt x="14309" y="65"/>
                    <a:pt x="14154" y="1"/>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7161025" y="2906800"/>
              <a:ext cx="875375" cy="1684725"/>
            </a:xfrm>
            <a:custGeom>
              <a:rect b="b" l="l" r="r" t="t"/>
              <a:pathLst>
                <a:path extrusionOk="0" h="67389" w="35015">
                  <a:moveTo>
                    <a:pt x="11149" y="202"/>
                  </a:moveTo>
                  <a:cubicBezTo>
                    <a:pt x="11246" y="202"/>
                    <a:pt x="11344" y="211"/>
                    <a:pt x="11441" y="229"/>
                  </a:cubicBezTo>
                  <a:cubicBezTo>
                    <a:pt x="11743" y="920"/>
                    <a:pt x="11849" y="1683"/>
                    <a:pt x="12044" y="2410"/>
                  </a:cubicBezTo>
                  <a:cubicBezTo>
                    <a:pt x="12044" y="2233"/>
                    <a:pt x="12009" y="2056"/>
                    <a:pt x="11973" y="1878"/>
                  </a:cubicBezTo>
                  <a:cubicBezTo>
                    <a:pt x="11938" y="1701"/>
                    <a:pt x="11902" y="1524"/>
                    <a:pt x="11867" y="1328"/>
                  </a:cubicBezTo>
                  <a:cubicBezTo>
                    <a:pt x="11814" y="1151"/>
                    <a:pt x="11778" y="991"/>
                    <a:pt x="11725" y="814"/>
                  </a:cubicBezTo>
                  <a:cubicBezTo>
                    <a:pt x="11672" y="637"/>
                    <a:pt x="11619" y="459"/>
                    <a:pt x="11548" y="282"/>
                  </a:cubicBezTo>
                  <a:cubicBezTo>
                    <a:pt x="11565" y="264"/>
                    <a:pt x="11565" y="264"/>
                    <a:pt x="11583" y="246"/>
                  </a:cubicBezTo>
                  <a:cubicBezTo>
                    <a:pt x="11796" y="335"/>
                    <a:pt x="12009" y="424"/>
                    <a:pt x="12222" y="513"/>
                  </a:cubicBezTo>
                  <a:cubicBezTo>
                    <a:pt x="12328" y="867"/>
                    <a:pt x="12417" y="1240"/>
                    <a:pt x="12470" y="1612"/>
                  </a:cubicBezTo>
                  <a:cubicBezTo>
                    <a:pt x="12523" y="1417"/>
                    <a:pt x="12470" y="1240"/>
                    <a:pt x="12435" y="1062"/>
                  </a:cubicBezTo>
                  <a:cubicBezTo>
                    <a:pt x="12417" y="885"/>
                    <a:pt x="12364" y="708"/>
                    <a:pt x="12310" y="530"/>
                  </a:cubicBezTo>
                  <a:cubicBezTo>
                    <a:pt x="12539" y="475"/>
                    <a:pt x="12759" y="439"/>
                    <a:pt x="12977" y="439"/>
                  </a:cubicBezTo>
                  <a:cubicBezTo>
                    <a:pt x="13180" y="439"/>
                    <a:pt x="13382" y="471"/>
                    <a:pt x="13588" y="548"/>
                  </a:cubicBezTo>
                  <a:cubicBezTo>
                    <a:pt x="13800" y="637"/>
                    <a:pt x="13978" y="761"/>
                    <a:pt x="14084" y="991"/>
                  </a:cubicBezTo>
                  <a:cubicBezTo>
                    <a:pt x="14102" y="1009"/>
                    <a:pt x="14102" y="1027"/>
                    <a:pt x="14120" y="1062"/>
                  </a:cubicBezTo>
                  <a:cubicBezTo>
                    <a:pt x="13641" y="1382"/>
                    <a:pt x="13375" y="1790"/>
                    <a:pt x="13410" y="2375"/>
                  </a:cubicBezTo>
                  <a:cubicBezTo>
                    <a:pt x="13233" y="2464"/>
                    <a:pt x="13073" y="2552"/>
                    <a:pt x="12914" y="2641"/>
                  </a:cubicBezTo>
                  <a:cubicBezTo>
                    <a:pt x="12701" y="2747"/>
                    <a:pt x="12506" y="2872"/>
                    <a:pt x="12328" y="3049"/>
                  </a:cubicBezTo>
                  <a:cubicBezTo>
                    <a:pt x="12062" y="3297"/>
                    <a:pt x="11902" y="3599"/>
                    <a:pt x="11796" y="3936"/>
                  </a:cubicBezTo>
                  <a:cubicBezTo>
                    <a:pt x="11761" y="4025"/>
                    <a:pt x="11725" y="4113"/>
                    <a:pt x="11690" y="4202"/>
                  </a:cubicBezTo>
                  <a:cubicBezTo>
                    <a:pt x="11690" y="4184"/>
                    <a:pt x="11672" y="4184"/>
                    <a:pt x="11672" y="4184"/>
                  </a:cubicBezTo>
                  <a:cubicBezTo>
                    <a:pt x="11654" y="4113"/>
                    <a:pt x="11636" y="4025"/>
                    <a:pt x="11619" y="3936"/>
                  </a:cubicBezTo>
                  <a:cubicBezTo>
                    <a:pt x="11530" y="3386"/>
                    <a:pt x="11370" y="2854"/>
                    <a:pt x="11087" y="2357"/>
                  </a:cubicBezTo>
                  <a:cubicBezTo>
                    <a:pt x="10838" y="1896"/>
                    <a:pt x="10501" y="1524"/>
                    <a:pt x="9987" y="1346"/>
                  </a:cubicBezTo>
                  <a:cubicBezTo>
                    <a:pt x="9987" y="1346"/>
                    <a:pt x="9969" y="1328"/>
                    <a:pt x="9951" y="1328"/>
                  </a:cubicBezTo>
                  <a:cubicBezTo>
                    <a:pt x="9951" y="1328"/>
                    <a:pt x="9951" y="1311"/>
                    <a:pt x="9934" y="1311"/>
                  </a:cubicBezTo>
                  <a:cubicBezTo>
                    <a:pt x="9898" y="885"/>
                    <a:pt x="9969" y="708"/>
                    <a:pt x="10253" y="530"/>
                  </a:cubicBezTo>
                  <a:cubicBezTo>
                    <a:pt x="10448" y="406"/>
                    <a:pt x="10625" y="282"/>
                    <a:pt x="10856" y="229"/>
                  </a:cubicBezTo>
                  <a:cubicBezTo>
                    <a:pt x="10954" y="211"/>
                    <a:pt x="11051" y="202"/>
                    <a:pt x="11149" y="202"/>
                  </a:cubicBezTo>
                  <a:close/>
                  <a:moveTo>
                    <a:pt x="2560" y="4800"/>
                  </a:moveTo>
                  <a:cubicBezTo>
                    <a:pt x="2800" y="4800"/>
                    <a:pt x="3047" y="4835"/>
                    <a:pt x="3282" y="4894"/>
                  </a:cubicBezTo>
                  <a:cubicBezTo>
                    <a:pt x="3371" y="4929"/>
                    <a:pt x="3442" y="4965"/>
                    <a:pt x="3530" y="5000"/>
                  </a:cubicBezTo>
                  <a:cubicBezTo>
                    <a:pt x="3548" y="5160"/>
                    <a:pt x="3566" y="5319"/>
                    <a:pt x="3601" y="5461"/>
                  </a:cubicBezTo>
                  <a:cubicBezTo>
                    <a:pt x="3637" y="5674"/>
                    <a:pt x="3690" y="5887"/>
                    <a:pt x="3743" y="6100"/>
                  </a:cubicBezTo>
                  <a:cubicBezTo>
                    <a:pt x="3796" y="6259"/>
                    <a:pt x="3814" y="6384"/>
                    <a:pt x="3726" y="6526"/>
                  </a:cubicBezTo>
                  <a:cubicBezTo>
                    <a:pt x="3708" y="6561"/>
                    <a:pt x="3690" y="6596"/>
                    <a:pt x="3672" y="6650"/>
                  </a:cubicBezTo>
                  <a:cubicBezTo>
                    <a:pt x="3211" y="6259"/>
                    <a:pt x="2750" y="5887"/>
                    <a:pt x="2271" y="5550"/>
                  </a:cubicBezTo>
                  <a:lnTo>
                    <a:pt x="2236" y="5585"/>
                  </a:lnTo>
                  <a:cubicBezTo>
                    <a:pt x="2714" y="5958"/>
                    <a:pt x="3176" y="6348"/>
                    <a:pt x="3637" y="6721"/>
                  </a:cubicBezTo>
                  <a:cubicBezTo>
                    <a:pt x="3619" y="6863"/>
                    <a:pt x="3584" y="7004"/>
                    <a:pt x="3566" y="7146"/>
                  </a:cubicBezTo>
                  <a:cubicBezTo>
                    <a:pt x="3353" y="6987"/>
                    <a:pt x="3176" y="6792"/>
                    <a:pt x="2945" y="6667"/>
                  </a:cubicBezTo>
                  <a:cubicBezTo>
                    <a:pt x="2945" y="6667"/>
                    <a:pt x="2927" y="6685"/>
                    <a:pt x="2927" y="6703"/>
                  </a:cubicBezTo>
                  <a:cubicBezTo>
                    <a:pt x="2963" y="6721"/>
                    <a:pt x="2998" y="6756"/>
                    <a:pt x="3034" y="6792"/>
                  </a:cubicBezTo>
                  <a:cubicBezTo>
                    <a:pt x="3193" y="6933"/>
                    <a:pt x="3353" y="7075"/>
                    <a:pt x="3513" y="7217"/>
                  </a:cubicBezTo>
                  <a:cubicBezTo>
                    <a:pt x="3548" y="7235"/>
                    <a:pt x="3566" y="7306"/>
                    <a:pt x="3584" y="7341"/>
                  </a:cubicBezTo>
                  <a:cubicBezTo>
                    <a:pt x="3601" y="7874"/>
                    <a:pt x="3814" y="8299"/>
                    <a:pt x="4204" y="8636"/>
                  </a:cubicBezTo>
                  <a:cubicBezTo>
                    <a:pt x="4222" y="8654"/>
                    <a:pt x="4258" y="8689"/>
                    <a:pt x="4258" y="8725"/>
                  </a:cubicBezTo>
                  <a:cubicBezTo>
                    <a:pt x="4222" y="8725"/>
                    <a:pt x="4169" y="8707"/>
                    <a:pt x="4133" y="8689"/>
                  </a:cubicBezTo>
                  <a:cubicBezTo>
                    <a:pt x="3796" y="8530"/>
                    <a:pt x="3442" y="8423"/>
                    <a:pt x="3069" y="8388"/>
                  </a:cubicBezTo>
                  <a:cubicBezTo>
                    <a:pt x="2960" y="8378"/>
                    <a:pt x="2852" y="8373"/>
                    <a:pt x="2745" y="8373"/>
                  </a:cubicBezTo>
                  <a:cubicBezTo>
                    <a:pt x="2262" y="8373"/>
                    <a:pt x="1805" y="8475"/>
                    <a:pt x="1384" y="8707"/>
                  </a:cubicBezTo>
                  <a:cubicBezTo>
                    <a:pt x="994" y="8920"/>
                    <a:pt x="728" y="9239"/>
                    <a:pt x="551" y="9647"/>
                  </a:cubicBezTo>
                  <a:cubicBezTo>
                    <a:pt x="533" y="9665"/>
                    <a:pt x="515" y="9701"/>
                    <a:pt x="515" y="9736"/>
                  </a:cubicBezTo>
                  <a:cubicBezTo>
                    <a:pt x="497" y="9736"/>
                    <a:pt x="497" y="9754"/>
                    <a:pt x="480" y="9754"/>
                  </a:cubicBezTo>
                  <a:cubicBezTo>
                    <a:pt x="320" y="9576"/>
                    <a:pt x="231" y="9346"/>
                    <a:pt x="214" y="9115"/>
                  </a:cubicBezTo>
                  <a:cubicBezTo>
                    <a:pt x="178" y="8707"/>
                    <a:pt x="302" y="8352"/>
                    <a:pt x="497" y="8015"/>
                  </a:cubicBezTo>
                  <a:cubicBezTo>
                    <a:pt x="586" y="7856"/>
                    <a:pt x="746" y="7732"/>
                    <a:pt x="941" y="7661"/>
                  </a:cubicBezTo>
                  <a:cubicBezTo>
                    <a:pt x="976" y="7661"/>
                    <a:pt x="1012" y="7643"/>
                    <a:pt x="1029" y="7625"/>
                  </a:cubicBezTo>
                  <a:cubicBezTo>
                    <a:pt x="1207" y="7572"/>
                    <a:pt x="1242" y="7501"/>
                    <a:pt x="1154" y="7324"/>
                  </a:cubicBezTo>
                  <a:cubicBezTo>
                    <a:pt x="1012" y="7093"/>
                    <a:pt x="888" y="6863"/>
                    <a:pt x="817" y="6596"/>
                  </a:cubicBezTo>
                  <a:cubicBezTo>
                    <a:pt x="675" y="6100"/>
                    <a:pt x="799" y="5674"/>
                    <a:pt x="1171" y="5319"/>
                  </a:cubicBezTo>
                  <a:cubicBezTo>
                    <a:pt x="1508" y="4982"/>
                    <a:pt x="1934" y="4823"/>
                    <a:pt x="2413" y="4805"/>
                  </a:cubicBezTo>
                  <a:cubicBezTo>
                    <a:pt x="2462" y="4802"/>
                    <a:pt x="2511" y="4800"/>
                    <a:pt x="2560" y="4800"/>
                  </a:cubicBezTo>
                  <a:close/>
                  <a:moveTo>
                    <a:pt x="12186" y="3581"/>
                  </a:moveTo>
                  <a:lnTo>
                    <a:pt x="12186" y="3581"/>
                  </a:lnTo>
                  <a:cubicBezTo>
                    <a:pt x="12169" y="3688"/>
                    <a:pt x="12151" y="3812"/>
                    <a:pt x="12133" y="3918"/>
                  </a:cubicBezTo>
                  <a:cubicBezTo>
                    <a:pt x="12080" y="4362"/>
                    <a:pt x="12115" y="4805"/>
                    <a:pt x="12204" y="5248"/>
                  </a:cubicBezTo>
                  <a:cubicBezTo>
                    <a:pt x="12293" y="5710"/>
                    <a:pt x="12452" y="6153"/>
                    <a:pt x="12630" y="6579"/>
                  </a:cubicBezTo>
                  <a:cubicBezTo>
                    <a:pt x="12825" y="7022"/>
                    <a:pt x="13002" y="7483"/>
                    <a:pt x="13109" y="7962"/>
                  </a:cubicBezTo>
                  <a:cubicBezTo>
                    <a:pt x="13215" y="8494"/>
                    <a:pt x="13233" y="9044"/>
                    <a:pt x="13180" y="9594"/>
                  </a:cubicBezTo>
                  <a:cubicBezTo>
                    <a:pt x="13126" y="10321"/>
                    <a:pt x="13073" y="11049"/>
                    <a:pt x="13126" y="11776"/>
                  </a:cubicBezTo>
                  <a:cubicBezTo>
                    <a:pt x="13144" y="12042"/>
                    <a:pt x="13197" y="12308"/>
                    <a:pt x="13233" y="12574"/>
                  </a:cubicBezTo>
                  <a:cubicBezTo>
                    <a:pt x="13233" y="12609"/>
                    <a:pt x="13251" y="12627"/>
                    <a:pt x="13251" y="12663"/>
                  </a:cubicBezTo>
                  <a:lnTo>
                    <a:pt x="13233" y="12663"/>
                  </a:lnTo>
                  <a:cubicBezTo>
                    <a:pt x="13215" y="12627"/>
                    <a:pt x="13197" y="12592"/>
                    <a:pt x="13180" y="12556"/>
                  </a:cubicBezTo>
                  <a:cubicBezTo>
                    <a:pt x="12772" y="11563"/>
                    <a:pt x="12435" y="10552"/>
                    <a:pt x="12257" y="9505"/>
                  </a:cubicBezTo>
                  <a:cubicBezTo>
                    <a:pt x="12133" y="8867"/>
                    <a:pt x="12027" y="8228"/>
                    <a:pt x="11920" y="7590"/>
                  </a:cubicBezTo>
                  <a:cubicBezTo>
                    <a:pt x="11867" y="7288"/>
                    <a:pt x="11796" y="6987"/>
                    <a:pt x="11743" y="6685"/>
                  </a:cubicBezTo>
                  <a:cubicBezTo>
                    <a:pt x="11725" y="6543"/>
                    <a:pt x="11725" y="6401"/>
                    <a:pt x="11707" y="6242"/>
                  </a:cubicBezTo>
                  <a:cubicBezTo>
                    <a:pt x="11690" y="6047"/>
                    <a:pt x="11690" y="5834"/>
                    <a:pt x="11690" y="5639"/>
                  </a:cubicBezTo>
                  <a:cubicBezTo>
                    <a:pt x="11672" y="5036"/>
                    <a:pt x="11796" y="4450"/>
                    <a:pt x="12027" y="3900"/>
                  </a:cubicBezTo>
                  <a:cubicBezTo>
                    <a:pt x="12062" y="3794"/>
                    <a:pt x="12115" y="3688"/>
                    <a:pt x="12186" y="3581"/>
                  </a:cubicBezTo>
                  <a:close/>
                  <a:moveTo>
                    <a:pt x="6209" y="1612"/>
                  </a:moveTo>
                  <a:cubicBezTo>
                    <a:pt x="6688" y="1630"/>
                    <a:pt x="7060" y="1861"/>
                    <a:pt x="7415" y="2180"/>
                  </a:cubicBezTo>
                  <a:cubicBezTo>
                    <a:pt x="8320" y="3067"/>
                    <a:pt x="8923" y="4131"/>
                    <a:pt x="9384" y="5284"/>
                  </a:cubicBezTo>
                  <a:cubicBezTo>
                    <a:pt x="9863" y="6472"/>
                    <a:pt x="10324" y="7678"/>
                    <a:pt x="10803" y="8867"/>
                  </a:cubicBezTo>
                  <a:cubicBezTo>
                    <a:pt x="11228" y="9949"/>
                    <a:pt x="11654" y="11013"/>
                    <a:pt x="12186" y="12042"/>
                  </a:cubicBezTo>
                  <a:cubicBezTo>
                    <a:pt x="12701" y="13035"/>
                    <a:pt x="13286" y="13993"/>
                    <a:pt x="13854" y="14951"/>
                  </a:cubicBezTo>
                  <a:cubicBezTo>
                    <a:pt x="13907" y="15022"/>
                    <a:pt x="13942" y="15093"/>
                    <a:pt x="13960" y="15164"/>
                  </a:cubicBezTo>
                  <a:cubicBezTo>
                    <a:pt x="13942" y="15146"/>
                    <a:pt x="13925" y="15128"/>
                    <a:pt x="13889" y="15093"/>
                  </a:cubicBezTo>
                  <a:cubicBezTo>
                    <a:pt x="12896" y="14011"/>
                    <a:pt x="11938" y="12876"/>
                    <a:pt x="11087" y="11669"/>
                  </a:cubicBezTo>
                  <a:cubicBezTo>
                    <a:pt x="10413" y="10729"/>
                    <a:pt x="9739" y="9789"/>
                    <a:pt x="9082" y="8849"/>
                  </a:cubicBezTo>
                  <a:cubicBezTo>
                    <a:pt x="8231" y="7661"/>
                    <a:pt x="7326" y="6526"/>
                    <a:pt x="6368" y="5426"/>
                  </a:cubicBezTo>
                  <a:cubicBezTo>
                    <a:pt x="5694" y="4628"/>
                    <a:pt x="4949" y="3883"/>
                    <a:pt x="4240" y="3120"/>
                  </a:cubicBezTo>
                  <a:cubicBezTo>
                    <a:pt x="4187" y="3084"/>
                    <a:pt x="4151" y="3031"/>
                    <a:pt x="4116" y="2996"/>
                  </a:cubicBezTo>
                  <a:cubicBezTo>
                    <a:pt x="4275" y="2606"/>
                    <a:pt x="4754" y="2091"/>
                    <a:pt x="5091" y="1949"/>
                  </a:cubicBezTo>
                  <a:cubicBezTo>
                    <a:pt x="5127" y="1967"/>
                    <a:pt x="5145" y="2002"/>
                    <a:pt x="5180" y="2038"/>
                  </a:cubicBezTo>
                  <a:cubicBezTo>
                    <a:pt x="5659" y="2588"/>
                    <a:pt x="6120" y="3173"/>
                    <a:pt x="6564" y="3758"/>
                  </a:cubicBezTo>
                  <a:cubicBezTo>
                    <a:pt x="6617" y="3847"/>
                    <a:pt x="6688" y="3936"/>
                    <a:pt x="6794" y="3989"/>
                  </a:cubicBezTo>
                  <a:cubicBezTo>
                    <a:pt x="6297" y="3244"/>
                    <a:pt x="5765" y="2552"/>
                    <a:pt x="5180" y="1896"/>
                  </a:cubicBezTo>
                  <a:cubicBezTo>
                    <a:pt x="5269" y="1825"/>
                    <a:pt x="5340" y="1790"/>
                    <a:pt x="5517" y="1736"/>
                  </a:cubicBezTo>
                  <a:cubicBezTo>
                    <a:pt x="5535" y="1772"/>
                    <a:pt x="5588" y="1790"/>
                    <a:pt x="5606" y="1825"/>
                  </a:cubicBezTo>
                  <a:cubicBezTo>
                    <a:pt x="5854" y="2109"/>
                    <a:pt x="6102" y="2393"/>
                    <a:pt x="6333" y="2676"/>
                  </a:cubicBezTo>
                  <a:cubicBezTo>
                    <a:pt x="6368" y="2730"/>
                    <a:pt x="6404" y="2765"/>
                    <a:pt x="6457" y="2783"/>
                  </a:cubicBezTo>
                  <a:cubicBezTo>
                    <a:pt x="6209" y="2410"/>
                    <a:pt x="5925" y="2056"/>
                    <a:pt x="5623" y="1701"/>
                  </a:cubicBezTo>
                  <a:cubicBezTo>
                    <a:pt x="5819" y="1630"/>
                    <a:pt x="6014" y="1612"/>
                    <a:pt x="6209" y="1612"/>
                  </a:cubicBezTo>
                  <a:close/>
                  <a:moveTo>
                    <a:pt x="9048" y="1356"/>
                  </a:moveTo>
                  <a:cubicBezTo>
                    <a:pt x="9254" y="1356"/>
                    <a:pt x="9461" y="1383"/>
                    <a:pt x="9668" y="1435"/>
                  </a:cubicBezTo>
                  <a:cubicBezTo>
                    <a:pt x="10306" y="1577"/>
                    <a:pt x="10714" y="1985"/>
                    <a:pt x="10980" y="2570"/>
                  </a:cubicBezTo>
                  <a:cubicBezTo>
                    <a:pt x="11175" y="2978"/>
                    <a:pt x="11282" y="3404"/>
                    <a:pt x="11353" y="3847"/>
                  </a:cubicBezTo>
                  <a:cubicBezTo>
                    <a:pt x="11388" y="4078"/>
                    <a:pt x="11406" y="4308"/>
                    <a:pt x="11406" y="4521"/>
                  </a:cubicBezTo>
                  <a:cubicBezTo>
                    <a:pt x="11406" y="4876"/>
                    <a:pt x="11424" y="5231"/>
                    <a:pt x="11459" y="5585"/>
                  </a:cubicBezTo>
                  <a:cubicBezTo>
                    <a:pt x="11459" y="5834"/>
                    <a:pt x="11495" y="6100"/>
                    <a:pt x="11495" y="6366"/>
                  </a:cubicBezTo>
                  <a:cubicBezTo>
                    <a:pt x="11477" y="6313"/>
                    <a:pt x="11459" y="6242"/>
                    <a:pt x="11441" y="6189"/>
                  </a:cubicBezTo>
                  <a:cubicBezTo>
                    <a:pt x="11140" y="5107"/>
                    <a:pt x="10750" y="4060"/>
                    <a:pt x="10288" y="3031"/>
                  </a:cubicBezTo>
                  <a:cubicBezTo>
                    <a:pt x="10200" y="2854"/>
                    <a:pt x="10093" y="2659"/>
                    <a:pt x="9969" y="2481"/>
                  </a:cubicBezTo>
                  <a:cubicBezTo>
                    <a:pt x="9969" y="2499"/>
                    <a:pt x="9969" y="2499"/>
                    <a:pt x="9969" y="2517"/>
                  </a:cubicBezTo>
                  <a:cubicBezTo>
                    <a:pt x="10288" y="3120"/>
                    <a:pt x="10519" y="3741"/>
                    <a:pt x="10767" y="4379"/>
                  </a:cubicBezTo>
                  <a:cubicBezTo>
                    <a:pt x="11140" y="5355"/>
                    <a:pt x="11441" y="6348"/>
                    <a:pt x="11654" y="7377"/>
                  </a:cubicBezTo>
                  <a:cubicBezTo>
                    <a:pt x="11796" y="7945"/>
                    <a:pt x="11867" y="8530"/>
                    <a:pt x="11973" y="9097"/>
                  </a:cubicBezTo>
                  <a:cubicBezTo>
                    <a:pt x="12098" y="9807"/>
                    <a:pt x="12239" y="10499"/>
                    <a:pt x="12452" y="11190"/>
                  </a:cubicBezTo>
                  <a:cubicBezTo>
                    <a:pt x="12772" y="12113"/>
                    <a:pt x="13126" y="13035"/>
                    <a:pt x="13570" y="13904"/>
                  </a:cubicBezTo>
                  <a:cubicBezTo>
                    <a:pt x="13836" y="14436"/>
                    <a:pt x="14120" y="14969"/>
                    <a:pt x="14386" y="15501"/>
                  </a:cubicBezTo>
                  <a:cubicBezTo>
                    <a:pt x="14403" y="15554"/>
                    <a:pt x="14421" y="15607"/>
                    <a:pt x="14457" y="15643"/>
                  </a:cubicBezTo>
                  <a:cubicBezTo>
                    <a:pt x="14439" y="15660"/>
                    <a:pt x="14439" y="15660"/>
                    <a:pt x="14439" y="15660"/>
                  </a:cubicBezTo>
                  <a:cubicBezTo>
                    <a:pt x="14403" y="15643"/>
                    <a:pt x="14386" y="15625"/>
                    <a:pt x="14386" y="15589"/>
                  </a:cubicBezTo>
                  <a:cubicBezTo>
                    <a:pt x="13552" y="14259"/>
                    <a:pt x="12736" y="12929"/>
                    <a:pt x="12044" y="11527"/>
                  </a:cubicBezTo>
                  <a:cubicBezTo>
                    <a:pt x="11548" y="10516"/>
                    <a:pt x="11140" y="9452"/>
                    <a:pt x="10714" y="8406"/>
                  </a:cubicBezTo>
                  <a:cubicBezTo>
                    <a:pt x="10306" y="7341"/>
                    <a:pt x="9880" y="6295"/>
                    <a:pt x="9472" y="5231"/>
                  </a:cubicBezTo>
                  <a:cubicBezTo>
                    <a:pt x="9242" y="4681"/>
                    <a:pt x="8976" y="4131"/>
                    <a:pt x="8674" y="3617"/>
                  </a:cubicBezTo>
                  <a:cubicBezTo>
                    <a:pt x="8426" y="3226"/>
                    <a:pt x="8249" y="2801"/>
                    <a:pt x="8124" y="2357"/>
                  </a:cubicBezTo>
                  <a:cubicBezTo>
                    <a:pt x="8071" y="2127"/>
                    <a:pt x="8089" y="1896"/>
                    <a:pt x="8213" y="1683"/>
                  </a:cubicBezTo>
                  <a:cubicBezTo>
                    <a:pt x="8320" y="1541"/>
                    <a:pt x="8444" y="1453"/>
                    <a:pt x="8603" y="1399"/>
                  </a:cubicBezTo>
                  <a:cubicBezTo>
                    <a:pt x="8751" y="1370"/>
                    <a:pt x="8899" y="1356"/>
                    <a:pt x="9048" y="1356"/>
                  </a:cubicBezTo>
                  <a:close/>
                  <a:moveTo>
                    <a:pt x="16337" y="2002"/>
                  </a:moveTo>
                  <a:cubicBezTo>
                    <a:pt x="16355" y="2020"/>
                    <a:pt x="16372" y="2020"/>
                    <a:pt x="16372" y="2020"/>
                  </a:cubicBezTo>
                  <a:cubicBezTo>
                    <a:pt x="16656" y="2269"/>
                    <a:pt x="16922" y="2499"/>
                    <a:pt x="17206" y="2747"/>
                  </a:cubicBezTo>
                  <a:cubicBezTo>
                    <a:pt x="17241" y="2783"/>
                    <a:pt x="17277" y="2818"/>
                    <a:pt x="17330" y="2854"/>
                  </a:cubicBezTo>
                  <a:cubicBezTo>
                    <a:pt x="17720" y="3155"/>
                    <a:pt x="17933" y="3581"/>
                    <a:pt x="17986" y="4078"/>
                  </a:cubicBezTo>
                  <a:cubicBezTo>
                    <a:pt x="18093" y="4858"/>
                    <a:pt x="18182" y="5621"/>
                    <a:pt x="18288" y="6401"/>
                  </a:cubicBezTo>
                  <a:cubicBezTo>
                    <a:pt x="18394" y="7235"/>
                    <a:pt x="18519" y="8051"/>
                    <a:pt x="18625" y="8867"/>
                  </a:cubicBezTo>
                  <a:cubicBezTo>
                    <a:pt x="18714" y="9559"/>
                    <a:pt x="18820" y="10250"/>
                    <a:pt x="18856" y="10924"/>
                  </a:cubicBezTo>
                  <a:cubicBezTo>
                    <a:pt x="18909" y="11545"/>
                    <a:pt x="18909" y="12166"/>
                    <a:pt x="18856" y="12769"/>
                  </a:cubicBezTo>
                  <a:cubicBezTo>
                    <a:pt x="18820" y="13408"/>
                    <a:pt x="18607" y="14028"/>
                    <a:pt x="18288" y="14578"/>
                  </a:cubicBezTo>
                  <a:cubicBezTo>
                    <a:pt x="18004" y="15110"/>
                    <a:pt x="17649" y="15589"/>
                    <a:pt x="17241" y="16015"/>
                  </a:cubicBezTo>
                  <a:cubicBezTo>
                    <a:pt x="17153" y="16121"/>
                    <a:pt x="17046" y="16210"/>
                    <a:pt x="16940" y="16281"/>
                  </a:cubicBezTo>
                  <a:cubicBezTo>
                    <a:pt x="16958" y="16263"/>
                    <a:pt x="16975" y="16246"/>
                    <a:pt x="16993" y="16210"/>
                  </a:cubicBezTo>
                  <a:cubicBezTo>
                    <a:pt x="17383" y="15784"/>
                    <a:pt x="17632" y="15288"/>
                    <a:pt x="17774" y="14738"/>
                  </a:cubicBezTo>
                  <a:cubicBezTo>
                    <a:pt x="17862" y="14383"/>
                    <a:pt x="17933" y="14011"/>
                    <a:pt x="17969" y="13638"/>
                  </a:cubicBezTo>
                  <a:cubicBezTo>
                    <a:pt x="17986" y="13266"/>
                    <a:pt x="18040" y="12911"/>
                    <a:pt x="18040" y="12556"/>
                  </a:cubicBezTo>
                  <a:cubicBezTo>
                    <a:pt x="18040" y="12095"/>
                    <a:pt x="18004" y="11634"/>
                    <a:pt x="17951" y="11173"/>
                  </a:cubicBezTo>
                  <a:cubicBezTo>
                    <a:pt x="17845" y="10534"/>
                    <a:pt x="17774" y="9896"/>
                    <a:pt x="17667" y="9257"/>
                  </a:cubicBezTo>
                  <a:cubicBezTo>
                    <a:pt x="17578" y="8689"/>
                    <a:pt x="17472" y="8157"/>
                    <a:pt x="17366" y="7607"/>
                  </a:cubicBezTo>
                  <a:cubicBezTo>
                    <a:pt x="17241" y="6933"/>
                    <a:pt x="17117" y="6259"/>
                    <a:pt x="16993" y="5585"/>
                  </a:cubicBezTo>
                  <a:cubicBezTo>
                    <a:pt x="16887" y="4965"/>
                    <a:pt x="16763" y="4344"/>
                    <a:pt x="16638" y="3705"/>
                  </a:cubicBezTo>
                  <a:cubicBezTo>
                    <a:pt x="16550" y="3191"/>
                    <a:pt x="16443" y="2659"/>
                    <a:pt x="16337" y="2127"/>
                  </a:cubicBezTo>
                  <a:cubicBezTo>
                    <a:pt x="16337" y="2091"/>
                    <a:pt x="16337" y="2056"/>
                    <a:pt x="16337" y="2002"/>
                  </a:cubicBezTo>
                  <a:close/>
                  <a:moveTo>
                    <a:pt x="4063" y="3067"/>
                  </a:moveTo>
                  <a:cubicBezTo>
                    <a:pt x="4098" y="3084"/>
                    <a:pt x="4116" y="3084"/>
                    <a:pt x="4116" y="3102"/>
                  </a:cubicBezTo>
                  <a:cubicBezTo>
                    <a:pt x="4577" y="3581"/>
                    <a:pt x="5038" y="4078"/>
                    <a:pt x="5499" y="4574"/>
                  </a:cubicBezTo>
                  <a:cubicBezTo>
                    <a:pt x="6954" y="6189"/>
                    <a:pt x="8320" y="7874"/>
                    <a:pt x="9543" y="9683"/>
                  </a:cubicBezTo>
                  <a:cubicBezTo>
                    <a:pt x="10377" y="10907"/>
                    <a:pt x="11246" y="12095"/>
                    <a:pt x="12169" y="13248"/>
                  </a:cubicBezTo>
                  <a:cubicBezTo>
                    <a:pt x="12630" y="13816"/>
                    <a:pt x="13126" y="14365"/>
                    <a:pt x="13605" y="14933"/>
                  </a:cubicBezTo>
                  <a:cubicBezTo>
                    <a:pt x="13836" y="15199"/>
                    <a:pt x="14084" y="15447"/>
                    <a:pt x="14297" y="15731"/>
                  </a:cubicBezTo>
                  <a:cubicBezTo>
                    <a:pt x="14439" y="15891"/>
                    <a:pt x="14545" y="16086"/>
                    <a:pt x="14652" y="16263"/>
                  </a:cubicBezTo>
                  <a:cubicBezTo>
                    <a:pt x="14740" y="16388"/>
                    <a:pt x="14740" y="16529"/>
                    <a:pt x="14723" y="16671"/>
                  </a:cubicBezTo>
                  <a:cubicBezTo>
                    <a:pt x="14705" y="16725"/>
                    <a:pt x="14670" y="16778"/>
                    <a:pt x="14652" y="16831"/>
                  </a:cubicBezTo>
                  <a:cubicBezTo>
                    <a:pt x="14599" y="16795"/>
                    <a:pt x="14545" y="16760"/>
                    <a:pt x="14510" y="16725"/>
                  </a:cubicBezTo>
                  <a:cubicBezTo>
                    <a:pt x="14049" y="16246"/>
                    <a:pt x="13570" y="15767"/>
                    <a:pt x="13144" y="15270"/>
                  </a:cubicBezTo>
                  <a:cubicBezTo>
                    <a:pt x="12151" y="14117"/>
                    <a:pt x="11069" y="13071"/>
                    <a:pt x="9916" y="12077"/>
                  </a:cubicBezTo>
                  <a:cubicBezTo>
                    <a:pt x="8852" y="11155"/>
                    <a:pt x="7770" y="10215"/>
                    <a:pt x="6705" y="9275"/>
                  </a:cubicBezTo>
                  <a:cubicBezTo>
                    <a:pt x="5925" y="8583"/>
                    <a:pt x="5215" y="7838"/>
                    <a:pt x="4577" y="7004"/>
                  </a:cubicBezTo>
                  <a:cubicBezTo>
                    <a:pt x="4364" y="6738"/>
                    <a:pt x="4187" y="6455"/>
                    <a:pt x="4027" y="6171"/>
                  </a:cubicBezTo>
                  <a:cubicBezTo>
                    <a:pt x="3938" y="6029"/>
                    <a:pt x="3885" y="5851"/>
                    <a:pt x="3850" y="5692"/>
                  </a:cubicBezTo>
                  <a:cubicBezTo>
                    <a:pt x="3708" y="5036"/>
                    <a:pt x="3690" y="4379"/>
                    <a:pt x="3832" y="3705"/>
                  </a:cubicBezTo>
                  <a:cubicBezTo>
                    <a:pt x="3885" y="3492"/>
                    <a:pt x="3956" y="3280"/>
                    <a:pt x="4063" y="3067"/>
                  </a:cubicBezTo>
                  <a:close/>
                  <a:moveTo>
                    <a:pt x="14817" y="1073"/>
                  </a:moveTo>
                  <a:cubicBezTo>
                    <a:pt x="14967" y="1073"/>
                    <a:pt x="15121" y="1103"/>
                    <a:pt x="15273" y="1169"/>
                  </a:cubicBezTo>
                  <a:cubicBezTo>
                    <a:pt x="15627" y="1328"/>
                    <a:pt x="15929" y="1559"/>
                    <a:pt x="16177" y="1843"/>
                  </a:cubicBezTo>
                  <a:cubicBezTo>
                    <a:pt x="16230" y="1896"/>
                    <a:pt x="16248" y="2002"/>
                    <a:pt x="16248" y="2091"/>
                  </a:cubicBezTo>
                  <a:cubicBezTo>
                    <a:pt x="16390" y="2783"/>
                    <a:pt x="16514" y="3492"/>
                    <a:pt x="16638" y="4184"/>
                  </a:cubicBezTo>
                  <a:lnTo>
                    <a:pt x="16975" y="6047"/>
                  </a:lnTo>
                  <a:cubicBezTo>
                    <a:pt x="17082" y="6543"/>
                    <a:pt x="17170" y="7040"/>
                    <a:pt x="17259" y="7537"/>
                  </a:cubicBezTo>
                  <a:cubicBezTo>
                    <a:pt x="17383" y="8211"/>
                    <a:pt x="17507" y="8902"/>
                    <a:pt x="17614" y="9576"/>
                  </a:cubicBezTo>
                  <a:cubicBezTo>
                    <a:pt x="17703" y="10038"/>
                    <a:pt x="17774" y="10481"/>
                    <a:pt x="17827" y="10942"/>
                  </a:cubicBezTo>
                  <a:cubicBezTo>
                    <a:pt x="17915" y="11598"/>
                    <a:pt x="17969" y="12272"/>
                    <a:pt x="17933" y="12929"/>
                  </a:cubicBezTo>
                  <a:cubicBezTo>
                    <a:pt x="17898" y="13656"/>
                    <a:pt x="17809" y="14383"/>
                    <a:pt x="17578" y="15075"/>
                  </a:cubicBezTo>
                  <a:cubicBezTo>
                    <a:pt x="17348" y="15713"/>
                    <a:pt x="16958" y="16210"/>
                    <a:pt x="16390" y="16583"/>
                  </a:cubicBezTo>
                  <a:cubicBezTo>
                    <a:pt x="16372" y="16600"/>
                    <a:pt x="16355" y="16600"/>
                    <a:pt x="16337" y="16618"/>
                  </a:cubicBezTo>
                  <a:cubicBezTo>
                    <a:pt x="16514" y="16228"/>
                    <a:pt x="16638" y="15855"/>
                    <a:pt x="16727" y="15447"/>
                  </a:cubicBezTo>
                  <a:cubicBezTo>
                    <a:pt x="16780" y="15181"/>
                    <a:pt x="16816" y="14898"/>
                    <a:pt x="16851" y="14614"/>
                  </a:cubicBezTo>
                  <a:cubicBezTo>
                    <a:pt x="16940" y="13940"/>
                    <a:pt x="16904" y="13248"/>
                    <a:pt x="16887" y="12574"/>
                  </a:cubicBezTo>
                  <a:cubicBezTo>
                    <a:pt x="16887" y="12237"/>
                    <a:pt x="16851" y="11900"/>
                    <a:pt x="16816" y="11563"/>
                  </a:cubicBezTo>
                  <a:cubicBezTo>
                    <a:pt x="16798" y="11261"/>
                    <a:pt x="16763" y="10960"/>
                    <a:pt x="16727" y="10641"/>
                  </a:cubicBezTo>
                  <a:cubicBezTo>
                    <a:pt x="16692" y="10321"/>
                    <a:pt x="16656" y="9984"/>
                    <a:pt x="16603" y="9665"/>
                  </a:cubicBezTo>
                  <a:cubicBezTo>
                    <a:pt x="16532" y="9204"/>
                    <a:pt x="16443" y="8743"/>
                    <a:pt x="16355" y="8282"/>
                  </a:cubicBezTo>
                  <a:cubicBezTo>
                    <a:pt x="16177" y="7306"/>
                    <a:pt x="15947" y="6348"/>
                    <a:pt x="15681" y="5373"/>
                  </a:cubicBezTo>
                  <a:cubicBezTo>
                    <a:pt x="15592" y="5053"/>
                    <a:pt x="15503" y="4734"/>
                    <a:pt x="15414" y="4433"/>
                  </a:cubicBezTo>
                  <a:cubicBezTo>
                    <a:pt x="15397" y="4397"/>
                    <a:pt x="15397" y="4379"/>
                    <a:pt x="15361" y="4344"/>
                  </a:cubicBezTo>
                  <a:lnTo>
                    <a:pt x="15361" y="4344"/>
                  </a:lnTo>
                  <a:cubicBezTo>
                    <a:pt x="15379" y="4433"/>
                    <a:pt x="15397" y="4521"/>
                    <a:pt x="15414" y="4592"/>
                  </a:cubicBezTo>
                  <a:cubicBezTo>
                    <a:pt x="15645" y="5514"/>
                    <a:pt x="15876" y="6437"/>
                    <a:pt x="16089" y="7359"/>
                  </a:cubicBezTo>
                  <a:cubicBezTo>
                    <a:pt x="16213" y="7945"/>
                    <a:pt x="16319" y="8530"/>
                    <a:pt x="16426" y="9133"/>
                  </a:cubicBezTo>
                  <a:cubicBezTo>
                    <a:pt x="16496" y="9576"/>
                    <a:pt x="16567" y="10038"/>
                    <a:pt x="16621" y="10499"/>
                  </a:cubicBezTo>
                  <a:cubicBezTo>
                    <a:pt x="16674" y="10871"/>
                    <a:pt x="16709" y="11261"/>
                    <a:pt x="16745" y="11652"/>
                  </a:cubicBezTo>
                  <a:cubicBezTo>
                    <a:pt x="16816" y="12361"/>
                    <a:pt x="16833" y="13071"/>
                    <a:pt x="16816" y="13798"/>
                  </a:cubicBezTo>
                  <a:cubicBezTo>
                    <a:pt x="16798" y="14490"/>
                    <a:pt x="16727" y="15181"/>
                    <a:pt x="16532" y="15855"/>
                  </a:cubicBezTo>
                  <a:cubicBezTo>
                    <a:pt x="16443" y="16157"/>
                    <a:pt x="16319" y="16458"/>
                    <a:pt x="16124" y="16707"/>
                  </a:cubicBezTo>
                  <a:cubicBezTo>
                    <a:pt x="16089" y="16760"/>
                    <a:pt x="16035" y="16795"/>
                    <a:pt x="15982" y="16831"/>
                  </a:cubicBezTo>
                  <a:cubicBezTo>
                    <a:pt x="15982" y="16831"/>
                    <a:pt x="15964" y="16831"/>
                    <a:pt x="15964" y="16813"/>
                  </a:cubicBezTo>
                  <a:cubicBezTo>
                    <a:pt x="15964" y="16778"/>
                    <a:pt x="15982" y="16742"/>
                    <a:pt x="15982" y="16707"/>
                  </a:cubicBezTo>
                  <a:cubicBezTo>
                    <a:pt x="16177" y="16068"/>
                    <a:pt x="16230" y="15412"/>
                    <a:pt x="16177" y="14738"/>
                  </a:cubicBezTo>
                  <a:cubicBezTo>
                    <a:pt x="16142" y="14312"/>
                    <a:pt x="16124" y="13904"/>
                    <a:pt x="16071" y="13479"/>
                  </a:cubicBezTo>
                  <a:cubicBezTo>
                    <a:pt x="16000" y="12982"/>
                    <a:pt x="15911" y="12485"/>
                    <a:pt x="15805" y="12006"/>
                  </a:cubicBezTo>
                  <a:cubicBezTo>
                    <a:pt x="15645" y="11173"/>
                    <a:pt x="15485" y="10357"/>
                    <a:pt x="15290" y="9523"/>
                  </a:cubicBezTo>
                  <a:cubicBezTo>
                    <a:pt x="14936" y="7962"/>
                    <a:pt x="14599" y="6384"/>
                    <a:pt x="14155" y="4823"/>
                  </a:cubicBezTo>
                  <a:cubicBezTo>
                    <a:pt x="14013" y="4344"/>
                    <a:pt x="13871" y="3865"/>
                    <a:pt x="13729" y="3386"/>
                  </a:cubicBezTo>
                  <a:cubicBezTo>
                    <a:pt x="13641" y="3031"/>
                    <a:pt x="13588" y="2659"/>
                    <a:pt x="13588" y="2269"/>
                  </a:cubicBezTo>
                  <a:cubicBezTo>
                    <a:pt x="13573" y="1647"/>
                    <a:pt x="14159" y="1073"/>
                    <a:pt x="14817" y="1073"/>
                  </a:cubicBezTo>
                  <a:close/>
                  <a:moveTo>
                    <a:pt x="4027" y="6330"/>
                  </a:moveTo>
                  <a:cubicBezTo>
                    <a:pt x="4045" y="6366"/>
                    <a:pt x="4063" y="6384"/>
                    <a:pt x="4080" y="6401"/>
                  </a:cubicBezTo>
                  <a:cubicBezTo>
                    <a:pt x="4400" y="6987"/>
                    <a:pt x="4843" y="7483"/>
                    <a:pt x="5286" y="7980"/>
                  </a:cubicBezTo>
                  <a:cubicBezTo>
                    <a:pt x="5960" y="8743"/>
                    <a:pt x="6723" y="9399"/>
                    <a:pt x="7486" y="10073"/>
                  </a:cubicBezTo>
                  <a:cubicBezTo>
                    <a:pt x="8745" y="11190"/>
                    <a:pt x="10022" y="12308"/>
                    <a:pt x="11282" y="13443"/>
                  </a:cubicBezTo>
                  <a:cubicBezTo>
                    <a:pt x="11867" y="13975"/>
                    <a:pt x="12381" y="14578"/>
                    <a:pt x="12914" y="15164"/>
                  </a:cubicBezTo>
                  <a:cubicBezTo>
                    <a:pt x="13410" y="15731"/>
                    <a:pt x="13907" y="16299"/>
                    <a:pt x="14457" y="16795"/>
                  </a:cubicBezTo>
                  <a:cubicBezTo>
                    <a:pt x="14474" y="16813"/>
                    <a:pt x="14492" y="16831"/>
                    <a:pt x="14492" y="16884"/>
                  </a:cubicBezTo>
                  <a:cubicBezTo>
                    <a:pt x="14421" y="16866"/>
                    <a:pt x="14368" y="16849"/>
                    <a:pt x="14315" y="16831"/>
                  </a:cubicBezTo>
                  <a:cubicBezTo>
                    <a:pt x="14155" y="16742"/>
                    <a:pt x="14013" y="16654"/>
                    <a:pt x="13871" y="16547"/>
                  </a:cubicBezTo>
                  <a:cubicBezTo>
                    <a:pt x="13499" y="16228"/>
                    <a:pt x="13197" y="15873"/>
                    <a:pt x="12878" y="15518"/>
                  </a:cubicBezTo>
                  <a:cubicBezTo>
                    <a:pt x="12435" y="15022"/>
                    <a:pt x="11973" y="14543"/>
                    <a:pt x="11459" y="14117"/>
                  </a:cubicBezTo>
                  <a:cubicBezTo>
                    <a:pt x="10820" y="13585"/>
                    <a:pt x="10111" y="13195"/>
                    <a:pt x="9313" y="12929"/>
                  </a:cubicBezTo>
                  <a:cubicBezTo>
                    <a:pt x="8976" y="12822"/>
                    <a:pt x="8674" y="12645"/>
                    <a:pt x="8408" y="12397"/>
                  </a:cubicBezTo>
                  <a:cubicBezTo>
                    <a:pt x="8000" y="12024"/>
                    <a:pt x="7610" y="11616"/>
                    <a:pt x="7238" y="11190"/>
                  </a:cubicBezTo>
                  <a:cubicBezTo>
                    <a:pt x="6989" y="10907"/>
                    <a:pt x="6705" y="10605"/>
                    <a:pt x="6422" y="10321"/>
                  </a:cubicBezTo>
                  <a:cubicBezTo>
                    <a:pt x="6191" y="10091"/>
                    <a:pt x="5925" y="9860"/>
                    <a:pt x="5677" y="9647"/>
                  </a:cubicBezTo>
                  <a:cubicBezTo>
                    <a:pt x="5251" y="9275"/>
                    <a:pt x="4825" y="8920"/>
                    <a:pt x="4400" y="8565"/>
                  </a:cubicBezTo>
                  <a:cubicBezTo>
                    <a:pt x="4311" y="8494"/>
                    <a:pt x="4240" y="8406"/>
                    <a:pt x="4169" y="8317"/>
                  </a:cubicBezTo>
                  <a:cubicBezTo>
                    <a:pt x="3956" y="8104"/>
                    <a:pt x="3832" y="7856"/>
                    <a:pt x="3796" y="7554"/>
                  </a:cubicBezTo>
                  <a:cubicBezTo>
                    <a:pt x="3761" y="7217"/>
                    <a:pt x="3761" y="6880"/>
                    <a:pt x="3921" y="6579"/>
                  </a:cubicBezTo>
                  <a:cubicBezTo>
                    <a:pt x="3956" y="6508"/>
                    <a:pt x="3992" y="6419"/>
                    <a:pt x="4027" y="6330"/>
                  </a:cubicBezTo>
                  <a:close/>
                  <a:moveTo>
                    <a:pt x="13499" y="2535"/>
                  </a:moveTo>
                  <a:cubicBezTo>
                    <a:pt x="13552" y="2960"/>
                    <a:pt x="13641" y="3368"/>
                    <a:pt x="13747" y="3776"/>
                  </a:cubicBezTo>
                  <a:cubicBezTo>
                    <a:pt x="13907" y="4308"/>
                    <a:pt x="14066" y="4840"/>
                    <a:pt x="14208" y="5373"/>
                  </a:cubicBezTo>
                  <a:cubicBezTo>
                    <a:pt x="14457" y="6366"/>
                    <a:pt x="14687" y="7359"/>
                    <a:pt x="14918" y="8352"/>
                  </a:cubicBezTo>
                  <a:cubicBezTo>
                    <a:pt x="15113" y="9204"/>
                    <a:pt x="15308" y="10038"/>
                    <a:pt x="15485" y="10889"/>
                  </a:cubicBezTo>
                  <a:cubicBezTo>
                    <a:pt x="15627" y="11527"/>
                    <a:pt x="15751" y="12166"/>
                    <a:pt x="15858" y="12805"/>
                  </a:cubicBezTo>
                  <a:cubicBezTo>
                    <a:pt x="15929" y="13213"/>
                    <a:pt x="15982" y="13620"/>
                    <a:pt x="16035" y="14028"/>
                  </a:cubicBezTo>
                  <a:cubicBezTo>
                    <a:pt x="16089" y="14525"/>
                    <a:pt x="16124" y="15039"/>
                    <a:pt x="16089" y="15536"/>
                  </a:cubicBezTo>
                  <a:cubicBezTo>
                    <a:pt x="16071" y="15962"/>
                    <a:pt x="16000" y="16370"/>
                    <a:pt x="15858" y="16778"/>
                  </a:cubicBezTo>
                  <a:cubicBezTo>
                    <a:pt x="15840" y="16813"/>
                    <a:pt x="15822" y="16849"/>
                    <a:pt x="15822" y="16884"/>
                  </a:cubicBezTo>
                  <a:cubicBezTo>
                    <a:pt x="15748" y="16914"/>
                    <a:pt x="15676" y="16928"/>
                    <a:pt x="15608" y="16928"/>
                  </a:cubicBezTo>
                  <a:cubicBezTo>
                    <a:pt x="15433" y="16928"/>
                    <a:pt x="15281" y="16832"/>
                    <a:pt x="15166" y="16654"/>
                  </a:cubicBezTo>
                  <a:cubicBezTo>
                    <a:pt x="15184" y="16476"/>
                    <a:pt x="15219" y="16299"/>
                    <a:pt x="15219" y="16104"/>
                  </a:cubicBezTo>
                  <a:cubicBezTo>
                    <a:pt x="15219" y="15749"/>
                    <a:pt x="15237" y="15394"/>
                    <a:pt x="15219" y="15039"/>
                  </a:cubicBezTo>
                  <a:cubicBezTo>
                    <a:pt x="15166" y="14028"/>
                    <a:pt x="14900" y="13035"/>
                    <a:pt x="14634" y="12060"/>
                  </a:cubicBezTo>
                  <a:cubicBezTo>
                    <a:pt x="14545" y="11705"/>
                    <a:pt x="14457" y="11350"/>
                    <a:pt x="14332" y="11013"/>
                  </a:cubicBezTo>
                  <a:lnTo>
                    <a:pt x="14332" y="11013"/>
                  </a:lnTo>
                  <a:cubicBezTo>
                    <a:pt x="14332" y="11049"/>
                    <a:pt x="14350" y="11102"/>
                    <a:pt x="14368" y="11155"/>
                  </a:cubicBezTo>
                  <a:cubicBezTo>
                    <a:pt x="14510" y="11758"/>
                    <a:pt x="14670" y="12361"/>
                    <a:pt x="14811" y="12964"/>
                  </a:cubicBezTo>
                  <a:cubicBezTo>
                    <a:pt x="14936" y="13461"/>
                    <a:pt x="15024" y="13975"/>
                    <a:pt x="15095" y="14490"/>
                  </a:cubicBezTo>
                  <a:cubicBezTo>
                    <a:pt x="15148" y="14880"/>
                    <a:pt x="15184" y="15288"/>
                    <a:pt x="15166" y="15696"/>
                  </a:cubicBezTo>
                  <a:cubicBezTo>
                    <a:pt x="15148" y="15944"/>
                    <a:pt x="15131" y="16192"/>
                    <a:pt x="15113" y="16441"/>
                  </a:cubicBezTo>
                  <a:cubicBezTo>
                    <a:pt x="15113" y="16458"/>
                    <a:pt x="15095" y="16494"/>
                    <a:pt x="15077" y="16547"/>
                  </a:cubicBezTo>
                  <a:cubicBezTo>
                    <a:pt x="15024" y="16441"/>
                    <a:pt x="14953" y="16370"/>
                    <a:pt x="14936" y="16281"/>
                  </a:cubicBezTo>
                  <a:cubicBezTo>
                    <a:pt x="14687" y="15625"/>
                    <a:pt x="14368" y="15004"/>
                    <a:pt x="14031" y="14383"/>
                  </a:cubicBezTo>
                  <a:cubicBezTo>
                    <a:pt x="13588" y="13567"/>
                    <a:pt x="13392" y="12698"/>
                    <a:pt x="13304" y="11794"/>
                  </a:cubicBezTo>
                  <a:cubicBezTo>
                    <a:pt x="13268" y="11332"/>
                    <a:pt x="13304" y="10871"/>
                    <a:pt x="13321" y="10410"/>
                  </a:cubicBezTo>
                  <a:cubicBezTo>
                    <a:pt x="13321" y="10020"/>
                    <a:pt x="13375" y="9647"/>
                    <a:pt x="13392" y="9257"/>
                  </a:cubicBezTo>
                  <a:cubicBezTo>
                    <a:pt x="13446" y="8423"/>
                    <a:pt x="13286" y="7643"/>
                    <a:pt x="12967" y="6880"/>
                  </a:cubicBezTo>
                  <a:cubicBezTo>
                    <a:pt x="12878" y="6667"/>
                    <a:pt x="12789" y="6472"/>
                    <a:pt x="12701" y="6259"/>
                  </a:cubicBezTo>
                  <a:cubicBezTo>
                    <a:pt x="12435" y="5621"/>
                    <a:pt x="12275" y="4947"/>
                    <a:pt x="12239" y="4237"/>
                  </a:cubicBezTo>
                  <a:cubicBezTo>
                    <a:pt x="12239" y="3918"/>
                    <a:pt x="12293" y="3599"/>
                    <a:pt x="12399" y="3297"/>
                  </a:cubicBezTo>
                  <a:cubicBezTo>
                    <a:pt x="12452" y="3155"/>
                    <a:pt x="12576" y="3084"/>
                    <a:pt x="12701" y="2996"/>
                  </a:cubicBezTo>
                  <a:cubicBezTo>
                    <a:pt x="12718" y="3031"/>
                    <a:pt x="12736" y="3067"/>
                    <a:pt x="12754" y="3102"/>
                  </a:cubicBezTo>
                  <a:cubicBezTo>
                    <a:pt x="12949" y="3918"/>
                    <a:pt x="13162" y="4734"/>
                    <a:pt x="13357" y="5532"/>
                  </a:cubicBezTo>
                  <a:cubicBezTo>
                    <a:pt x="13375" y="5585"/>
                    <a:pt x="13392" y="5639"/>
                    <a:pt x="13428" y="5692"/>
                  </a:cubicBezTo>
                  <a:cubicBezTo>
                    <a:pt x="13268" y="4770"/>
                    <a:pt x="13002" y="3847"/>
                    <a:pt x="12789" y="2925"/>
                  </a:cubicBezTo>
                  <a:cubicBezTo>
                    <a:pt x="13020" y="2801"/>
                    <a:pt x="13268" y="2676"/>
                    <a:pt x="13499" y="2535"/>
                  </a:cubicBezTo>
                  <a:close/>
                  <a:moveTo>
                    <a:pt x="2771" y="8577"/>
                  </a:moveTo>
                  <a:cubicBezTo>
                    <a:pt x="3079" y="8577"/>
                    <a:pt x="3385" y="8626"/>
                    <a:pt x="3690" y="8725"/>
                  </a:cubicBezTo>
                  <a:cubicBezTo>
                    <a:pt x="4063" y="8849"/>
                    <a:pt x="4400" y="9026"/>
                    <a:pt x="4737" y="9239"/>
                  </a:cubicBezTo>
                  <a:cubicBezTo>
                    <a:pt x="5464" y="9701"/>
                    <a:pt x="6120" y="10250"/>
                    <a:pt x="6688" y="10889"/>
                  </a:cubicBezTo>
                  <a:cubicBezTo>
                    <a:pt x="6918" y="11137"/>
                    <a:pt x="7149" y="11403"/>
                    <a:pt x="7379" y="11652"/>
                  </a:cubicBezTo>
                  <a:cubicBezTo>
                    <a:pt x="7681" y="12006"/>
                    <a:pt x="8036" y="12343"/>
                    <a:pt x="8390" y="12663"/>
                  </a:cubicBezTo>
                  <a:cubicBezTo>
                    <a:pt x="8621" y="12858"/>
                    <a:pt x="8869" y="13000"/>
                    <a:pt x="9171" y="13106"/>
                  </a:cubicBezTo>
                  <a:cubicBezTo>
                    <a:pt x="9756" y="13301"/>
                    <a:pt x="10342" y="13550"/>
                    <a:pt x="10838" y="13922"/>
                  </a:cubicBezTo>
                  <a:cubicBezTo>
                    <a:pt x="11388" y="14312"/>
                    <a:pt x="11885" y="14738"/>
                    <a:pt x="12328" y="15217"/>
                  </a:cubicBezTo>
                  <a:cubicBezTo>
                    <a:pt x="12559" y="15483"/>
                    <a:pt x="12789" y="15731"/>
                    <a:pt x="13038" y="15980"/>
                  </a:cubicBezTo>
                  <a:cubicBezTo>
                    <a:pt x="13339" y="16281"/>
                    <a:pt x="13641" y="16583"/>
                    <a:pt x="13960" y="16884"/>
                  </a:cubicBezTo>
                  <a:cubicBezTo>
                    <a:pt x="14031" y="16955"/>
                    <a:pt x="14137" y="17008"/>
                    <a:pt x="14226" y="17079"/>
                  </a:cubicBezTo>
                  <a:cubicBezTo>
                    <a:pt x="14332" y="17186"/>
                    <a:pt x="14386" y="17310"/>
                    <a:pt x="14368" y="17469"/>
                  </a:cubicBezTo>
                  <a:cubicBezTo>
                    <a:pt x="14297" y="17452"/>
                    <a:pt x="14262" y="17434"/>
                    <a:pt x="14208" y="17416"/>
                  </a:cubicBezTo>
                  <a:cubicBezTo>
                    <a:pt x="13339" y="17097"/>
                    <a:pt x="12541" y="16654"/>
                    <a:pt x="11761" y="16157"/>
                  </a:cubicBezTo>
                  <a:cubicBezTo>
                    <a:pt x="10980" y="15643"/>
                    <a:pt x="10253" y="15057"/>
                    <a:pt x="9543" y="14472"/>
                  </a:cubicBezTo>
                  <a:cubicBezTo>
                    <a:pt x="8479" y="13585"/>
                    <a:pt x="7415" y="12716"/>
                    <a:pt x="6368" y="11829"/>
                  </a:cubicBezTo>
                  <a:cubicBezTo>
                    <a:pt x="5996" y="11527"/>
                    <a:pt x="5659" y="11190"/>
                    <a:pt x="5304" y="10871"/>
                  </a:cubicBezTo>
                  <a:cubicBezTo>
                    <a:pt x="5127" y="10712"/>
                    <a:pt x="4949" y="10552"/>
                    <a:pt x="4772" y="10392"/>
                  </a:cubicBezTo>
                  <a:cubicBezTo>
                    <a:pt x="4737" y="10375"/>
                    <a:pt x="4719" y="10357"/>
                    <a:pt x="4683" y="10357"/>
                  </a:cubicBezTo>
                  <a:cubicBezTo>
                    <a:pt x="4896" y="10552"/>
                    <a:pt x="5109" y="10747"/>
                    <a:pt x="5322" y="10960"/>
                  </a:cubicBezTo>
                  <a:cubicBezTo>
                    <a:pt x="6031" y="11652"/>
                    <a:pt x="6794" y="12290"/>
                    <a:pt x="7557" y="12929"/>
                  </a:cubicBezTo>
                  <a:cubicBezTo>
                    <a:pt x="8160" y="13425"/>
                    <a:pt x="8763" y="13940"/>
                    <a:pt x="9366" y="14436"/>
                  </a:cubicBezTo>
                  <a:cubicBezTo>
                    <a:pt x="10182" y="15110"/>
                    <a:pt x="11016" y="15784"/>
                    <a:pt x="11902" y="16352"/>
                  </a:cubicBezTo>
                  <a:cubicBezTo>
                    <a:pt x="12647" y="16813"/>
                    <a:pt x="13428" y="17221"/>
                    <a:pt x="14244" y="17523"/>
                  </a:cubicBezTo>
                  <a:cubicBezTo>
                    <a:pt x="14262" y="17540"/>
                    <a:pt x="14297" y="17558"/>
                    <a:pt x="14315" y="17558"/>
                  </a:cubicBezTo>
                  <a:cubicBezTo>
                    <a:pt x="14332" y="17558"/>
                    <a:pt x="14332" y="17576"/>
                    <a:pt x="14332" y="17576"/>
                  </a:cubicBezTo>
                  <a:cubicBezTo>
                    <a:pt x="14315" y="17807"/>
                    <a:pt x="14191" y="17966"/>
                    <a:pt x="13978" y="18019"/>
                  </a:cubicBezTo>
                  <a:cubicBezTo>
                    <a:pt x="13640" y="18118"/>
                    <a:pt x="13292" y="18149"/>
                    <a:pt x="12941" y="18149"/>
                  </a:cubicBezTo>
                  <a:cubicBezTo>
                    <a:pt x="12849" y="18149"/>
                    <a:pt x="12757" y="18147"/>
                    <a:pt x="12665" y="18144"/>
                  </a:cubicBezTo>
                  <a:cubicBezTo>
                    <a:pt x="11743" y="18073"/>
                    <a:pt x="10909" y="17736"/>
                    <a:pt x="10093" y="17328"/>
                  </a:cubicBezTo>
                  <a:cubicBezTo>
                    <a:pt x="9100" y="16813"/>
                    <a:pt x="8195" y="16175"/>
                    <a:pt x="7326" y="15483"/>
                  </a:cubicBezTo>
                  <a:cubicBezTo>
                    <a:pt x="6439" y="14773"/>
                    <a:pt x="5588" y="14046"/>
                    <a:pt x="4737" y="13319"/>
                  </a:cubicBezTo>
                  <a:cubicBezTo>
                    <a:pt x="3956" y="12680"/>
                    <a:pt x="3264" y="11989"/>
                    <a:pt x="2537" y="11297"/>
                  </a:cubicBezTo>
                  <a:cubicBezTo>
                    <a:pt x="2413" y="11190"/>
                    <a:pt x="2289" y="11066"/>
                    <a:pt x="2147" y="10978"/>
                  </a:cubicBezTo>
                  <a:lnTo>
                    <a:pt x="2147" y="10978"/>
                  </a:lnTo>
                  <a:cubicBezTo>
                    <a:pt x="2147" y="10978"/>
                    <a:pt x="2165" y="10995"/>
                    <a:pt x="2165" y="10995"/>
                  </a:cubicBezTo>
                  <a:cubicBezTo>
                    <a:pt x="2714" y="11545"/>
                    <a:pt x="3264" y="12113"/>
                    <a:pt x="3832" y="12645"/>
                  </a:cubicBezTo>
                  <a:cubicBezTo>
                    <a:pt x="4612" y="13354"/>
                    <a:pt x="5428" y="14028"/>
                    <a:pt x="6226" y="14720"/>
                  </a:cubicBezTo>
                  <a:cubicBezTo>
                    <a:pt x="7025" y="15394"/>
                    <a:pt x="7841" y="16033"/>
                    <a:pt x="8727" y="16618"/>
                  </a:cubicBezTo>
                  <a:cubicBezTo>
                    <a:pt x="9490" y="17115"/>
                    <a:pt x="10288" y="17576"/>
                    <a:pt x="11140" y="17895"/>
                  </a:cubicBezTo>
                  <a:cubicBezTo>
                    <a:pt x="11601" y="18055"/>
                    <a:pt x="12062" y="18179"/>
                    <a:pt x="12541" y="18214"/>
                  </a:cubicBezTo>
                  <a:cubicBezTo>
                    <a:pt x="12710" y="18227"/>
                    <a:pt x="12879" y="18236"/>
                    <a:pt x="13047" y="18236"/>
                  </a:cubicBezTo>
                  <a:cubicBezTo>
                    <a:pt x="13340" y="18236"/>
                    <a:pt x="13632" y="18211"/>
                    <a:pt x="13925" y="18144"/>
                  </a:cubicBezTo>
                  <a:cubicBezTo>
                    <a:pt x="13942" y="18126"/>
                    <a:pt x="13978" y="18126"/>
                    <a:pt x="14013" y="18126"/>
                  </a:cubicBezTo>
                  <a:cubicBezTo>
                    <a:pt x="13694" y="18622"/>
                    <a:pt x="13304" y="18959"/>
                    <a:pt x="12701" y="19013"/>
                  </a:cubicBezTo>
                  <a:cubicBezTo>
                    <a:pt x="12624" y="19019"/>
                    <a:pt x="12548" y="19022"/>
                    <a:pt x="12472" y="19022"/>
                  </a:cubicBezTo>
                  <a:cubicBezTo>
                    <a:pt x="12127" y="19022"/>
                    <a:pt x="11790" y="18961"/>
                    <a:pt x="11441" y="18888"/>
                  </a:cubicBezTo>
                  <a:cubicBezTo>
                    <a:pt x="10448" y="18640"/>
                    <a:pt x="9508" y="18214"/>
                    <a:pt x="8621" y="17718"/>
                  </a:cubicBezTo>
                  <a:cubicBezTo>
                    <a:pt x="7681" y="17186"/>
                    <a:pt x="6812" y="16565"/>
                    <a:pt x="5960" y="15891"/>
                  </a:cubicBezTo>
                  <a:cubicBezTo>
                    <a:pt x="4843" y="14986"/>
                    <a:pt x="3726" y="14099"/>
                    <a:pt x="2626" y="13195"/>
                  </a:cubicBezTo>
                  <a:cubicBezTo>
                    <a:pt x="2023" y="12680"/>
                    <a:pt x="1455" y="12148"/>
                    <a:pt x="870" y="11634"/>
                  </a:cubicBezTo>
                  <a:cubicBezTo>
                    <a:pt x="728" y="11492"/>
                    <a:pt x="657" y="11332"/>
                    <a:pt x="621" y="11137"/>
                  </a:cubicBezTo>
                  <a:cubicBezTo>
                    <a:pt x="551" y="10729"/>
                    <a:pt x="568" y="10339"/>
                    <a:pt x="675" y="9931"/>
                  </a:cubicBezTo>
                  <a:cubicBezTo>
                    <a:pt x="746" y="9630"/>
                    <a:pt x="905" y="9364"/>
                    <a:pt x="1154" y="9133"/>
                  </a:cubicBezTo>
                  <a:cubicBezTo>
                    <a:pt x="1916" y="9931"/>
                    <a:pt x="2714" y="10658"/>
                    <a:pt x="3619" y="11297"/>
                  </a:cubicBezTo>
                  <a:cubicBezTo>
                    <a:pt x="3601" y="11261"/>
                    <a:pt x="3584" y="11244"/>
                    <a:pt x="3566" y="11226"/>
                  </a:cubicBezTo>
                  <a:cubicBezTo>
                    <a:pt x="3442" y="11120"/>
                    <a:pt x="3300" y="10995"/>
                    <a:pt x="3158" y="10889"/>
                  </a:cubicBezTo>
                  <a:cubicBezTo>
                    <a:pt x="2502" y="10339"/>
                    <a:pt x="1881" y="9754"/>
                    <a:pt x="1278" y="9151"/>
                  </a:cubicBezTo>
                  <a:cubicBezTo>
                    <a:pt x="1260" y="9133"/>
                    <a:pt x="1260" y="9115"/>
                    <a:pt x="1242" y="9097"/>
                  </a:cubicBezTo>
                  <a:cubicBezTo>
                    <a:pt x="1313" y="8973"/>
                    <a:pt x="1544" y="8831"/>
                    <a:pt x="1774" y="8760"/>
                  </a:cubicBezTo>
                  <a:cubicBezTo>
                    <a:pt x="2165" y="9151"/>
                    <a:pt x="2573" y="9523"/>
                    <a:pt x="2998" y="9896"/>
                  </a:cubicBezTo>
                  <a:cubicBezTo>
                    <a:pt x="2839" y="9665"/>
                    <a:pt x="2644" y="9488"/>
                    <a:pt x="2448" y="9310"/>
                  </a:cubicBezTo>
                  <a:cubicBezTo>
                    <a:pt x="2271" y="9115"/>
                    <a:pt x="2094" y="8920"/>
                    <a:pt x="1899" y="8707"/>
                  </a:cubicBezTo>
                  <a:cubicBezTo>
                    <a:pt x="1934" y="8707"/>
                    <a:pt x="1970" y="8689"/>
                    <a:pt x="2023" y="8672"/>
                  </a:cubicBezTo>
                  <a:cubicBezTo>
                    <a:pt x="2275" y="8609"/>
                    <a:pt x="2524" y="8577"/>
                    <a:pt x="2771" y="8577"/>
                  </a:cubicBezTo>
                  <a:close/>
                  <a:moveTo>
                    <a:pt x="746" y="11616"/>
                  </a:moveTo>
                  <a:cubicBezTo>
                    <a:pt x="763" y="11616"/>
                    <a:pt x="781" y="11634"/>
                    <a:pt x="781" y="11634"/>
                  </a:cubicBezTo>
                  <a:cubicBezTo>
                    <a:pt x="1632" y="12468"/>
                    <a:pt x="2519" y="13248"/>
                    <a:pt x="3459" y="13975"/>
                  </a:cubicBezTo>
                  <a:cubicBezTo>
                    <a:pt x="4275" y="14614"/>
                    <a:pt x="5074" y="15288"/>
                    <a:pt x="5889" y="15944"/>
                  </a:cubicBezTo>
                  <a:cubicBezTo>
                    <a:pt x="6971" y="16813"/>
                    <a:pt x="8107" y="17594"/>
                    <a:pt x="9366" y="18214"/>
                  </a:cubicBezTo>
                  <a:cubicBezTo>
                    <a:pt x="10076" y="18551"/>
                    <a:pt x="10820" y="18853"/>
                    <a:pt x="11601" y="19013"/>
                  </a:cubicBezTo>
                  <a:cubicBezTo>
                    <a:pt x="11654" y="19030"/>
                    <a:pt x="11707" y="19048"/>
                    <a:pt x="11778" y="19048"/>
                  </a:cubicBezTo>
                  <a:cubicBezTo>
                    <a:pt x="11832" y="19066"/>
                    <a:pt x="11902" y="19084"/>
                    <a:pt x="11956" y="19084"/>
                  </a:cubicBezTo>
                  <a:cubicBezTo>
                    <a:pt x="11956" y="19101"/>
                    <a:pt x="11956" y="19119"/>
                    <a:pt x="11956" y="19119"/>
                  </a:cubicBezTo>
                  <a:cubicBezTo>
                    <a:pt x="11778" y="19101"/>
                    <a:pt x="11583" y="19101"/>
                    <a:pt x="11406" y="19084"/>
                  </a:cubicBezTo>
                  <a:cubicBezTo>
                    <a:pt x="10661" y="18942"/>
                    <a:pt x="9916" y="18782"/>
                    <a:pt x="9224" y="18498"/>
                  </a:cubicBezTo>
                  <a:cubicBezTo>
                    <a:pt x="8603" y="18268"/>
                    <a:pt x="8036" y="17948"/>
                    <a:pt x="7468" y="17647"/>
                  </a:cubicBezTo>
                  <a:cubicBezTo>
                    <a:pt x="6297" y="16991"/>
                    <a:pt x="5162" y="16228"/>
                    <a:pt x="4080" y="15430"/>
                  </a:cubicBezTo>
                  <a:cubicBezTo>
                    <a:pt x="3229" y="14809"/>
                    <a:pt x="2377" y="14206"/>
                    <a:pt x="1526" y="13603"/>
                  </a:cubicBezTo>
                  <a:cubicBezTo>
                    <a:pt x="1508" y="13567"/>
                    <a:pt x="1473" y="13550"/>
                    <a:pt x="1420" y="13550"/>
                  </a:cubicBezTo>
                  <a:cubicBezTo>
                    <a:pt x="1508" y="13620"/>
                    <a:pt x="1579" y="13691"/>
                    <a:pt x="1668" y="13745"/>
                  </a:cubicBezTo>
                  <a:cubicBezTo>
                    <a:pt x="3016" y="14773"/>
                    <a:pt x="4382" y="15784"/>
                    <a:pt x="5783" y="16725"/>
                  </a:cubicBezTo>
                  <a:cubicBezTo>
                    <a:pt x="6617" y="17274"/>
                    <a:pt x="7486" y="17771"/>
                    <a:pt x="8373" y="18214"/>
                  </a:cubicBezTo>
                  <a:cubicBezTo>
                    <a:pt x="9153" y="18622"/>
                    <a:pt x="9969" y="18888"/>
                    <a:pt x="10820" y="19048"/>
                  </a:cubicBezTo>
                  <a:cubicBezTo>
                    <a:pt x="11122" y="19119"/>
                    <a:pt x="11424" y="19190"/>
                    <a:pt x="11743" y="19190"/>
                  </a:cubicBezTo>
                  <a:cubicBezTo>
                    <a:pt x="11814" y="19194"/>
                    <a:pt x="11885" y="19196"/>
                    <a:pt x="11956" y="19196"/>
                  </a:cubicBezTo>
                  <a:cubicBezTo>
                    <a:pt x="12187" y="19196"/>
                    <a:pt x="12417" y="19173"/>
                    <a:pt x="12647" y="19119"/>
                  </a:cubicBezTo>
                  <a:cubicBezTo>
                    <a:pt x="12789" y="19084"/>
                    <a:pt x="12931" y="19066"/>
                    <a:pt x="13109" y="19030"/>
                  </a:cubicBezTo>
                  <a:lnTo>
                    <a:pt x="13109" y="19030"/>
                  </a:lnTo>
                  <a:cubicBezTo>
                    <a:pt x="13055" y="19066"/>
                    <a:pt x="13020" y="19101"/>
                    <a:pt x="12984" y="19119"/>
                  </a:cubicBezTo>
                  <a:cubicBezTo>
                    <a:pt x="12488" y="19438"/>
                    <a:pt x="11956" y="19598"/>
                    <a:pt x="11353" y="19616"/>
                  </a:cubicBezTo>
                  <a:cubicBezTo>
                    <a:pt x="11321" y="19616"/>
                    <a:pt x="11289" y="19617"/>
                    <a:pt x="11257" y="19617"/>
                  </a:cubicBezTo>
                  <a:cubicBezTo>
                    <a:pt x="10334" y="19617"/>
                    <a:pt x="9462" y="19369"/>
                    <a:pt x="8657" y="18906"/>
                  </a:cubicBezTo>
                  <a:cubicBezTo>
                    <a:pt x="8053" y="18569"/>
                    <a:pt x="7468" y="18214"/>
                    <a:pt x="6883" y="17842"/>
                  </a:cubicBezTo>
                  <a:cubicBezTo>
                    <a:pt x="5819" y="17150"/>
                    <a:pt x="4719" y="16476"/>
                    <a:pt x="3601" y="15873"/>
                  </a:cubicBezTo>
                  <a:cubicBezTo>
                    <a:pt x="3211" y="15643"/>
                    <a:pt x="2821" y="15412"/>
                    <a:pt x="2448" y="15128"/>
                  </a:cubicBezTo>
                  <a:cubicBezTo>
                    <a:pt x="2040" y="14827"/>
                    <a:pt x="1632" y="14525"/>
                    <a:pt x="1225" y="14206"/>
                  </a:cubicBezTo>
                  <a:cubicBezTo>
                    <a:pt x="888" y="13957"/>
                    <a:pt x="639" y="13620"/>
                    <a:pt x="444" y="13248"/>
                  </a:cubicBezTo>
                  <a:cubicBezTo>
                    <a:pt x="231" y="12858"/>
                    <a:pt x="249" y="12468"/>
                    <a:pt x="409" y="12077"/>
                  </a:cubicBezTo>
                  <a:cubicBezTo>
                    <a:pt x="426" y="11989"/>
                    <a:pt x="497" y="11918"/>
                    <a:pt x="551" y="11864"/>
                  </a:cubicBezTo>
                  <a:cubicBezTo>
                    <a:pt x="604" y="11776"/>
                    <a:pt x="675" y="11705"/>
                    <a:pt x="746" y="11616"/>
                  </a:cubicBezTo>
                  <a:close/>
                  <a:moveTo>
                    <a:pt x="11157" y="0"/>
                  </a:moveTo>
                  <a:cubicBezTo>
                    <a:pt x="11063" y="0"/>
                    <a:pt x="10968" y="6"/>
                    <a:pt x="10874" y="16"/>
                  </a:cubicBezTo>
                  <a:cubicBezTo>
                    <a:pt x="10608" y="51"/>
                    <a:pt x="10377" y="193"/>
                    <a:pt x="10146" y="335"/>
                  </a:cubicBezTo>
                  <a:cubicBezTo>
                    <a:pt x="9880" y="513"/>
                    <a:pt x="9721" y="761"/>
                    <a:pt x="9721" y="1098"/>
                  </a:cubicBezTo>
                  <a:cubicBezTo>
                    <a:pt x="9721" y="1151"/>
                    <a:pt x="9703" y="1187"/>
                    <a:pt x="9703" y="1240"/>
                  </a:cubicBezTo>
                  <a:cubicBezTo>
                    <a:pt x="9650" y="1240"/>
                    <a:pt x="9597" y="1240"/>
                    <a:pt x="9561" y="1222"/>
                  </a:cubicBezTo>
                  <a:cubicBezTo>
                    <a:pt x="9405" y="1193"/>
                    <a:pt x="9243" y="1180"/>
                    <a:pt x="9082" y="1180"/>
                  </a:cubicBezTo>
                  <a:cubicBezTo>
                    <a:pt x="8951" y="1180"/>
                    <a:pt x="8820" y="1188"/>
                    <a:pt x="8692" y="1204"/>
                  </a:cubicBezTo>
                  <a:cubicBezTo>
                    <a:pt x="8497" y="1240"/>
                    <a:pt x="8320" y="1275"/>
                    <a:pt x="8178" y="1417"/>
                  </a:cubicBezTo>
                  <a:cubicBezTo>
                    <a:pt x="7965" y="1665"/>
                    <a:pt x="7858" y="1949"/>
                    <a:pt x="7912" y="2269"/>
                  </a:cubicBezTo>
                  <a:cubicBezTo>
                    <a:pt x="7929" y="2322"/>
                    <a:pt x="7929" y="2393"/>
                    <a:pt x="7947" y="2446"/>
                  </a:cubicBezTo>
                  <a:cubicBezTo>
                    <a:pt x="7876" y="2410"/>
                    <a:pt x="7841" y="2375"/>
                    <a:pt x="7805" y="2339"/>
                  </a:cubicBezTo>
                  <a:cubicBezTo>
                    <a:pt x="7663" y="2180"/>
                    <a:pt x="7504" y="2020"/>
                    <a:pt x="7344" y="1878"/>
                  </a:cubicBezTo>
                  <a:cubicBezTo>
                    <a:pt x="7011" y="1562"/>
                    <a:pt x="6600" y="1433"/>
                    <a:pt x="6155" y="1433"/>
                  </a:cubicBezTo>
                  <a:cubicBezTo>
                    <a:pt x="6126" y="1433"/>
                    <a:pt x="6096" y="1434"/>
                    <a:pt x="6067" y="1435"/>
                  </a:cubicBezTo>
                  <a:cubicBezTo>
                    <a:pt x="5623" y="1453"/>
                    <a:pt x="5215" y="1577"/>
                    <a:pt x="4843" y="1843"/>
                  </a:cubicBezTo>
                  <a:cubicBezTo>
                    <a:pt x="4346" y="2215"/>
                    <a:pt x="3974" y="2676"/>
                    <a:pt x="3761" y="3262"/>
                  </a:cubicBezTo>
                  <a:cubicBezTo>
                    <a:pt x="3601" y="3688"/>
                    <a:pt x="3530" y="4131"/>
                    <a:pt x="3530" y="4574"/>
                  </a:cubicBezTo>
                  <a:cubicBezTo>
                    <a:pt x="3530" y="4628"/>
                    <a:pt x="3530" y="4681"/>
                    <a:pt x="3530" y="4752"/>
                  </a:cubicBezTo>
                  <a:cubicBezTo>
                    <a:pt x="3459" y="4734"/>
                    <a:pt x="3389" y="4734"/>
                    <a:pt x="3335" y="4716"/>
                  </a:cubicBezTo>
                  <a:cubicBezTo>
                    <a:pt x="3054" y="4642"/>
                    <a:pt x="2774" y="4605"/>
                    <a:pt x="2493" y="4605"/>
                  </a:cubicBezTo>
                  <a:cubicBezTo>
                    <a:pt x="2437" y="4605"/>
                    <a:pt x="2380" y="4607"/>
                    <a:pt x="2324" y="4610"/>
                  </a:cubicBezTo>
                  <a:cubicBezTo>
                    <a:pt x="1792" y="4645"/>
                    <a:pt x="1331" y="4858"/>
                    <a:pt x="976" y="5231"/>
                  </a:cubicBezTo>
                  <a:cubicBezTo>
                    <a:pt x="621" y="5585"/>
                    <a:pt x="497" y="6029"/>
                    <a:pt x="586" y="6526"/>
                  </a:cubicBezTo>
                  <a:cubicBezTo>
                    <a:pt x="639" y="6809"/>
                    <a:pt x="763" y="7058"/>
                    <a:pt x="905" y="7306"/>
                  </a:cubicBezTo>
                  <a:cubicBezTo>
                    <a:pt x="923" y="7341"/>
                    <a:pt x="941" y="7377"/>
                    <a:pt x="976" y="7430"/>
                  </a:cubicBezTo>
                  <a:cubicBezTo>
                    <a:pt x="923" y="7448"/>
                    <a:pt x="870" y="7466"/>
                    <a:pt x="834" y="7483"/>
                  </a:cubicBezTo>
                  <a:cubicBezTo>
                    <a:pt x="621" y="7590"/>
                    <a:pt x="426" y="7732"/>
                    <a:pt x="320" y="7945"/>
                  </a:cubicBezTo>
                  <a:cubicBezTo>
                    <a:pt x="107" y="8299"/>
                    <a:pt x="1" y="8689"/>
                    <a:pt x="18" y="9115"/>
                  </a:cubicBezTo>
                  <a:cubicBezTo>
                    <a:pt x="36" y="9364"/>
                    <a:pt x="125" y="9612"/>
                    <a:pt x="267" y="9825"/>
                  </a:cubicBezTo>
                  <a:cubicBezTo>
                    <a:pt x="320" y="9896"/>
                    <a:pt x="373" y="9967"/>
                    <a:pt x="426" y="10055"/>
                  </a:cubicBezTo>
                  <a:cubicBezTo>
                    <a:pt x="409" y="10144"/>
                    <a:pt x="391" y="10215"/>
                    <a:pt x="391" y="10304"/>
                  </a:cubicBezTo>
                  <a:cubicBezTo>
                    <a:pt x="355" y="10694"/>
                    <a:pt x="355" y="11066"/>
                    <a:pt x="497" y="11439"/>
                  </a:cubicBezTo>
                  <a:cubicBezTo>
                    <a:pt x="533" y="11545"/>
                    <a:pt x="515" y="11616"/>
                    <a:pt x="426" y="11687"/>
                  </a:cubicBezTo>
                  <a:cubicBezTo>
                    <a:pt x="320" y="11776"/>
                    <a:pt x="249" y="11882"/>
                    <a:pt x="196" y="12006"/>
                  </a:cubicBezTo>
                  <a:cubicBezTo>
                    <a:pt x="36" y="12485"/>
                    <a:pt x="36" y="12929"/>
                    <a:pt x="267" y="13372"/>
                  </a:cubicBezTo>
                  <a:cubicBezTo>
                    <a:pt x="480" y="13745"/>
                    <a:pt x="728" y="14082"/>
                    <a:pt x="1065" y="14348"/>
                  </a:cubicBezTo>
                  <a:cubicBezTo>
                    <a:pt x="1260" y="14507"/>
                    <a:pt x="1455" y="14649"/>
                    <a:pt x="1650" y="14809"/>
                  </a:cubicBezTo>
                  <a:cubicBezTo>
                    <a:pt x="2200" y="15217"/>
                    <a:pt x="2750" y="15625"/>
                    <a:pt x="3353" y="15962"/>
                  </a:cubicBezTo>
                  <a:cubicBezTo>
                    <a:pt x="4595" y="16636"/>
                    <a:pt x="5783" y="17381"/>
                    <a:pt x="6971" y="18126"/>
                  </a:cubicBezTo>
                  <a:cubicBezTo>
                    <a:pt x="7521" y="18481"/>
                    <a:pt x="8089" y="18818"/>
                    <a:pt x="8657" y="19137"/>
                  </a:cubicBezTo>
                  <a:cubicBezTo>
                    <a:pt x="9476" y="19625"/>
                    <a:pt x="10351" y="19820"/>
                    <a:pt x="11270" y="19820"/>
                  </a:cubicBezTo>
                  <a:cubicBezTo>
                    <a:pt x="11386" y="19820"/>
                    <a:pt x="11502" y="19817"/>
                    <a:pt x="11619" y="19811"/>
                  </a:cubicBezTo>
                  <a:cubicBezTo>
                    <a:pt x="12062" y="19775"/>
                    <a:pt x="12452" y="19651"/>
                    <a:pt x="12825" y="19456"/>
                  </a:cubicBezTo>
                  <a:cubicBezTo>
                    <a:pt x="13233" y="19243"/>
                    <a:pt x="13570" y="18959"/>
                    <a:pt x="13907" y="18658"/>
                  </a:cubicBezTo>
                  <a:cubicBezTo>
                    <a:pt x="14066" y="18498"/>
                    <a:pt x="14262" y="18410"/>
                    <a:pt x="14474" y="18374"/>
                  </a:cubicBezTo>
                  <a:cubicBezTo>
                    <a:pt x="14546" y="18367"/>
                    <a:pt x="14616" y="18364"/>
                    <a:pt x="14686" y="18364"/>
                  </a:cubicBezTo>
                  <a:cubicBezTo>
                    <a:pt x="15153" y="18364"/>
                    <a:pt x="15581" y="18513"/>
                    <a:pt x="15982" y="18729"/>
                  </a:cubicBezTo>
                  <a:lnTo>
                    <a:pt x="16000" y="18729"/>
                  </a:lnTo>
                  <a:cubicBezTo>
                    <a:pt x="16337" y="18977"/>
                    <a:pt x="16656" y="19208"/>
                    <a:pt x="16922" y="19509"/>
                  </a:cubicBezTo>
                  <a:cubicBezTo>
                    <a:pt x="16993" y="19598"/>
                    <a:pt x="17082" y="19687"/>
                    <a:pt x="17153" y="19775"/>
                  </a:cubicBezTo>
                  <a:cubicBezTo>
                    <a:pt x="19228" y="22010"/>
                    <a:pt x="21090" y="24405"/>
                    <a:pt x="22811" y="26906"/>
                  </a:cubicBezTo>
                  <a:cubicBezTo>
                    <a:pt x="25578" y="30932"/>
                    <a:pt x="27955" y="35171"/>
                    <a:pt x="29853" y="39677"/>
                  </a:cubicBezTo>
                  <a:cubicBezTo>
                    <a:pt x="30935" y="42213"/>
                    <a:pt x="31839" y="44803"/>
                    <a:pt x="32478" y="47481"/>
                  </a:cubicBezTo>
                  <a:cubicBezTo>
                    <a:pt x="32638" y="48191"/>
                    <a:pt x="32815" y="48900"/>
                    <a:pt x="32904" y="49627"/>
                  </a:cubicBezTo>
                  <a:cubicBezTo>
                    <a:pt x="32957" y="50124"/>
                    <a:pt x="33045" y="50638"/>
                    <a:pt x="33116" y="51153"/>
                  </a:cubicBezTo>
                  <a:cubicBezTo>
                    <a:pt x="33170" y="51490"/>
                    <a:pt x="33205" y="51827"/>
                    <a:pt x="33223" y="52182"/>
                  </a:cubicBezTo>
                  <a:cubicBezTo>
                    <a:pt x="33276" y="53281"/>
                    <a:pt x="33294" y="54399"/>
                    <a:pt x="33347" y="55499"/>
                  </a:cubicBezTo>
                  <a:cubicBezTo>
                    <a:pt x="33365" y="55871"/>
                    <a:pt x="33400" y="56243"/>
                    <a:pt x="33471" y="56616"/>
                  </a:cubicBezTo>
                  <a:cubicBezTo>
                    <a:pt x="33595" y="57308"/>
                    <a:pt x="33737" y="57982"/>
                    <a:pt x="33879" y="58673"/>
                  </a:cubicBezTo>
                  <a:cubicBezTo>
                    <a:pt x="34074" y="59596"/>
                    <a:pt x="34287" y="60518"/>
                    <a:pt x="34464" y="61458"/>
                  </a:cubicBezTo>
                  <a:cubicBezTo>
                    <a:pt x="34660" y="62487"/>
                    <a:pt x="34766" y="63534"/>
                    <a:pt x="34748" y="64598"/>
                  </a:cubicBezTo>
                  <a:cubicBezTo>
                    <a:pt x="34731" y="65431"/>
                    <a:pt x="34695" y="66283"/>
                    <a:pt x="34677" y="67117"/>
                  </a:cubicBezTo>
                  <a:cubicBezTo>
                    <a:pt x="34677" y="67170"/>
                    <a:pt x="34660" y="67241"/>
                    <a:pt x="34677" y="67294"/>
                  </a:cubicBezTo>
                  <a:cubicBezTo>
                    <a:pt x="34691" y="67363"/>
                    <a:pt x="34715" y="67389"/>
                    <a:pt x="34784" y="67389"/>
                  </a:cubicBezTo>
                  <a:cubicBezTo>
                    <a:pt x="34803" y="67389"/>
                    <a:pt x="34827" y="67387"/>
                    <a:pt x="34855" y="67383"/>
                  </a:cubicBezTo>
                  <a:cubicBezTo>
                    <a:pt x="34855" y="67329"/>
                    <a:pt x="34872" y="67276"/>
                    <a:pt x="34872" y="67223"/>
                  </a:cubicBezTo>
                  <a:cubicBezTo>
                    <a:pt x="34908" y="66691"/>
                    <a:pt x="34926" y="66176"/>
                    <a:pt x="34943" y="65644"/>
                  </a:cubicBezTo>
                  <a:cubicBezTo>
                    <a:pt x="35014" y="64030"/>
                    <a:pt x="34908" y="62416"/>
                    <a:pt x="34571" y="60820"/>
                  </a:cubicBezTo>
                  <a:cubicBezTo>
                    <a:pt x="34323" y="59614"/>
                    <a:pt x="34057" y="58425"/>
                    <a:pt x="33808" y="57237"/>
                  </a:cubicBezTo>
                  <a:cubicBezTo>
                    <a:pt x="33702" y="56776"/>
                    <a:pt x="33595" y="56314"/>
                    <a:pt x="33578" y="55853"/>
                  </a:cubicBezTo>
                  <a:cubicBezTo>
                    <a:pt x="33542" y="54966"/>
                    <a:pt x="33507" y="54080"/>
                    <a:pt x="33471" y="53210"/>
                  </a:cubicBezTo>
                  <a:cubicBezTo>
                    <a:pt x="33436" y="52572"/>
                    <a:pt x="33436" y="51933"/>
                    <a:pt x="33329" y="51295"/>
                  </a:cubicBezTo>
                  <a:cubicBezTo>
                    <a:pt x="33258" y="50816"/>
                    <a:pt x="33223" y="50355"/>
                    <a:pt x="33152" y="49876"/>
                  </a:cubicBezTo>
                  <a:cubicBezTo>
                    <a:pt x="32957" y="48616"/>
                    <a:pt x="32673" y="47375"/>
                    <a:pt x="32336" y="46151"/>
                  </a:cubicBezTo>
                  <a:cubicBezTo>
                    <a:pt x="31662" y="43650"/>
                    <a:pt x="30757" y="41220"/>
                    <a:pt x="29729" y="38843"/>
                  </a:cubicBezTo>
                  <a:cubicBezTo>
                    <a:pt x="28185" y="35349"/>
                    <a:pt x="26376" y="31996"/>
                    <a:pt x="24319" y="28786"/>
                  </a:cubicBezTo>
                  <a:cubicBezTo>
                    <a:pt x="22439" y="25877"/>
                    <a:pt x="20399" y="23128"/>
                    <a:pt x="18111" y="20538"/>
                  </a:cubicBezTo>
                  <a:cubicBezTo>
                    <a:pt x="17685" y="20059"/>
                    <a:pt x="17259" y="19598"/>
                    <a:pt x="16851" y="19137"/>
                  </a:cubicBezTo>
                  <a:cubicBezTo>
                    <a:pt x="16603" y="18853"/>
                    <a:pt x="16390" y="18551"/>
                    <a:pt x="16248" y="18197"/>
                  </a:cubicBezTo>
                  <a:cubicBezTo>
                    <a:pt x="16124" y="17895"/>
                    <a:pt x="16124" y="17576"/>
                    <a:pt x="16301" y="17274"/>
                  </a:cubicBezTo>
                  <a:cubicBezTo>
                    <a:pt x="16426" y="17044"/>
                    <a:pt x="16603" y="16849"/>
                    <a:pt x="16798" y="16671"/>
                  </a:cubicBezTo>
                  <a:cubicBezTo>
                    <a:pt x="17011" y="16512"/>
                    <a:pt x="17206" y="16334"/>
                    <a:pt x="17401" y="16139"/>
                  </a:cubicBezTo>
                  <a:cubicBezTo>
                    <a:pt x="17791" y="15731"/>
                    <a:pt x="18128" y="15252"/>
                    <a:pt x="18430" y="14756"/>
                  </a:cubicBezTo>
                  <a:cubicBezTo>
                    <a:pt x="18785" y="14153"/>
                    <a:pt x="19015" y="13496"/>
                    <a:pt x="19068" y="12787"/>
                  </a:cubicBezTo>
                  <a:cubicBezTo>
                    <a:pt x="19104" y="12166"/>
                    <a:pt x="19104" y="11527"/>
                    <a:pt x="19051" y="10889"/>
                  </a:cubicBezTo>
                  <a:cubicBezTo>
                    <a:pt x="19015" y="10162"/>
                    <a:pt x="18891" y="9417"/>
                    <a:pt x="18802" y="8689"/>
                  </a:cubicBezTo>
                  <a:cubicBezTo>
                    <a:pt x="18643" y="7483"/>
                    <a:pt x="18483" y="6295"/>
                    <a:pt x="18323" y="5089"/>
                  </a:cubicBezTo>
                  <a:cubicBezTo>
                    <a:pt x="18270" y="4699"/>
                    <a:pt x="18235" y="4308"/>
                    <a:pt x="18164" y="3918"/>
                  </a:cubicBezTo>
                  <a:cubicBezTo>
                    <a:pt x="18093" y="3439"/>
                    <a:pt x="17880" y="3049"/>
                    <a:pt x="17490" y="2730"/>
                  </a:cubicBezTo>
                  <a:cubicBezTo>
                    <a:pt x="17454" y="2712"/>
                    <a:pt x="17437" y="2676"/>
                    <a:pt x="17401" y="2641"/>
                  </a:cubicBezTo>
                  <a:cubicBezTo>
                    <a:pt x="16975" y="2304"/>
                    <a:pt x="16567" y="1932"/>
                    <a:pt x="16177" y="1559"/>
                  </a:cubicBezTo>
                  <a:cubicBezTo>
                    <a:pt x="15964" y="1346"/>
                    <a:pt x="15734" y="1169"/>
                    <a:pt x="15468" y="1045"/>
                  </a:cubicBezTo>
                  <a:cubicBezTo>
                    <a:pt x="15257" y="934"/>
                    <a:pt x="15039" y="878"/>
                    <a:pt x="14815" y="878"/>
                  </a:cubicBezTo>
                  <a:cubicBezTo>
                    <a:pt x="14680" y="878"/>
                    <a:pt x="14543" y="898"/>
                    <a:pt x="14403" y="938"/>
                  </a:cubicBezTo>
                  <a:cubicBezTo>
                    <a:pt x="14368" y="956"/>
                    <a:pt x="14332" y="956"/>
                    <a:pt x="14297" y="974"/>
                  </a:cubicBezTo>
                  <a:cubicBezTo>
                    <a:pt x="14279" y="938"/>
                    <a:pt x="14262" y="920"/>
                    <a:pt x="14262" y="885"/>
                  </a:cubicBezTo>
                  <a:cubicBezTo>
                    <a:pt x="14120" y="619"/>
                    <a:pt x="13889" y="442"/>
                    <a:pt x="13623" y="353"/>
                  </a:cubicBezTo>
                  <a:cubicBezTo>
                    <a:pt x="13413" y="271"/>
                    <a:pt x="13196" y="228"/>
                    <a:pt x="12976" y="228"/>
                  </a:cubicBezTo>
                  <a:cubicBezTo>
                    <a:pt x="12861" y="228"/>
                    <a:pt x="12745" y="240"/>
                    <a:pt x="12630" y="264"/>
                  </a:cubicBezTo>
                  <a:cubicBezTo>
                    <a:pt x="12544" y="283"/>
                    <a:pt x="12462" y="292"/>
                    <a:pt x="12384" y="292"/>
                  </a:cubicBezTo>
                  <a:cubicBezTo>
                    <a:pt x="12234" y="292"/>
                    <a:pt x="12095" y="257"/>
                    <a:pt x="11956" y="176"/>
                  </a:cubicBezTo>
                  <a:cubicBezTo>
                    <a:pt x="11920" y="158"/>
                    <a:pt x="11885" y="158"/>
                    <a:pt x="11849" y="140"/>
                  </a:cubicBezTo>
                  <a:cubicBezTo>
                    <a:pt x="11632" y="38"/>
                    <a:pt x="11397" y="0"/>
                    <a:pt x="11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2"/>
          <p:cNvSpPr/>
          <p:nvPr/>
        </p:nvSpPr>
        <p:spPr>
          <a:xfrm rot="-1539608">
            <a:off x="616799" y="671370"/>
            <a:ext cx="2073978" cy="469502"/>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rgbClr val="4C3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flipH="1" rot="-3541703">
            <a:off x="896979" y="1056497"/>
            <a:ext cx="431489" cy="936156"/>
          </a:xfrm>
          <a:custGeom>
            <a:rect b="b" l="l" r="r" t="t"/>
            <a:pathLst>
              <a:path extrusionOk="0" h="27971" w="17260">
                <a:moveTo>
                  <a:pt x="8532" y="0"/>
                </a:moveTo>
                <a:cubicBezTo>
                  <a:pt x="8515" y="0"/>
                  <a:pt x="8497" y="18"/>
                  <a:pt x="8479" y="18"/>
                </a:cubicBezTo>
                <a:cubicBezTo>
                  <a:pt x="8142" y="107"/>
                  <a:pt x="7823" y="231"/>
                  <a:pt x="7503" y="355"/>
                </a:cubicBezTo>
                <a:cubicBezTo>
                  <a:pt x="6581" y="727"/>
                  <a:pt x="5747" y="1260"/>
                  <a:pt x="4967" y="1863"/>
                </a:cubicBezTo>
                <a:cubicBezTo>
                  <a:pt x="4719" y="2075"/>
                  <a:pt x="4470" y="2271"/>
                  <a:pt x="4222" y="2483"/>
                </a:cubicBezTo>
                <a:cubicBezTo>
                  <a:pt x="4027" y="2679"/>
                  <a:pt x="3832" y="2856"/>
                  <a:pt x="3637" y="3051"/>
                </a:cubicBezTo>
                <a:cubicBezTo>
                  <a:pt x="3317" y="3388"/>
                  <a:pt x="2998" y="3725"/>
                  <a:pt x="2714" y="4098"/>
                </a:cubicBezTo>
                <a:cubicBezTo>
                  <a:pt x="2537" y="4328"/>
                  <a:pt x="2360" y="4541"/>
                  <a:pt x="2200" y="4772"/>
                </a:cubicBezTo>
                <a:cubicBezTo>
                  <a:pt x="1987" y="5055"/>
                  <a:pt x="1792" y="5357"/>
                  <a:pt x="1597" y="5676"/>
                </a:cubicBezTo>
                <a:cubicBezTo>
                  <a:pt x="1171" y="6386"/>
                  <a:pt x="816" y="7113"/>
                  <a:pt x="533" y="7893"/>
                </a:cubicBezTo>
                <a:cubicBezTo>
                  <a:pt x="267" y="8656"/>
                  <a:pt x="89" y="9419"/>
                  <a:pt x="36" y="10217"/>
                </a:cubicBezTo>
                <a:cubicBezTo>
                  <a:pt x="1" y="10714"/>
                  <a:pt x="1" y="11210"/>
                  <a:pt x="71" y="11689"/>
                </a:cubicBezTo>
                <a:cubicBezTo>
                  <a:pt x="142" y="12133"/>
                  <a:pt x="249" y="12558"/>
                  <a:pt x="444" y="12966"/>
                </a:cubicBezTo>
                <a:cubicBezTo>
                  <a:pt x="586" y="13303"/>
                  <a:pt x="781" y="13587"/>
                  <a:pt x="1029" y="13853"/>
                </a:cubicBezTo>
                <a:cubicBezTo>
                  <a:pt x="1207" y="14048"/>
                  <a:pt x="1437" y="14226"/>
                  <a:pt x="1686" y="14350"/>
                </a:cubicBezTo>
                <a:cubicBezTo>
                  <a:pt x="2058" y="14563"/>
                  <a:pt x="2466" y="14687"/>
                  <a:pt x="2909" y="14722"/>
                </a:cubicBezTo>
                <a:cubicBezTo>
                  <a:pt x="3024" y="14732"/>
                  <a:pt x="3139" y="14736"/>
                  <a:pt x="3255" y="14736"/>
                </a:cubicBezTo>
                <a:cubicBezTo>
                  <a:pt x="3573" y="14736"/>
                  <a:pt x="3897" y="14703"/>
                  <a:pt x="4222" y="14651"/>
                </a:cubicBezTo>
                <a:cubicBezTo>
                  <a:pt x="4736" y="14563"/>
                  <a:pt x="5233" y="14421"/>
                  <a:pt x="5712" y="14243"/>
                </a:cubicBezTo>
                <a:cubicBezTo>
                  <a:pt x="6138" y="14084"/>
                  <a:pt x="6546" y="13924"/>
                  <a:pt x="6971" y="13782"/>
                </a:cubicBezTo>
                <a:cubicBezTo>
                  <a:pt x="7681" y="13498"/>
                  <a:pt x="8390" y="13250"/>
                  <a:pt x="9118" y="13037"/>
                </a:cubicBezTo>
                <a:cubicBezTo>
                  <a:pt x="9951" y="12789"/>
                  <a:pt x="10803" y="12594"/>
                  <a:pt x="11672" y="12505"/>
                </a:cubicBezTo>
                <a:cubicBezTo>
                  <a:pt x="12185" y="12439"/>
                  <a:pt x="12708" y="12403"/>
                  <a:pt x="13226" y="12403"/>
                </a:cubicBezTo>
                <a:cubicBezTo>
                  <a:pt x="13406" y="12403"/>
                  <a:pt x="13586" y="12407"/>
                  <a:pt x="13765" y="12416"/>
                </a:cubicBezTo>
                <a:cubicBezTo>
                  <a:pt x="14350" y="12452"/>
                  <a:pt x="14918" y="12541"/>
                  <a:pt x="15485" y="12682"/>
                </a:cubicBezTo>
                <a:cubicBezTo>
                  <a:pt x="15787" y="12771"/>
                  <a:pt x="16071" y="12878"/>
                  <a:pt x="16337" y="13019"/>
                </a:cubicBezTo>
                <a:cubicBezTo>
                  <a:pt x="16550" y="13144"/>
                  <a:pt x="16727" y="13268"/>
                  <a:pt x="16887" y="13445"/>
                </a:cubicBezTo>
                <a:cubicBezTo>
                  <a:pt x="16975" y="13534"/>
                  <a:pt x="17046" y="13640"/>
                  <a:pt x="17082" y="13764"/>
                </a:cubicBezTo>
                <a:cubicBezTo>
                  <a:pt x="17153" y="13942"/>
                  <a:pt x="17135" y="14119"/>
                  <a:pt x="17046" y="14279"/>
                </a:cubicBezTo>
                <a:cubicBezTo>
                  <a:pt x="17011" y="14332"/>
                  <a:pt x="16975" y="14385"/>
                  <a:pt x="16940" y="14438"/>
                </a:cubicBezTo>
                <a:cubicBezTo>
                  <a:pt x="16816" y="14580"/>
                  <a:pt x="16656" y="14687"/>
                  <a:pt x="16496" y="14775"/>
                </a:cubicBezTo>
                <a:cubicBezTo>
                  <a:pt x="16266" y="14917"/>
                  <a:pt x="16000" y="15024"/>
                  <a:pt x="15734" y="15112"/>
                </a:cubicBezTo>
                <a:cubicBezTo>
                  <a:pt x="15060" y="15361"/>
                  <a:pt x="14368" y="15538"/>
                  <a:pt x="13658" y="15698"/>
                </a:cubicBezTo>
                <a:cubicBezTo>
                  <a:pt x="13020" y="15840"/>
                  <a:pt x="12381" y="15982"/>
                  <a:pt x="11725" y="16141"/>
                </a:cubicBezTo>
                <a:cubicBezTo>
                  <a:pt x="10980" y="16319"/>
                  <a:pt x="10235" y="16514"/>
                  <a:pt x="9508" y="16762"/>
                </a:cubicBezTo>
                <a:cubicBezTo>
                  <a:pt x="8532" y="17081"/>
                  <a:pt x="7610" y="17489"/>
                  <a:pt x="6723" y="18004"/>
                </a:cubicBezTo>
                <a:cubicBezTo>
                  <a:pt x="5889" y="18500"/>
                  <a:pt x="5127" y="19068"/>
                  <a:pt x="4435" y="19742"/>
                </a:cubicBezTo>
                <a:cubicBezTo>
                  <a:pt x="4062" y="20097"/>
                  <a:pt x="3725" y="20487"/>
                  <a:pt x="3406" y="20913"/>
                </a:cubicBezTo>
                <a:cubicBezTo>
                  <a:pt x="3158" y="21250"/>
                  <a:pt x="2927" y="21604"/>
                  <a:pt x="2714" y="21959"/>
                </a:cubicBezTo>
                <a:cubicBezTo>
                  <a:pt x="2413" y="22509"/>
                  <a:pt x="2165" y="23094"/>
                  <a:pt x="2023" y="23715"/>
                </a:cubicBezTo>
                <a:cubicBezTo>
                  <a:pt x="1916" y="24159"/>
                  <a:pt x="1845" y="24602"/>
                  <a:pt x="1863" y="25063"/>
                </a:cubicBezTo>
                <a:cubicBezTo>
                  <a:pt x="1881" y="25436"/>
                  <a:pt x="1952" y="25790"/>
                  <a:pt x="2076" y="26127"/>
                </a:cubicBezTo>
                <a:cubicBezTo>
                  <a:pt x="2218" y="26447"/>
                  <a:pt x="2395" y="26730"/>
                  <a:pt x="2643" y="26961"/>
                </a:cubicBezTo>
                <a:cubicBezTo>
                  <a:pt x="2874" y="27192"/>
                  <a:pt x="3122" y="27387"/>
                  <a:pt x="3406" y="27546"/>
                </a:cubicBezTo>
                <a:cubicBezTo>
                  <a:pt x="3761" y="27759"/>
                  <a:pt x="4151" y="27901"/>
                  <a:pt x="4541" y="27954"/>
                </a:cubicBezTo>
                <a:cubicBezTo>
                  <a:pt x="4634" y="27965"/>
                  <a:pt x="4727" y="27970"/>
                  <a:pt x="4820" y="27970"/>
                </a:cubicBezTo>
                <a:cubicBezTo>
                  <a:pt x="5045" y="27970"/>
                  <a:pt x="5268" y="27936"/>
                  <a:pt x="5481" y="27848"/>
                </a:cubicBezTo>
                <a:cubicBezTo>
                  <a:pt x="5499" y="27830"/>
                  <a:pt x="5499" y="27830"/>
                  <a:pt x="5517" y="27812"/>
                </a:cubicBezTo>
                <a:cubicBezTo>
                  <a:pt x="5481" y="27812"/>
                  <a:pt x="5446" y="27830"/>
                  <a:pt x="5428" y="27848"/>
                </a:cubicBezTo>
                <a:cubicBezTo>
                  <a:pt x="5251" y="27901"/>
                  <a:pt x="5091" y="27919"/>
                  <a:pt x="4914" y="27919"/>
                </a:cubicBezTo>
                <a:cubicBezTo>
                  <a:pt x="4612" y="27919"/>
                  <a:pt x="4328" y="27866"/>
                  <a:pt x="4062" y="27777"/>
                </a:cubicBezTo>
                <a:cubicBezTo>
                  <a:pt x="3548" y="27600"/>
                  <a:pt x="3087" y="27298"/>
                  <a:pt x="2697" y="26926"/>
                </a:cubicBezTo>
                <a:cubicBezTo>
                  <a:pt x="2448" y="26677"/>
                  <a:pt x="2271" y="26411"/>
                  <a:pt x="2147" y="26092"/>
                </a:cubicBezTo>
                <a:cubicBezTo>
                  <a:pt x="2023" y="25755"/>
                  <a:pt x="1952" y="25418"/>
                  <a:pt x="1934" y="25063"/>
                </a:cubicBezTo>
                <a:cubicBezTo>
                  <a:pt x="1916" y="24620"/>
                  <a:pt x="1969" y="24194"/>
                  <a:pt x="2076" y="23786"/>
                </a:cubicBezTo>
                <a:cubicBezTo>
                  <a:pt x="2218" y="23183"/>
                  <a:pt x="2448" y="22615"/>
                  <a:pt x="2750" y="22066"/>
                </a:cubicBezTo>
                <a:cubicBezTo>
                  <a:pt x="2980" y="21640"/>
                  <a:pt x="3246" y="21250"/>
                  <a:pt x="3530" y="20859"/>
                </a:cubicBezTo>
                <a:cubicBezTo>
                  <a:pt x="3690" y="20664"/>
                  <a:pt x="3850" y="20451"/>
                  <a:pt x="4027" y="20256"/>
                </a:cubicBezTo>
                <a:cubicBezTo>
                  <a:pt x="4328" y="19919"/>
                  <a:pt x="4665" y="19600"/>
                  <a:pt x="5002" y="19298"/>
                </a:cubicBezTo>
                <a:cubicBezTo>
                  <a:pt x="5286" y="19068"/>
                  <a:pt x="5570" y="18837"/>
                  <a:pt x="5872" y="18642"/>
                </a:cubicBezTo>
                <a:cubicBezTo>
                  <a:pt x="6847" y="17968"/>
                  <a:pt x="7876" y="17418"/>
                  <a:pt x="8993" y="17010"/>
                </a:cubicBezTo>
                <a:cubicBezTo>
                  <a:pt x="9721" y="16744"/>
                  <a:pt x="10483" y="16514"/>
                  <a:pt x="11264" y="16319"/>
                </a:cubicBezTo>
                <a:cubicBezTo>
                  <a:pt x="11991" y="16141"/>
                  <a:pt x="12736" y="15982"/>
                  <a:pt x="13481" y="15822"/>
                </a:cubicBezTo>
                <a:cubicBezTo>
                  <a:pt x="14013" y="15698"/>
                  <a:pt x="14563" y="15556"/>
                  <a:pt x="15095" y="15396"/>
                </a:cubicBezTo>
                <a:cubicBezTo>
                  <a:pt x="15414" y="15308"/>
                  <a:pt x="15716" y="15201"/>
                  <a:pt x="16035" y="15077"/>
                </a:cubicBezTo>
                <a:cubicBezTo>
                  <a:pt x="16230" y="14988"/>
                  <a:pt x="16425" y="14900"/>
                  <a:pt x="16603" y="14793"/>
                </a:cubicBezTo>
                <a:cubicBezTo>
                  <a:pt x="16762" y="14687"/>
                  <a:pt x="16904" y="14598"/>
                  <a:pt x="17011" y="14456"/>
                </a:cubicBezTo>
                <a:cubicBezTo>
                  <a:pt x="17206" y="14208"/>
                  <a:pt x="17259" y="13960"/>
                  <a:pt x="17117" y="13658"/>
                </a:cubicBezTo>
                <a:cubicBezTo>
                  <a:pt x="17099" y="13640"/>
                  <a:pt x="17082" y="13605"/>
                  <a:pt x="17064" y="13569"/>
                </a:cubicBezTo>
                <a:cubicBezTo>
                  <a:pt x="16993" y="13445"/>
                  <a:pt x="16904" y="13339"/>
                  <a:pt x="16798" y="13250"/>
                </a:cubicBezTo>
                <a:cubicBezTo>
                  <a:pt x="16638" y="13126"/>
                  <a:pt x="16479" y="13019"/>
                  <a:pt x="16301" y="12931"/>
                </a:cubicBezTo>
                <a:cubicBezTo>
                  <a:pt x="15982" y="12753"/>
                  <a:pt x="15645" y="12647"/>
                  <a:pt x="15272" y="12558"/>
                </a:cubicBezTo>
                <a:cubicBezTo>
                  <a:pt x="14563" y="12381"/>
                  <a:pt x="13818" y="12328"/>
                  <a:pt x="13073" y="12328"/>
                </a:cubicBezTo>
                <a:cubicBezTo>
                  <a:pt x="11920" y="12345"/>
                  <a:pt x="10785" y="12505"/>
                  <a:pt x="9650" y="12807"/>
                </a:cubicBezTo>
                <a:cubicBezTo>
                  <a:pt x="8781" y="13037"/>
                  <a:pt x="7929" y="13321"/>
                  <a:pt x="7096" y="13640"/>
                </a:cubicBezTo>
                <a:cubicBezTo>
                  <a:pt x="6617" y="13818"/>
                  <a:pt x="6120" y="14013"/>
                  <a:pt x="5641" y="14190"/>
                </a:cubicBezTo>
                <a:cubicBezTo>
                  <a:pt x="5286" y="14314"/>
                  <a:pt x="4932" y="14421"/>
                  <a:pt x="4559" y="14509"/>
                </a:cubicBezTo>
                <a:cubicBezTo>
                  <a:pt x="4146" y="14589"/>
                  <a:pt x="3733" y="14654"/>
                  <a:pt x="3320" y="14654"/>
                </a:cubicBezTo>
                <a:cubicBezTo>
                  <a:pt x="3272" y="14654"/>
                  <a:pt x="3224" y="14653"/>
                  <a:pt x="3176" y="14651"/>
                </a:cubicBezTo>
                <a:cubicBezTo>
                  <a:pt x="2785" y="14651"/>
                  <a:pt x="2413" y="14598"/>
                  <a:pt x="2058" y="14456"/>
                </a:cubicBezTo>
                <a:cubicBezTo>
                  <a:pt x="1561" y="14261"/>
                  <a:pt x="1153" y="13960"/>
                  <a:pt x="834" y="13534"/>
                </a:cubicBezTo>
                <a:cubicBezTo>
                  <a:pt x="657" y="13268"/>
                  <a:pt x="515" y="12984"/>
                  <a:pt x="391" y="12682"/>
                </a:cubicBezTo>
                <a:cubicBezTo>
                  <a:pt x="231" y="12239"/>
                  <a:pt x="142" y="11778"/>
                  <a:pt x="107" y="11299"/>
                </a:cubicBezTo>
                <a:cubicBezTo>
                  <a:pt x="36" y="10483"/>
                  <a:pt x="125" y="9667"/>
                  <a:pt x="320" y="8869"/>
                </a:cubicBezTo>
                <a:cubicBezTo>
                  <a:pt x="515" y="8053"/>
                  <a:pt x="816" y="7255"/>
                  <a:pt x="1207" y="6492"/>
                </a:cubicBezTo>
                <a:cubicBezTo>
                  <a:pt x="1632" y="5676"/>
                  <a:pt x="2129" y="4931"/>
                  <a:pt x="2697" y="4204"/>
                </a:cubicBezTo>
                <a:cubicBezTo>
                  <a:pt x="2927" y="3938"/>
                  <a:pt x="3158" y="3672"/>
                  <a:pt x="3406" y="3406"/>
                </a:cubicBezTo>
                <a:cubicBezTo>
                  <a:pt x="3708" y="3069"/>
                  <a:pt x="4027" y="2749"/>
                  <a:pt x="4364" y="2448"/>
                </a:cubicBezTo>
                <a:cubicBezTo>
                  <a:pt x="4630" y="2217"/>
                  <a:pt x="4896" y="2005"/>
                  <a:pt x="5180" y="1792"/>
                </a:cubicBezTo>
                <a:cubicBezTo>
                  <a:pt x="5606" y="1472"/>
                  <a:pt x="6049" y="1171"/>
                  <a:pt x="6510" y="923"/>
                </a:cubicBezTo>
                <a:cubicBezTo>
                  <a:pt x="7149" y="568"/>
                  <a:pt x="7805" y="284"/>
                  <a:pt x="8479" y="89"/>
                </a:cubicBezTo>
                <a:cubicBezTo>
                  <a:pt x="8515" y="71"/>
                  <a:pt x="8550" y="71"/>
                  <a:pt x="8585" y="71"/>
                </a:cubicBezTo>
                <a:cubicBezTo>
                  <a:pt x="8568" y="36"/>
                  <a:pt x="8550" y="18"/>
                  <a:pt x="8532" y="0"/>
                </a:cubicBezTo>
                <a:close/>
              </a:path>
            </a:pathLst>
          </a:custGeom>
          <a:solidFill>
            <a:srgbClr val="724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bg>
      <p:bgPr>
        <a:solidFill>
          <a:schemeClr val="lt1"/>
        </a:solidFill>
      </p:bgPr>
    </p:bg>
    <p:spTree>
      <p:nvGrpSpPr>
        <p:cNvPr id="245" name="Shape 245"/>
        <p:cNvGrpSpPr/>
        <p:nvPr/>
      </p:nvGrpSpPr>
      <p:grpSpPr>
        <a:xfrm>
          <a:off x="0" y="0"/>
          <a:ext cx="0" cy="0"/>
          <a:chOff x="0" y="0"/>
          <a:chExt cx="0" cy="0"/>
        </a:xfrm>
      </p:grpSpPr>
      <p:sp>
        <p:nvSpPr>
          <p:cNvPr id="246" name="Google Shape;246;p23"/>
          <p:cNvSpPr txBox="1"/>
          <p:nvPr>
            <p:ph idx="1" type="subTitle"/>
          </p:nvPr>
        </p:nvSpPr>
        <p:spPr>
          <a:xfrm flipH="1">
            <a:off x="1089425" y="2239450"/>
            <a:ext cx="2889900" cy="577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300"/>
              <a:buNone/>
              <a:defRPr sz="1600">
                <a:latin typeface="Raleway"/>
                <a:ea typeface="Raleway"/>
                <a:cs typeface="Raleway"/>
                <a:sym typeface="Raleway"/>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47" name="Google Shape;247;p23"/>
          <p:cNvSpPr txBox="1"/>
          <p:nvPr>
            <p:ph idx="2" type="subTitle"/>
          </p:nvPr>
        </p:nvSpPr>
        <p:spPr>
          <a:xfrm flipH="1">
            <a:off x="5185875" y="2239450"/>
            <a:ext cx="2847300" cy="577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300"/>
              <a:buNone/>
              <a:defRPr sz="1600">
                <a:latin typeface="Raleway"/>
                <a:ea typeface="Raleway"/>
                <a:cs typeface="Raleway"/>
                <a:sym typeface="Raleway"/>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48" name="Google Shape;248;p23"/>
          <p:cNvSpPr txBox="1"/>
          <p:nvPr>
            <p:ph idx="3" type="subTitle"/>
          </p:nvPr>
        </p:nvSpPr>
        <p:spPr>
          <a:xfrm flipH="1">
            <a:off x="1089425" y="4099577"/>
            <a:ext cx="2889900" cy="577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300"/>
              <a:buNone/>
              <a:defRPr sz="1600">
                <a:latin typeface="Raleway"/>
                <a:ea typeface="Raleway"/>
                <a:cs typeface="Raleway"/>
                <a:sym typeface="Raleway"/>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49" name="Google Shape;249;p23"/>
          <p:cNvSpPr txBox="1"/>
          <p:nvPr>
            <p:ph idx="4" type="subTitle"/>
          </p:nvPr>
        </p:nvSpPr>
        <p:spPr>
          <a:xfrm flipH="1">
            <a:off x="5185875" y="4099575"/>
            <a:ext cx="2847300" cy="577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300"/>
              <a:buNone/>
              <a:defRPr sz="1600">
                <a:latin typeface="Raleway"/>
                <a:ea typeface="Raleway"/>
                <a:cs typeface="Raleway"/>
                <a:sym typeface="Raleway"/>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50" name="Google Shape;250;p23"/>
          <p:cNvSpPr txBox="1"/>
          <p:nvPr>
            <p:ph type="title"/>
          </p:nvPr>
        </p:nvSpPr>
        <p:spPr>
          <a:xfrm>
            <a:off x="719700" y="526284"/>
            <a:ext cx="7704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1" name="Google Shape;251;p23"/>
          <p:cNvSpPr/>
          <p:nvPr/>
        </p:nvSpPr>
        <p:spPr>
          <a:xfrm rot="-8100000">
            <a:off x="-1371759" y="-313446"/>
            <a:ext cx="2651275" cy="1487436"/>
          </a:xfrm>
          <a:custGeom>
            <a:rect b="b" l="l" r="r" t="t"/>
            <a:pathLst>
              <a:path extrusionOk="0" h="59498" w="106052">
                <a:moveTo>
                  <a:pt x="30427" y="43722"/>
                </a:moveTo>
                <a:cubicBezTo>
                  <a:pt x="30396" y="43783"/>
                  <a:pt x="30396" y="43844"/>
                  <a:pt x="30366" y="43874"/>
                </a:cubicBezTo>
                <a:cubicBezTo>
                  <a:pt x="29332" y="46002"/>
                  <a:pt x="28177" y="48008"/>
                  <a:pt x="26749" y="49893"/>
                </a:cubicBezTo>
                <a:cubicBezTo>
                  <a:pt x="24621" y="52689"/>
                  <a:pt x="21946" y="54878"/>
                  <a:pt x="18785" y="56458"/>
                </a:cubicBezTo>
                <a:cubicBezTo>
                  <a:pt x="16840" y="57431"/>
                  <a:pt x="14834" y="58160"/>
                  <a:pt x="12706" y="58647"/>
                </a:cubicBezTo>
                <a:cubicBezTo>
                  <a:pt x="11764" y="58859"/>
                  <a:pt x="10821" y="59042"/>
                  <a:pt x="9879" y="59133"/>
                </a:cubicBezTo>
                <a:cubicBezTo>
                  <a:pt x="8998" y="59255"/>
                  <a:pt x="8086" y="59285"/>
                  <a:pt x="7204" y="59285"/>
                </a:cubicBezTo>
                <a:cubicBezTo>
                  <a:pt x="6049" y="59285"/>
                  <a:pt x="4894" y="59163"/>
                  <a:pt x="3770" y="58829"/>
                </a:cubicBezTo>
                <a:cubicBezTo>
                  <a:pt x="3070" y="58616"/>
                  <a:pt x="2432" y="58343"/>
                  <a:pt x="1824" y="57948"/>
                </a:cubicBezTo>
                <a:cubicBezTo>
                  <a:pt x="1459" y="57735"/>
                  <a:pt x="1156" y="57461"/>
                  <a:pt x="882" y="57127"/>
                </a:cubicBezTo>
                <a:cubicBezTo>
                  <a:pt x="244" y="56276"/>
                  <a:pt x="61" y="55334"/>
                  <a:pt x="396" y="54300"/>
                </a:cubicBezTo>
                <a:cubicBezTo>
                  <a:pt x="608" y="53571"/>
                  <a:pt x="1034" y="52963"/>
                  <a:pt x="1520" y="52385"/>
                </a:cubicBezTo>
                <a:cubicBezTo>
                  <a:pt x="2007" y="51868"/>
                  <a:pt x="2523" y="51413"/>
                  <a:pt x="3101" y="50987"/>
                </a:cubicBezTo>
                <a:cubicBezTo>
                  <a:pt x="4195" y="50227"/>
                  <a:pt x="5350" y="49589"/>
                  <a:pt x="6536" y="49072"/>
                </a:cubicBezTo>
                <a:cubicBezTo>
                  <a:pt x="8268" y="48282"/>
                  <a:pt x="10031" y="47674"/>
                  <a:pt x="11824" y="47157"/>
                </a:cubicBezTo>
                <a:cubicBezTo>
                  <a:pt x="13709" y="46610"/>
                  <a:pt x="15624" y="46154"/>
                  <a:pt x="17539" y="45729"/>
                </a:cubicBezTo>
                <a:cubicBezTo>
                  <a:pt x="18937" y="45425"/>
                  <a:pt x="20335" y="45151"/>
                  <a:pt x="21764" y="44908"/>
                </a:cubicBezTo>
                <a:cubicBezTo>
                  <a:pt x="22736" y="44725"/>
                  <a:pt x="23740" y="44574"/>
                  <a:pt x="24773" y="44422"/>
                </a:cubicBezTo>
                <a:cubicBezTo>
                  <a:pt x="25928" y="44239"/>
                  <a:pt x="27113" y="44087"/>
                  <a:pt x="28299" y="43935"/>
                </a:cubicBezTo>
                <a:cubicBezTo>
                  <a:pt x="28907" y="43844"/>
                  <a:pt x="29515" y="43783"/>
                  <a:pt x="30153" y="43722"/>
                </a:cubicBezTo>
                <a:close/>
                <a:moveTo>
                  <a:pt x="97783" y="0"/>
                </a:moveTo>
                <a:cubicBezTo>
                  <a:pt x="97763" y="0"/>
                  <a:pt x="97743" y="14"/>
                  <a:pt x="97723" y="14"/>
                </a:cubicBezTo>
                <a:cubicBezTo>
                  <a:pt x="97723" y="14"/>
                  <a:pt x="97723" y="44"/>
                  <a:pt x="97692" y="74"/>
                </a:cubicBezTo>
                <a:cubicBezTo>
                  <a:pt x="97814" y="257"/>
                  <a:pt x="97935" y="409"/>
                  <a:pt x="98057" y="561"/>
                </a:cubicBezTo>
                <a:cubicBezTo>
                  <a:pt x="98239" y="895"/>
                  <a:pt x="98452" y="1260"/>
                  <a:pt x="98635" y="1594"/>
                </a:cubicBezTo>
                <a:cubicBezTo>
                  <a:pt x="98908" y="2080"/>
                  <a:pt x="99151" y="2567"/>
                  <a:pt x="99364" y="3084"/>
                </a:cubicBezTo>
                <a:cubicBezTo>
                  <a:pt x="100124" y="4998"/>
                  <a:pt x="100519" y="7035"/>
                  <a:pt x="100458" y="9102"/>
                </a:cubicBezTo>
                <a:cubicBezTo>
                  <a:pt x="100428" y="9923"/>
                  <a:pt x="100337" y="10713"/>
                  <a:pt x="100185" y="11473"/>
                </a:cubicBezTo>
                <a:cubicBezTo>
                  <a:pt x="99790" y="13205"/>
                  <a:pt x="99060" y="14786"/>
                  <a:pt x="98057" y="16245"/>
                </a:cubicBezTo>
                <a:cubicBezTo>
                  <a:pt x="97115" y="17643"/>
                  <a:pt x="95960" y="18859"/>
                  <a:pt x="94653" y="19953"/>
                </a:cubicBezTo>
                <a:cubicBezTo>
                  <a:pt x="92951" y="21382"/>
                  <a:pt x="91036" y="22506"/>
                  <a:pt x="88999" y="23388"/>
                </a:cubicBezTo>
                <a:cubicBezTo>
                  <a:pt x="86355" y="24573"/>
                  <a:pt x="83589" y="25303"/>
                  <a:pt x="80731" y="25819"/>
                </a:cubicBezTo>
                <a:cubicBezTo>
                  <a:pt x="79759" y="25971"/>
                  <a:pt x="78817" y="26123"/>
                  <a:pt x="77844" y="26215"/>
                </a:cubicBezTo>
                <a:cubicBezTo>
                  <a:pt x="76689" y="26367"/>
                  <a:pt x="75534" y="26458"/>
                  <a:pt x="74348" y="26519"/>
                </a:cubicBezTo>
                <a:cubicBezTo>
                  <a:pt x="73095" y="26587"/>
                  <a:pt x="71824" y="26621"/>
                  <a:pt x="70561" y="26621"/>
                </a:cubicBezTo>
                <a:cubicBezTo>
                  <a:pt x="70140" y="26621"/>
                  <a:pt x="69721" y="26617"/>
                  <a:pt x="69303" y="26610"/>
                </a:cubicBezTo>
                <a:lnTo>
                  <a:pt x="68178" y="26610"/>
                </a:lnTo>
                <a:cubicBezTo>
                  <a:pt x="67479" y="26579"/>
                  <a:pt x="66810" y="26549"/>
                  <a:pt x="66142" y="26549"/>
                </a:cubicBezTo>
                <a:cubicBezTo>
                  <a:pt x="65351" y="26519"/>
                  <a:pt x="64591" y="26488"/>
                  <a:pt x="63801" y="26458"/>
                </a:cubicBezTo>
                <a:cubicBezTo>
                  <a:pt x="63132" y="26397"/>
                  <a:pt x="62464" y="26367"/>
                  <a:pt x="61795" y="26336"/>
                </a:cubicBezTo>
                <a:cubicBezTo>
                  <a:pt x="60974" y="26275"/>
                  <a:pt x="60184" y="26245"/>
                  <a:pt x="59363" y="26184"/>
                </a:cubicBezTo>
                <a:cubicBezTo>
                  <a:pt x="58543" y="26123"/>
                  <a:pt x="57722" y="26063"/>
                  <a:pt x="56871" y="26032"/>
                </a:cubicBezTo>
                <a:cubicBezTo>
                  <a:pt x="55868" y="25971"/>
                  <a:pt x="54865" y="25941"/>
                  <a:pt x="53862" y="25911"/>
                </a:cubicBezTo>
                <a:cubicBezTo>
                  <a:pt x="53408" y="25898"/>
                  <a:pt x="52955" y="25891"/>
                  <a:pt x="52502" y="25891"/>
                </a:cubicBezTo>
                <a:cubicBezTo>
                  <a:pt x="51861" y="25891"/>
                  <a:pt x="51220" y="25905"/>
                  <a:pt x="50579" y="25941"/>
                </a:cubicBezTo>
                <a:cubicBezTo>
                  <a:pt x="49515" y="26002"/>
                  <a:pt x="48451" y="26123"/>
                  <a:pt x="47387" y="26336"/>
                </a:cubicBezTo>
                <a:cubicBezTo>
                  <a:pt x="45624" y="26701"/>
                  <a:pt x="43922" y="27309"/>
                  <a:pt x="42311" y="28160"/>
                </a:cubicBezTo>
                <a:cubicBezTo>
                  <a:pt x="40153" y="29285"/>
                  <a:pt x="38299" y="30835"/>
                  <a:pt x="36719" y="32658"/>
                </a:cubicBezTo>
                <a:cubicBezTo>
                  <a:pt x="35533" y="33996"/>
                  <a:pt x="34560" y="35455"/>
                  <a:pt x="33709" y="36975"/>
                </a:cubicBezTo>
                <a:cubicBezTo>
                  <a:pt x="33041" y="38221"/>
                  <a:pt x="32463" y="39467"/>
                  <a:pt x="31855" y="40744"/>
                </a:cubicBezTo>
                <a:cubicBezTo>
                  <a:pt x="31490" y="41564"/>
                  <a:pt x="31095" y="42385"/>
                  <a:pt x="30731" y="43175"/>
                </a:cubicBezTo>
                <a:cubicBezTo>
                  <a:pt x="30670" y="43297"/>
                  <a:pt x="30639" y="43388"/>
                  <a:pt x="30548" y="43479"/>
                </a:cubicBezTo>
                <a:cubicBezTo>
                  <a:pt x="30275" y="43510"/>
                  <a:pt x="30001" y="43540"/>
                  <a:pt x="29758" y="43570"/>
                </a:cubicBezTo>
                <a:cubicBezTo>
                  <a:pt x="28907" y="43662"/>
                  <a:pt x="28086" y="43753"/>
                  <a:pt x="27265" y="43874"/>
                </a:cubicBezTo>
                <a:cubicBezTo>
                  <a:pt x="26445" y="43966"/>
                  <a:pt x="25594" y="44087"/>
                  <a:pt x="24743" y="44239"/>
                </a:cubicBezTo>
                <a:cubicBezTo>
                  <a:pt x="23740" y="44391"/>
                  <a:pt x="22736" y="44543"/>
                  <a:pt x="21733" y="44725"/>
                </a:cubicBezTo>
                <a:cubicBezTo>
                  <a:pt x="20548" y="44938"/>
                  <a:pt x="19363" y="45151"/>
                  <a:pt x="18208" y="45394"/>
                </a:cubicBezTo>
                <a:cubicBezTo>
                  <a:pt x="16293" y="45789"/>
                  <a:pt x="14378" y="46245"/>
                  <a:pt x="12493" y="46762"/>
                </a:cubicBezTo>
                <a:cubicBezTo>
                  <a:pt x="10700" y="47248"/>
                  <a:pt x="8967" y="47826"/>
                  <a:pt x="7235" y="48555"/>
                </a:cubicBezTo>
                <a:cubicBezTo>
                  <a:pt x="6019" y="49072"/>
                  <a:pt x="4803" y="49650"/>
                  <a:pt x="3678" y="50379"/>
                </a:cubicBezTo>
                <a:cubicBezTo>
                  <a:pt x="2827" y="50926"/>
                  <a:pt x="2037" y="51534"/>
                  <a:pt x="1399" y="52264"/>
                </a:cubicBezTo>
                <a:cubicBezTo>
                  <a:pt x="882" y="52841"/>
                  <a:pt x="456" y="53449"/>
                  <a:pt x="213" y="54179"/>
                </a:cubicBezTo>
                <a:cubicBezTo>
                  <a:pt x="92" y="54604"/>
                  <a:pt x="0" y="55060"/>
                  <a:pt x="61" y="55516"/>
                </a:cubicBezTo>
                <a:cubicBezTo>
                  <a:pt x="122" y="56245"/>
                  <a:pt x="426" y="56914"/>
                  <a:pt x="912" y="57461"/>
                </a:cubicBezTo>
                <a:cubicBezTo>
                  <a:pt x="1277" y="57826"/>
                  <a:pt x="1672" y="58130"/>
                  <a:pt x="2098" y="58373"/>
                </a:cubicBezTo>
                <a:cubicBezTo>
                  <a:pt x="2584" y="58647"/>
                  <a:pt x="3101" y="58829"/>
                  <a:pt x="3618" y="59011"/>
                </a:cubicBezTo>
                <a:cubicBezTo>
                  <a:pt x="4833" y="59376"/>
                  <a:pt x="6110" y="59498"/>
                  <a:pt x="7387" y="59498"/>
                </a:cubicBezTo>
                <a:cubicBezTo>
                  <a:pt x="8207" y="59498"/>
                  <a:pt x="9028" y="59467"/>
                  <a:pt x="9849" y="59346"/>
                </a:cubicBezTo>
                <a:cubicBezTo>
                  <a:pt x="10821" y="59255"/>
                  <a:pt x="11794" y="59072"/>
                  <a:pt x="12736" y="58859"/>
                </a:cubicBezTo>
                <a:cubicBezTo>
                  <a:pt x="14560" y="58464"/>
                  <a:pt x="16353" y="57826"/>
                  <a:pt x="18056" y="57036"/>
                </a:cubicBezTo>
                <a:cubicBezTo>
                  <a:pt x="20852" y="55759"/>
                  <a:pt x="23314" y="54027"/>
                  <a:pt x="25411" y="51808"/>
                </a:cubicBezTo>
                <a:cubicBezTo>
                  <a:pt x="26566" y="50592"/>
                  <a:pt x="27509" y="49285"/>
                  <a:pt x="28390" y="47887"/>
                </a:cubicBezTo>
                <a:cubicBezTo>
                  <a:pt x="29211" y="46610"/>
                  <a:pt x="29910" y="45303"/>
                  <a:pt x="30579" y="43966"/>
                </a:cubicBezTo>
                <a:cubicBezTo>
                  <a:pt x="30609" y="43874"/>
                  <a:pt x="30670" y="43783"/>
                  <a:pt x="30731" y="43662"/>
                </a:cubicBezTo>
                <a:cubicBezTo>
                  <a:pt x="30852" y="43662"/>
                  <a:pt x="30943" y="43631"/>
                  <a:pt x="31035" y="43631"/>
                </a:cubicBezTo>
                <a:cubicBezTo>
                  <a:pt x="31399" y="43601"/>
                  <a:pt x="31734" y="43540"/>
                  <a:pt x="32098" y="43510"/>
                </a:cubicBezTo>
                <a:cubicBezTo>
                  <a:pt x="33405" y="43418"/>
                  <a:pt x="34712" y="43297"/>
                  <a:pt x="36019" y="43206"/>
                </a:cubicBezTo>
                <a:cubicBezTo>
                  <a:pt x="37934" y="43084"/>
                  <a:pt x="39819" y="42963"/>
                  <a:pt x="41734" y="42902"/>
                </a:cubicBezTo>
                <a:cubicBezTo>
                  <a:pt x="43223" y="42871"/>
                  <a:pt x="44713" y="42841"/>
                  <a:pt x="46172" y="42811"/>
                </a:cubicBezTo>
                <a:cubicBezTo>
                  <a:pt x="47114" y="42780"/>
                  <a:pt x="48056" y="42780"/>
                  <a:pt x="48998" y="42780"/>
                </a:cubicBezTo>
                <a:lnTo>
                  <a:pt x="51856" y="42780"/>
                </a:lnTo>
                <a:cubicBezTo>
                  <a:pt x="52707" y="42811"/>
                  <a:pt x="53558" y="42811"/>
                  <a:pt x="54409" y="42811"/>
                </a:cubicBezTo>
                <a:cubicBezTo>
                  <a:pt x="54774" y="42811"/>
                  <a:pt x="55108" y="42841"/>
                  <a:pt x="55473" y="42841"/>
                </a:cubicBezTo>
                <a:lnTo>
                  <a:pt x="57570" y="42902"/>
                </a:lnTo>
                <a:cubicBezTo>
                  <a:pt x="58178" y="42902"/>
                  <a:pt x="58816" y="42932"/>
                  <a:pt x="59424" y="42963"/>
                </a:cubicBezTo>
                <a:cubicBezTo>
                  <a:pt x="60032" y="42963"/>
                  <a:pt x="60640" y="42993"/>
                  <a:pt x="61248" y="43023"/>
                </a:cubicBezTo>
                <a:cubicBezTo>
                  <a:pt x="61765" y="43054"/>
                  <a:pt x="62312" y="43084"/>
                  <a:pt x="62859" y="43084"/>
                </a:cubicBezTo>
                <a:cubicBezTo>
                  <a:pt x="63376" y="43115"/>
                  <a:pt x="63923" y="43145"/>
                  <a:pt x="64439" y="43175"/>
                </a:cubicBezTo>
                <a:cubicBezTo>
                  <a:pt x="64956" y="43206"/>
                  <a:pt x="65503" y="43206"/>
                  <a:pt x="66020" y="43236"/>
                </a:cubicBezTo>
                <a:cubicBezTo>
                  <a:pt x="66567" y="43266"/>
                  <a:pt x="67114" y="43297"/>
                  <a:pt x="67661" y="43327"/>
                </a:cubicBezTo>
                <a:cubicBezTo>
                  <a:pt x="68178" y="43358"/>
                  <a:pt x="68664" y="43358"/>
                  <a:pt x="69181" y="43388"/>
                </a:cubicBezTo>
                <a:cubicBezTo>
                  <a:pt x="69911" y="43418"/>
                  <a:pt x="70640" y="43449"/>
                  <a:pt x="71370" y="43479"/>
                </a:cubicBezTo>
                <a:cubicBezTo>
                  <a:pt x="72190" y="43540"/>
                  <a:pt x="72981" y="43570"/>
                  <a:pt x="73771" y="43570"/>
                </a:cubicBezTo>
                <a:cubicBezTo>
                  <a:pt x="74713" y="43601"/>
                  <a:pt x="75625" y="43662"/>
                  <a:pt x="76537" y="43662"/>
                </a:cubicBezTo>
                <a:cubicBezTo>
                  <a:pt x="77388" y="43692"/>
                  <a:pt x="78269" y="43692"/>
                  <a:pt x="79151" y="43692"/>
                </a:cubicBezTo>
                <a:cubicBezTo>
                  <a:pt x="80336" y="43692"/>
                  <a:pt x="81522" y="43662"/>
                  <a:pt x="82707" y="43631"/>
                </a:cubicBezTo>
                <a:cubicBezTo>
                  <a:pt x="84197" y="43601"/>
                  <a:pt x="85686" y="43479"/>
                  <a:pt x="87145" y="43327"/>
                </a:cubicBezTo>
                <a:cubicBezTo>
                  <a:pt x="87753" y="43266"/>
                  <a:pt x="88361" y="43206"/>
                  <a:pt x="88969" y="43145"/>
                </a:cubicBezTo>
                <a:cubicBezTo>
                  <a:pt x="89516" y="43054"/>
                  <a:pt x="90063" y="42993"/>
                  <a:pt x="90640" y="42932"/>
                </a:cubicBezTo>
                <a:cubicBezTo>
                  <a:pt x="91248" y="42841"/>
                  <a:pt x="91856" y="42750"/>
                  <a:pt x="92495" y="42659"/>
                </a:cubicBezTo>
                <a:cubicBezTo>
                  <a:pt x="93285" y="42507"/>
                  <a:pt x="94075" y="42385"/>
                  <a:pt x="94865" y="42233"/>
                </a:cubicBezTo>
                <a:cubicBezTo>
                  <a:pt x="95838" y="42081"/>
                  <a:pt x="96780" y="41899"/>
                  <a:pt x="97753" y="41716"/>
                </a:cubicBezTo>
                <a:cubicBezTo>
                  <a:pt x="98635" y="41534"/>
                  <a:pt x="99486" y="41352"/>
                  <a:pt x="100367" y="41169"/>
                </a:cubicBezTo>
                <a:cubicBezTo>
                  <a:pt x="101461" y="40956"/>
                  <a:pt x="102556" y="40713"/>
                  <a:pt x="103619" y="40409"/>
                </a:cubicBezTo>
                <a:cubicBezTo>
                  <a:pt x="104258" y="40227"/>
                  <a:pt x="104896" y="40045"/>
                  <a:pt x="105474" y="39741"/>
                </a:cubicBezTo>
                <a:cubicBezTo>
                  <a:pt x="105656" y="39649"/>
                  <a:pt x="105808" y="39528"/>
                  <a:pt x="105990" y="39437"/>
                </a:cubicBezTo>
                <a:cubicBezTo>
                  <a:pt x="106021" y="39406"/>
                  <a:pt x="106021" y="39376"/>
                  <a:pt x="106051" y="39345"/>
                </a:cubicBezTo>
                <a:cubicBezTo>
                  <a:pt x="106033" y="39337"/>
                  <a:pt x="106018" y="39333"/>
                  <a:pt x="106004" y="39333"/>
                </a:cubicBezTo>
                <a:cubicBezTo>
                  <a:pt x="105970" y="39333"/>
                  <a:pt x="105942" y="39354"/>
                  <a:pt x="105899" y="39376"/>
                </a:cubicBezTo>
                <a:cubicBezTo>
                  <a:pt x="105656" y="39497"/>
                  <a:pt x="105382" y="39649"/>
                  <a:pt x="105109" y="39771"/>
                </a:cubicBezTo>
                <a:cubicBezTo>
                  <a:pt x="104683" y="39923"/>
                  <a:pt x="104227" y="40075"/>
                  <a:pt x="103771" y="40197"/>
                </a:cubicBezTo>
                <a:cubicBezTo>
                  <a:pt x="102160" y="40652"/>
                  <a:pt x="100519" y="40987"/>
                  <a:pt x="98878" y="41291"/>
                </a:cubicBezTo>
                <a:cubicBezTo>
                  <a:pt x="97966" y="41473"/>
                  <a:pt x="97024" y="41656"/>
                  <a:pt x="96112" y="41838"/>
                </a:cubicBezTo>
                <a:cubicBezTo>
                  <a:pt x="95230" y="41990"/>
                  <a:pt x="94349" y="42172"/>
                  <a:pt x="93437" y="42324"/>
                </a:cubicBezTo>
                <a:cubicBezTo>
                  <a:pt x="92707" y="42446"/>
                  <a:pt x="91948" y="42537"/>
                  <a:pt x="91218" y="42659"/>
                </a:cubicBezTo>
                <a:cubicBezTo>
                  <a:pt x="90458" y="42750"/>
                  <a:pt x="89729" y="42871"/>
                  <a:pt x="88999" y="42932"/>
                </a:cubicBezTo>
                <a:cubicBezTo>
                  <a:pt x="88239" y="43023"/>
                  <a:pt x="87479" y="43115"/>
                  <a:pt x="86719" y="43175"/>
                </a:cubicBezTo>
                <a:cubicBezTo>
                  <a:pt x="85899" y="43236"/>
                  <a:pt x="85048" y="43327"/>
                  <a:pt x="84227" y="43358"/>
                </a:cubicBezTo>
                <a:cubicBezTo>
                  <a:pt x="82610" y="43463"/>
                  <a:pt x="81007" y="43495"/>
                  <a:pt x="79409" y="43495"/>
                </a:cubicBezTo>
                <a:cubicBezTo>
                  <a:pt x="78694" y="43495"/>
                  <a:pt x="77980" y="43489"/>
                  <a:pt x="77266" y="43479"/>
                </a:cubicBezTo>
                <a:lnTo>
                  <a:pt x="76203" y="43479"/>
                </a:lnTo>
                <a:cubicBezTo>
                  <a:pt x="75503" y="43449"/>
                  <a:pt x="74804" y="43418"/>
                  <a:pt x="74105" y="43418"/>
                </a:cubicBezTo>
                <a:cubicBezTo>
                  <a:pt x="73558" y="43388"/>
                  <a:pt x="73011" y="43358"/>
                  <a:pt x="72433" y="43358"/>
                </a:cubicBezTo>
                <a:cubicBezTo>
                  <a:pt x="71856" y="43327"/>
                  <a:pt x="71278" y="43297"/>
                  <a:pt x="70701" y="43266"/>
                </a:cubicBezTo>
                <a:cubicBezTo>
                  <a:pt x="70215" y="43236"/>
                  <a:pt x="69698" y="43236"/>
                  <a:pt x="69212" y="43206"/>
                </a:cubicBezTo>
                <a:lnTo>
                  <a:pt x="67509" y="43115"/>
                </a:lnTo>
                <a:cubicBezTo>
                  <a:pt x="67023" y="43084"/>
                  <a:pt x="66537" y="43084"/>
                  <a:pt x="66050" y="43054"/>
                </a:cubicBezTo>
                <a:cubicBezTo>
                  <a:pt x="65503" y="43023"/>
                  <a:pt x="64956" y="42993"/>
                  <a:pt x="64409" y="42963"/>
                </a:cubicBezTo>
                <a:cubicBezTo>
                  <a:pt x="63892" y="42932"/>
                  <a:pt x="63406" y="42932"/>
                  <a:pt x="62889" y="42902"/>
                </a:cubicBezTo>
                <a:cubicBezTo>
                  <a:pt x="62281" y="42871"/>
                  <a:pt x="61673" y="42841"/>
                  <a:pt x="61096" y="42841"/>
                </a:cubicBezTo>
                <a:cubicBezTo>
                  <a:pt x="60549" y="42811"/>
                  <a:pt x="60002" y="42780"/>
                  <a:pt x="59454" y="42780"/>
                </a:cubicBezTo>
                <a:cubicBezTo>
                  <a:pt x="58786" y="42750"/>
                  <a:pt x="58117" y="42719"/>
                  <a:pt x="57448" y="42689"/>
                </a:cubicBezTo>
                <a:cubicBezTo>
                  <a:pt x="56810" y="42689"/>
                  <a:pt x="56172" y="42659"/>
                  <a:pt x="55533" y="42659"/>
                </a:cubicBezTo>
                <a:cubicBezTo>
                  <a:pt x="54713" y="42628"/>
                  <a:pt x="53892" y="42628"/>
                  <a:pt x="53102" y="42598"/>
                </a:cubicBezTo>
                <a:lnTo>
                  <a:pt x="51612" y="42598"/>
                </a:lnTo>
                <a:cubicBezTo>
                  <a:pt x="50549" y="42598"/>
                  <a:pt x="49485" y="42567"/>
                  <a:pt x="48421" y="42567"/>
                </a:cubicBezTo>
                <a:cubicBezTo>
                  <a:pt x="47631" y="42567"/>
                  <a:pt x="46840" y="42598"/>
                  <a:pt x="46050" y="42598"/>
                </a:cubicBezTo>
                <a:cubicBezTo>
                  <a:pt x="43953" y="42628"/>
                  <a:pt x="41855" y="42659"/>
                  <a:pt x="39728" y="42780"/>
                </a:cubicBezTo>
                <a:cubicBezTo>
                  <a:pt x="38329" y="42871"/>
                  <a:pt x="36901" y="42963"/>
                  <a:pt x="35472" y="43054"/>
                </a:cubicBezTo>
                <a:cubicBezTo>
                  <a:pt x="34530" y="43115"/>
                  <a:pt x="33557" y="43206"/>
                  <a:pt x="32615" y="43266"/>
                </a:cubicBezTo>
                <a:cubicBezTo>
                  <a:pt x="32098" y="43327"/>
                  <a:pt x="31582" y="43388"/>
                  <a:pt x="31065" y="43418"/>
                </a:cubicBezTo>
                <a:lnTo>
                  <a:pt x="30852" y="43418"/>
                </a:lnTo>
                <a:cubicBezTo>
                  <a:pt x="30883" y="43327"/>
                  <a:pt x="30913" y="43266"/>
                  <a:pt x="30943" y="43206"/>
                </a:cubicBezTo>
                <a:cubicBezTo>
                  <a:pt x="31521" y="41959"/>
                  <a:pt x="32068" y="40744"/>
                  <a:pt x="32676" y="39497"/>
                </a:cubicBezTo>
                <a:cubicBezTo>
                  <a:pt x="33284" y="38190"/>
                  <a:pt x="33952" y="36914"/>
                  <a:pt x="34712" y="35698"/>
                </a:cubicBezTo>
                <a:cubicBezTo>
                  <a:pt x="35959" y="33692"/>
                  <a:pt x="37478" y="31929"/>
                  <a:pt x="39272" y="30409"/>
                </a:cubicBezTo>
                <a:cubicBezTo>
                  <a:pt x="41491" y="28585"/>
                  <a:pt x="44013" y="27370"/>
                  <a:pt x="46779" y="26701"/>
                </a:cubicBezTo>
                <a:cubicBezTo>
                  <a:pt x="47722" y="26458"/>
                  <a:pt x="48694" y="26336"/>
                  <a:pt x="49667" y="26245"/>
                </a:cubicBezTo>
                <a:cubicBezTo>
                  <a:pt x="50467" y="26170"/>
                  <a:pt x="51268" y="26115"/>
                  <a:pt x="52068" y="26115"/>
                </a:cubicBezTo>
                <a:cubicBezTo>
                  <a:pt x="52240" y="26115"/>
                  <a:pt x="52413" y="26118"/>
                  <a:pt x="52585" y="26123"/>
                </a:cubicBezTo>
                <a:cubicBezTo>
                  <a:pt x="53345" y="26123"/>
                  <a:pt x="54105" y="26123"/>
                  <a:pt x="54865" y="26154"/>
                </a:cubicBezTo>
                <a:cubicBezTo>
                  <a:pt x="55381" y="26154"/>
                  <a:pt x="55898" y="26184"/>
                  <a:pt x="56415" y="26215"/>
                </a:cubicBezTo>
                <a:cubicBezTo>
                  <a:pt x="57053" y="26245"/>
                  <a:pt x="57692" y="26306"/>
                  <a:pt x="58360" y="26336"/>
                </a:cubicBezTo>
                <a:cubicBezTo>
                  <a:pt x="58999" y="26367"/>
                  <a:pt x="59637" y="26397"/>
                  <a:pt x="60245" y="26458"/>
                </a:cubicBezTo>
                <a:cubicBezTo>
                  <a:pt x="60883" y="26488"/>
                  <a:pt x="61521" y="26519"/>
                  <a:pt x="62160" y="26579"/>
                </a:cubicBezTo>
                <a:cubicBezTo>
                  <a:pt x="62859" y="26610"/>
                  <a:pt x="63528" y="26640"/>
                  <a:pt x="64227" y="26671"/>
                </a:cubicBezTo>
                <a:cubicBezTo>
                  <a:pt x="65017" y="26701"/>
                  <a:pt x="65838" y="26731"/>
                  <a:pt x="66628" y="26762"/>
                </a:cubicBezTo>
                <a:cubicBezTo>
                  <a:pt x="67357" y="26792"/>
                  <a:pt x="68117" y="26822"/>
                  <a:pt x="68847" y="26822"/>
                </a:cubicBezTo>
                <a:lnTo>
                  <a:pt x="72129" y="26822"/>
                </a:lnTo>
                <a:cubicBezTo>
                  <a:pt x="74075" y="26762"/>
                  <a:pt x="75990" y="26671"/>
                  <a:pt x="77935" y="26427"/>
                </a:cubicBezTo>
                <a:cubicBezTo>
                  <a:pt x="78817" y="26336"/>
                  <a:pt x="79728" y="26184"/>
                  <a:pt x="80640" y="26032"/>
                </a:cubicBezTo>
                <a:cubicBezTo>
                  <a:pt x="82160" y="25759"/>
                  <a:pt x="83680" y="25424"/>
                  <a:pt x="85200" y="24999"/>
                </a:cubicBezTo>
                <a:cubicBezTo>
                  <a:pt x="87297" y="24391"/>
                  <a:pt x="89333" y="23570"/>
                  <a:pt x="91248" y="22506"/>
                </a:cubicBezTo>
                <a:cubicBezTo>
                  <a:pt x="93163" y="21412"/>
                  <a:pt x="94926" y="20135"/>
                  <a:pt x="96446" y="18524"/>
                </a:cubicBezTo>
                <a:cubicBezTo>
                  <a:pt x="97692" y="17217"/>
                  <a:pt x="98756" y="15728"/>
                  <a:pt x="99516" y="14056"/>
                </a:cubicBezTo>
                <a:cubicBezTo>
                  <a:pt x="100337" y="12202"/>
                  <a:pt x="100732" y="10227"/>
                  <a:pt x="100641" y="8190"/>
                </a:cubicBezTo>
                <a:cubicBezTo>
                  <a:pt x="100610" y="7643"/>
                  <a:pt x="100549" y="7065"/>
                  <a:pt x="100458" y="6488"/>
                </a:cubicBezTo>
                <a:cubicBezTo>
                  <a:pt x="100306" y="5485"/>
                  <a:pt x="100063" y="4482"/>
                  <a:pt x="99729" y="3509"/>
                </a:cubicBezTo>
                <a:cubicBezTo>
                  <a:pt x="99455" y="2810"/>
                  <a:pt x="99151" y="2111"/>
                  <a:pt x="98787" y="1473"/>
                </a:cubicBezTo>
                <a:cubicBezTo>
                  <a:pt x="98543" y="1077"/>
                  <a:pt x="98300" y="682"/>
                  <a:pt x="98087" y="287"/>
                </a:cubicBezTo>
                <a:cubicBezTo>
                  <a:pt x="97996" y="166"/>
                  <a:pt x="97935" y="44"/>
                  <a:pt x="97814" y="14"/>
                </a:cubicBezTo>
                <a:cubicBezTo>
                  <a:pt x="97804" y="3"/>
                  <a:pt x="97794" y="0"/>
                  <a:pt x="97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2131705">
            <a:off x="8220283" y="4271557"/>
            <a:ext cx="715792" cy="759905"/>
          </a:xfrm>
          <a:custGeom>
            <a:rect b="b" l="l" r="r" t="t"/>
            <a:pathLst>
              <a:path extrusionOk="0" h="42257" w="39804">
                <a:moveTo>
                  <a:pt x="10484" y="2879"/>
                </a:moveTo>
                <a:lnTo>
                  <a:pt x="10484" y="2879"/>
                </a:lnTo>
                <a:cubicBezTo>
                  <a:pt x="10485" y="2881"/>
                  <a:pt x="10487" y="2883"/>
                  <a:pt x="10489" y="2886"/>
                </a:cubicBezTo>
                <a:lnTo>
                  <a:pt x="10489" y="2886"/>
                </a:lnTo>
                <a:cubicBezTo>
                  <a:pt x="10487" y="2883"/>
                  <a:pt x="10486" y="2881"/>
                  <a:pt x="10484" y="2879"/>
                </a:cubicBezTo>
                <a:close/>
                <a:moveTo>
                  <a:pt x="11650" y="1810"/>
                </a:moveTo>
                <a:cubicBezTo>
                  <a:pt x="11801" y="1810"/>
                  <a:pt x="11951" y="1818"/>
                  <a:pt x="12098" y="1833"/>
                </a:cubicBezTo>
                <a:cubicBezTo>
                  <a:pt x="12151" y="1833"/>
                  <a:pt x="12186" y="1851"/>
                  <a:pt x="12257" y="1868"/>
                </a:cubicBezTo>
                <a:cubicBezTo>
                  <a:pt x="11708" y="2471"/>
                  <a:pt x="11388" y="3181"/>
                  <a:pt x="11069" y="3926"/>
                </a:cubicBezTo>
                <a:cubicBezTo>
                  <a:pt x="10893" y="3556"/>
                  <a:pt x="10734" y="3186"/>
                  <a:pt x="10489" y="2886"/>
                </a:cubicBezTo>
                <a:lnTo>
                  <a:pt x="10489" y="2886"/>
                </a:lnTo>
                <a:cubicBezTo>
                  <a:pt x="10502" y="2904"/>
                  <a:pt x="10503" y="2934"/>
                  <a:pt x="10519" y="2950"/>
                </a:cubicBezTo>
                <a:cubicBezTo>
                  <a:pt x="10679" y="3287"/>
                  <a:pt x="10838" y="3624"/>
                  <a:pt x="10980" y="3944"/>
                </a:cubicBezTo>
                <a:cubicBezTo>
                  <a:pt x="11016" y="3997"/>
                  <a:pt x="11016" y="4050"/>
                  <a:pt x="11016" y="4085"/>
                </a:cubicBezTo>
                <a:cubicBezTo>
                  <a:pt x="10980" y="4298"/>
                  <a:pt x="10927" y="4493"/>
                  <a:pt x="10874" y="4724"/>
                </a:cubicBezTo>
                <a:cubicBezTo>
                  <a:pt x="10838" y="4689"/>
                  <a:pt x="10785" y="4653"/>
                  <a:pt x="10750" y="4635"/>
                </a:cubicBezTo>
                <a:cubicBezTo>
                  <a:pt x="10448" y="4440"/>
                  <a:pt x="10129" y="4316"/>
                  <a:pt x="9774" y="4298"/>
                </a:cubicBezTo>
                <a:cubicBezTo>
                  <a:pt x="9686" y="4298"/>
                  <a:pt x="9579" y="4316"/>
                  <a:pt x="9490" y="4334"/>
                </a:cubicBezTo>
                <a:cubicBezTo>
                  <a:pt x="8941" y="4476"/>
                  <a:pt x="8479" y="4742"/>
                  <a:pt x="8142" y="5203"/>
                </a:cubicBezTo>
                <a:cubicBezTo>
                  <a:pt x="8018" y="5380"/>
                  <a:pt x="7894" y="5575"/>
                  <a:pt x="7770" y="5753"/>
                </a:cubicBezTo>
                <a:cubicBezTo>
                  <a:pt x="7717" y="5841"/>
                  <a:pt x="7628" y="5912"/>
                  <a:pt x="7522" y="5930"/>
                </a:cubicBezTo>
                <a:cubicBezTo>
                  <a:pt x="7362" y="5966"/>
                  <a:pt x="7202" y="6001"/>
                  <a:pt x="7025" y="6037"/>
                </a:cubicBezTo>
                <a:cubicBezTo>
                  <a:pt x="6848" y="5859"/>
                  <a:pt x="6688" y="5700"/>
                  <a:pt x="6511" y="5522"/>
                </a:cubicBezTo>
                <a:lnTo>
                  <a:pt x="6511" y="5522"/>
                </a:lnTo>
                <a:cubicBezTo>
                  <a:pt x="6599" y="5735"/>
                  <a:pt x="6759" y="5877"/>
                  <a:pt x="6918" y="6054"/>
                </a:cubicBezTo>
                <a:cubicBezTo>
                  <a:pt x="6759" y="6090"/>
                  <a:pt x="6617" y="6125"/>
                  <a:pt x="6475" y="6178"/>
                </a:cubicBezTo>
                <a:cubicBezTo>
                  <a:pt x="6333" y="6232"/>
                  <a:pt x="6209" y="6303"/>
                  <a:pt x="6049" y="6374"/>
                </a:cubicBezTo>
                <a:cubicBezTo>
                  <a:pt x="5819" y="5912"/>
                  <a:pt x="5712" y="5434"/>
                  <a:pt x="5801" y="4919"/>
                </a:cubicBezTo>
                <a:cubicBezTo>
                  <a:pt x="5890" y="4369"/>
                  <a:pt x="6085" y="3873"/>
                  <a:pt x="6528" y="3482"/>
                </a:cubicBezTo>
                <a:cubicBezTo>
                  <a:pt x="6564" y="3536"/>
                  <a:pt x="6581" y="3571"/>
                  <a:pt x="6617" y="3607"/>
                </a:cubicBezTo>
                <a:cubicBezTo>
                  <a:pt x="6883" y="3944"/>
                  <a:pt x="7149" y="4281"/>
                  <a:pt x="7397" y="4618"/>
                </a:cubicBezTo>
                <a:cubicBezTo>
                  <a:pt x="7433" y="4671"/>
                  <a:pt x="7486" y="4706"/>
                  <a:pt x="7522" y="4742"/>
                </a:cubicBezTo>
                <a:cubicBezTo>
                  <a:pt x="7539" y="4724"/>
                  <a:pt x="7539" y="4724"/>
                  <a:pt x="7539" y="4724"/>
                </a:cubicBezTo>
                <a:cubicBezTo>
                  <a:pt x="7238" y="4298"/>
                  <a:pt x="6918" y="3873"/>
                  <a:pt x="6581" y="3447"/>
                </a:cubicBezTo>
                <a:cubicBezTo>
                  <a:pt x="6706" y="3358"/>
                  <a:pt x="6812" y="3287"/>
                  <a:pt x="6936" y="3216"/>
                </a:cubicBezTo>
                <a:cubicBezTo>
                  <a:pt x="7131" y="3482"/>
                  <a:pt x="7291" y="3784"/>
                  <a:pt x="7539" y="3997"/>
                </a:cubicBezTo>
                <a:cubicBezTo>
                  <a:pt x="7362" y="3731"/>
                  <a:pt x="7202" y="3465"/>
                  <a:pt x="7007" y="3181"/>
                </a:cubicBezTo>
                <a:cubicBezTo>
                  <a:pt x="7078" y="3145"/>
                  <a:pt x="7114" y="3128"/>
                  <a:pt x="7149" y="3110"/>
                </a:cubicBezTo>
                <a:cubicBezTo>
                  <a:pt x="7557" y="2915"/>
                  <a:pt x="7983" y="2844"/>
                  <a:pt x="8408" y="2808"/>
                </a:cubicBezTo>
                <a:cubicBezTo>
                  <a:pt x="8497" y="2808"/>
                  <a:pt x="8586" y="2791"/>
                  <a:pt x="8692" y="2791"/>
                </a:cubicBezTo>
                <a:cubicBezTo>
                  <a:pt x="8923" y="2773"/>
                  <a:pt x="9136" y="2702"/>
                  <a:pt x="9349" y="2560"/>
                </a:cubicBezTo>
                <a:cubicBezTo>
                  <a:pt x="9863" y="2223"/>
                  <a:pt x="10413" y="1975"/>
                  <a:pt x="11016" y="1868"/>
                </a:cubicBezTo>
                <a:cubicBezTo>
                  <a:pt x="11224" y="1827"/>
                  <a:pt x="11438" y="1810"/>
                  <a:pt x="11650" y="1810"/>
                </a:cubicBezTo>
                <a:close/>
                <a:moveTo>
                  <a:pt x="13986" y="189"/>
                </a:moveTo>
                <a:cubicBezTo>
                  <a:pt x="14113" y="189"/>
                  <a:pt x="14230" y="240"/>
                  <a:pt x="14333" y="343"/>
                </a:cubicBezTo>
                <a:cubicBezTo>
                  <a:pt x="14492" y="485"/>
                  <a:pt x="14617" y="662"/>
                  <a:pt x="14687" y="857"/>
                </a:cubicBezTo>
                <a:cubicBezTo>
                  <a:pt x="14829" y="1194"/>
                  <a:pt x="14918" y="1549"/>
                  <a:pt x="14971" y="1904"/>
                </a:cubicBezTo>
                <a:cubicBezTo>
                  <a:pt x="15078" y="2578"/>
                  <a:pt x="15166" y="3252"/>
                  <a:pt x="15255" y="3926"/>
                </a:cubicBezTo>
                <a:cubicBezTo>
                  <a:pt x="15344" y="4600"/>
                  <a:pt x="15415" y="5256"/>
                  <a:pt x="15486" y="5912"/>
                </a:cubicBezTo>
                <a:cubicBezTo>
                  <a:pt x="15486" y="5948"/>
                  <a:pt x="15486" y="5983"/>
                  <a:pt x="15486" y="6019"/>
                </a:cubicBezTo>
                <a:cubicBezTo>
                  <a:pt x="14900" y="4564"/>
                  <a:pt x="14546" y="3057"/>
                  <a:pt x="14280" y="1514"/>
                </a:cubicBezTo>
                <a:cubicBezTo>
                  <a:pt x="14244" y="1584"/>
                  <a:pt x="14262" y="1638"/>
                  <a:pt x="14262" y="1709"/>
                </a:cubicBezTo>
                <a:cubicBezTo>
                  <a:pt x="14492" y="3323"/>
                  <a:pt x="14900" y="4884"/>
                  <a:pt x="15503" y="6391"/>
                </a:cubicBezTo>
                <a:cubicBezTo>
                  <a:pt x="15557" y="6533"/>
                  <a:pt x="15592" y="6693"/>
                  <a:pt x="15628" y="6852"/>
                </a:cubicBezTo>
                <a:cubicBezTo>
                  <a:pt x="15734" y="7314"/>
                  <a:pt x="15823" y="7775"/>
                  <a:pt x="15929" y="8236"/>
                </a:cubicBezTo>
                <a:cubicBezTo>
                  <a:pt x="15947" y="8289"/>
                  <a:pt x="15947" y="8325"/>
                  <a:pt x="15982" y="8396"/>
                </a:cubicBezTo>
                <a:cubicBezTo>
                  <a:pt x="15947" y="8360"/>
                  <a:pt x="15911" y="8342"/>
                  <a:pt x="15911" y="8325"/>
                </a:cubicBezTo>
                <a:cubicBezTo>
                  <a:pt x="15255" y="7278"/>
                  <a:pt x="14617" y="6196"/>
                  <a:pt x="14138" y="5061"/>
                </a:cubicBezTo>
                <a:cubicBezTo>
                  <a:pt x="13730" y="4068"/>
                  <a:pt x="13464" y="3039"/>
                  <a:pt x="13322" y="1975"/>
                </a:cubicBezTo>
                <a:cubicBezTo>
                  <a:pt x="13286" y="1726"/>
                  <a:pt x="13268" y="1478"/>
                  <a:pt x="13268" y="1230"/>
                </a:cubicBezTo>
                <a:cubicBezTo>
                  <a:pt x="13268" y="1070"/>
                  <a:pt x="13286" y="910"/>
                  <a:pt x="13322" y="751"/>
                </a:cubicBezTo>
                <a:cubicBezTo>
                  <a:pt x="13393" y="503"/>
                  <a:pt x="13535" y="343"/>
                  <a:pt x="13765" y="236"/>
                </a:cubicBezTo>
                <a:cubicBezTo>
                  <a:pt x="13841" y="205"/>
                  <a:pt x="13915" y="189"/>
                  <a:pt x="13986" y="189"/>
                </a:cubicBezTo>
                <a:close/>
                <a:moveTo>
                  <a:pt x="9755" y="4498"/>
                </a:moveTo>
                <a:cubicBezTo>
                  <a:pt x="9920" y="4498"/>
                  <a:pt x="10078" y="4534"/>
                  <a:pt x="10235" y="4600"/>
                </a:cubicBezTo>
                <a:cubicBezTo>
                  <a:pt x="10501" y="4689"/>
                  <a:pt x="10732" y="4848"/>
                  <a:pt x="10945" y="5043"/>
                </a:cubicBezTo>
                <a:cubicBezTo>
                  <a:pt x="10927" y="5629"/>
                  <a:pt x="10945" y="6214"/>
                  <a:pt x="11069" y="6799"/>
                </a:cubicBezTo>
                <a:cubicBezTo>
                  <a:pt x="10501" y="6214"/>
                  <a:pt x="9916" y="5664"/>
                  <a:pt x="9260" y="5167"/>
                </a:cubicBezTo>
                <a:cubicBezTo>
                  <a:pt x="9260" y="5185"/>
                  <a:pt x="9260" y="5185"/>
                  <a:pt x="9242" y="5203"/>
                </a:cubicBezTo>
                <a:lnTo>
                  <a:pt x="9384" y="5327"/>
                </a:lnTo>
                <a:cubicBezTo>
                  <a:pt x="9916" y="5788"/>
                  <a:pt x="10448" y="6285"/>
                  <a:pt x="10945" y="6799"/>
                </a:cubicBezTo>
                <a:cubicBezTo>
                  <a:pt x="11069" y="6941"/>
                  <a:pt x="11158" y="7101"/>
                  <a:pt x="11193" y="7278"/>
                </a:cubicBezTo>
                <a:cubicBezTo>
                  <a:pt x="11388" y="7988"/>
                  <a:pt x="11690" y="8626"/>
                  <a:pt x="12062" y="9247"/>
                </a:cubicBezTo>
                <a:cubicBezTo>
                  <a:pt x="12116" y="9353"/>
                  <a:pt x="12186" y="9460"/>
                  <a:pt x="12240" y="9584"/>
                </a:cubicBezTo>
                <a:cubicBezTo>
                  <a:pt x="10892" y="8254"/>
                  <a:pt x="9419" y="7083"/>
                  <a:pt x="7876" y="5983"/>
                </a:cubicBezTo>
                <a:cubicBezTo>
                  <a:pt x="8125" y="5558"/>
                  <a:pt x="8373" y="5150"/>
                  <a:pt x="8763" y="4866"/>
                </a:cubicBezTo>
                <a:cubicBezTo>
                  <a:pt x="9011" y="4689"/>
                  <a:pt x="9295" y="4582"/>
                  <a:pt x="9579" y="4511"/>
                </a:cubicBezTo>
                <a:cubicBezTo>
                  <a:pt x="9639" y="4502"/>
                  <a:pt x="9697" y="4498"/>
                  <a:pt x="9755" y="4498"/>
                </a:cubicBezTo>
                <a:close/>
                <a:moveTo>
                  <a:pt x="11548" y="3394"/>
                </a:moveTo>
                <a:lnTo>
                  <a:pt x="11566" y="3411"/>
                </a:lnTo>
                <a:cubicBezTo>
                  <a:pt x="11566" y="3447"/>
                  <a:pt x="11566" y="3500"/>
                  <a:pt x="11566" y="3536"/>
                </a:cubicBezTo>
                <a:cubicBezTo>
                  <a:pt x="11424" y="4972"/>
                  <a:pt x="11796" y="6267"/>
                  <a:pt x="12577" y="7456"/>
                </a:cubicBezTo>
                <a:cubicBezTo>
                  <a:pt x="12736" y="7704"/>
                  <a:pt x="12896" y="7934"/>
                  <a:pt x="13073" y="8165"/>
                </a:cubicBezTo>
                <a:cubicBezTo>
                  <a:pt x="13499" y="8768"/>
                  <a:pt x="13872" y="9389"/>
                  <a:pt x="14173" y="10063"/>
                </a:cubicBezTo>
                <a:cubicBezTo>
                  <a:pt x="14333" y="10435"/>
                  <a:pt x="14528" y="10790"/>
                  <a:pt x="14723" y="11145"/>
                </a:cubicBezTo>
                <a:cubicBezTo>
                  <a:pt x="15007" y="11677"/>
                  <a:pt x="15344" y="12174"/>
                  <a:pt x="15734" y="12617"/>
                </a:cubicBezTo>
                <a:cubicBezTo>
                  <a:pt x="15752" y="12670"/>
                  <a:pt x="15787" y="12706"/>
                  <a:pt x="15805" y="12759"/>
                </a:cubicBezTo>
                <a:cubicBezTo>
                  <a:pt x="15769" y="12741"/>
                  <a:pt x="15734" y="12724"/>
                  <a:pt x="15716" y="12706"/>
                </a:cubicBezTo>
                <a:cubicBezTo>
                  <a:pt x="15361" y="12440"/>
                  <a:pt x="14989" y="12174"/>
                  <a:pt x="14634" y="11908"/>
                </a:cubicBezTo>
                <a:cubicBezTo>
                  <a:pt x="13357" y="10897"/>
                  <a:pt x="12364" y="9637"/>
                  <a:pt x="11708" y="8130"/>
                </a:cubicBezTo>
                <a:cubicBezTo>
                  <a:pt x="11335" y="7278"/>
                  <a:pt x="11140" y="6391"/>
                  <a:pt x="11122" y="5469"/>
                </a:cubicBezTo>
                <a:cubicBezTo>
                  <a:pt x="11105" y="4795"/>
                  <a:pt x="11229" y="4156"/>
                  <a:pt x="11477" y="3536"/>
                </a:cubicBezTo>
                <a:cubicBezTo>
                  <a:pt x="11495" y="3482"/>
                  <a:pt x="11530" y="3447"/>
                  <a:pt x="11548" y="3394"/>
                </a:cubicBezTo>
                <a:close/>
                <a:moveTo>
                  <a:pt x="2236" y="10116"/>
                </a:moveTo>
                <a:lnTo>
                  <a:pt x="2236" y="10116"/>
                </a:lnTo>
                <a:cubicBezTo>
                  <a:pt x="2200" y="10258"/>
                  <a:pt x="2165" y="10382"/>
                  <a:pt x="2147" y="10506"/>
                </a:cubicBezTo>
                <a:cubicBezTo>
                  <a:pt x="2112" y="10719"/>
                  <a:pt x="2094" y="10950"/>
                  <a:pt x="2094" y="11163"/>
                </a:cubicBezTo>
                <a:cubicBezTo>
                  <a:pt x="2112" y="11429"/>
                  <a:pt x="2147" y="11695"/>
                  <a:pt x="2147" y="11943"/>
                </a:cubicBezTo>
                <a:cubicBezTo>
                  <a:pt x="2147" y="12121"/>
                  <a:pt x="2147" y="12280"/>
                  <a:pt x="2129" y="12440"/>
                </a:cubicBezTo>
                <a:cubicBezTo>
                  <a:pt x="2094" y="12653"/>
                  <a:pt x="1987" y="12830"/>
                  <a:pt x="1828" y="12972"/>
                </a:cubicBezTo>
                <a:cubicBezTo>
                  <a:pt x="1668" y="13114"/>
                  <a:pt x="1509" y="13256"/>
                  <a:pt x="1367" y="13398"/>
                </a:cubicBezTo>
                <a:cubicBezTo>
                  <a:pt x="1260" y="13504"/>
                  <a:pt x="1154" y="13628"/>
                  <a:pt x="1047" y="13752"/>
                </a:cubicBezTo>
                <a:cubicBezTo>
                  <a:pt x="817" y="14054"/>
                  <a:pt x="746" y="14409"/>
                  <a:pt x="781" y="14781"/>
                </a:cubicBezTo>
                <a:cubicBezTo>
                  <a:pt x="781" y="14781"/>
                  <a:pt x="781" y="14799"/>
                  <a:pt x="764" y="14834"/>
                </a:cubicBezTo>
                <a:cubicBezTo>
                  <a:pt x="746" y="14799"/>
                  <a:pt x="728" y="14781"/>
                  <a:pt x="710" y="14763"/>
                </a:cubicBezTo>
                <a:cubicBezTo>
                  <a:pt x="604" y="14568"/>
                  <a:pt x="480" y="14373"/>
                  <a:pt x="391" y="14160"/>
                </a:cubicBezTo>
                <a:cubicBezTo>
                  <a:pt x="196" y="13699"/>
                  <a:pt x="214" y="13238"/>
                  <a:pt x="391" y="12777"/>
                </a:cubicBezTo>
                <a:cubicBezTo>
                  <a:pt x="444" y="12617"/>
                  <a:pt x="551" y="12475"/>
                  <a:pt x="693" y="12369"/>
                </a:cubicBezTo>
                <a:cubicBezTo>
                  <a:pt x="799" y="12298"/>
                  <a:pt x="905" y="12227"/>
                  <a:pt x="1012" y="12156"/>
                </a:cubicBezTo>
                <a:cubicBezTo>
                  <a:pt x="1260" y="11996"/>
                  <a:pt x="1438" y="11783"/>
                  <a:pt x="1544" y="11517"/>
                </a:cubicBezTo>
                <a:cubicBezTo>
                  <a:pt x="1615" y="11322"/>
                  <a:pt x="1686" y="11127"/>
                  <a:pt x="1775" y="10932"/>
                </a:cubicBezTo>
                <a:cubicBezTo>
                  <a:pt x="1881" y="10684"/>
                  <a:pt x="2023" y="10453"/>
                  <a:pt x="2147" y="10205"/>
                </a:cubicBezTo>
                <a:cubicBezTo>
                  <a:pt x="2165" y="10169"/>
                  <a:pt x="2200" y="10152"/>
                  <a:pt x="2236" y="10116"/>
                </a:cubicBezTo>
                <a:close/>
                <a:moveTo>
                  <a:pt x="13180" y="1301"/>
                </a:moveTo>
                <a:cubicBezTo>
                  <a:pt x="13180" y="1372"/>
                  <a:pt x="13198" y="1425"/>
                  <a:pt x="13198" y="1478"/>
                </a:cubicBezTo>
                <a:cubicBezTo>
                  <a:pt x="13215" y="2028"/>
                  <a:pt x="13322" y="2578"/>
                  <a:pt x="13446" y="3110"/>
                </a:cubicBezTo>
                <a:cubicBezTo>
                  <a:pt x="13712" y="4387"/>
                  <a:pt x="14226" y="5593"/>
                  <a:pt x="14865" y="6728"/>
                </a:cubicBezTo>
                <a:cubicBezTo>
                  <a:pt x="15237" y="7402"/>
                  <a:pt x="15645" y="8059"/>
                  <a:pt x="16018" y="8715"/>
                </a:cubicBezTo>
                <a:cubicBezTo>
                  <a:pt x="16089" y="8839"/>
                  <a:pt x="16160" y="8963"/>
                  <a:pt x="16213" y="9105"/>
                </a:cubicBezTo>
                <a:cubicBezTo>
                  <a:pt x="16497" y="9832"/>
                  <a:pt x="16887" y="10524"/>
                  <a:pt x="17313" y="11180"/>
                </a:cubicBezTo>
                <a:cubicBezTo>
                  <a:pt x="17543" y="11535"/>
                  <a:pt x="17792" y="11908"/>
                  <a:pt x="18022" y="12262"/>
                </a:cubicBezTo>
                <a:cubicBezTo>
                  <a:pt x="18430" y="12865"/>
                  <a:pt x="18785" y="13469"/>
                  <a:pt x="19033" y="14143"/>
                </a:cubicBezTo>
                <a:cubicBezTo>
                  <a:pt x="19157" y="14515"/>
                  <a:pt x="19281" y="14905"/>
                  <a:pt x="19281" y="15313"/>
                </a:cubicBezTo>
                <a:cubicBezTo>
                  <a:pt x="19281" y="15437"/>
                  <a:pt x="19264" y="15544"/>
                  <a:pt x="19246" y="15668"/>
                </a:cubicBezTo>
                <a:cubicBezTo>
                  <a:pt x="19246" y="15721"/>
                  <a:pt x="19228" y="15792"/>
                  <a:pt x="19140" y="15810"/>
                </a:cubicBezTo>
                <a:cubicBezTo>
                  <a:pt x="19122" y="15792"/>
                  <a:pt x="19104" y="15757"/>
                  <a:pt x="19086" y="15721"/>
                </a:cubicBezTo>
                <a:cubicBezTo>
                  <a:pt x="18909" y="14710"/>
                  <a:pt x="18448" y="13806"/>
                  <a:pt x="17862" y="12972"/>
                </a:cubicBezTo>
                <a:cubicBezTo>
                  <a:pt x="17330" y="12174"/>
                  <a:pt x="16763" y="11411"/>
                  <a:pt x="16195" y="10631"/>
                </a:cubicBezTo>
                <a:cubicBezTo>
                  <a:pt x="15592" y="9779"/>
                  <a:pt x="14989" y="8946"/>
                  <a:pt x="14386" y="8094"/>
                </a:cubicBezTo>
                <a:cubicBezTo>
                  <a:pt x="13765" y="7190"/>
                  <a:pt x="13215" y="6249"/>
                  <a:pt x="12754" y="5256"/>
                </a:cubicBezTo>
                <a:cubicBezTo>
                  <a:pt x="12683" y="5114"/>
                  <a:pt x="12630" y="4972"/>
                  <a:pt x="12559" y="4848"/>
                </a:cubicBezTo>
                <a:lnTo>
                  <a:pt x="12541" y="4848"/>
                </a:lnTo>
                <a:cubicBezTo>
                  <a:pt x="12559" y="4901"/>
                  <a:pt x="12559" y="4972"/>
                  <a:pt x="12577" y="5026"/>
                </a:cubicBezTo>
                <a:cubicBezTo>
                  <a:pt x="12772" y="5504"/>
                  <a:pt x="13002" y="5983"/>
                  <a:pt x="13268" y="6445"/>
                </a:cubicBezTo>
                <a:cubicBezTo>
                  <a:pt x="13854" y="7491"/>
                  <a:pt x="14528" y="8484"/>
                  <a:pt x="15237" y="9460"/>
                </a:cubicBezTo>
                <a:cubicBezTo>
                  <a:pt x="16036" y="10577"/>
                  <a:pt x="16834" y="11677"/>
                  <a:pt x="17632" y="12795"/>
                </a:cubicBezTo>
                <a:cubicBezTo>
                  <a:pt x="18058" y="13398"/>
                  <a:pt x="18430" y="14018"/>
                  <a:pt x="18696" y="14710"/>
                </a:cubicBezTo>
                <a:cubicBezTo>
                  <a:pt x="18785" y="14941"/>
                  <a:pt x="18856" y="15189"/>
                  <a:pt x="18927" y="15437"/>
                </a:cubicBezTo>
                <a:cubicBezTo>
                  <a:pt x="18927" y="15473"/>
                  <a:pt x="18927" y="15491"/>
                  <a:pt x="18944" y="15544"/>
                </a:cubicBezTo>
                <a:cubicBezTo>
                  <a:pt x="18909" y="15526"/>
                  <a:pt x="18891" y="15508"/>
                  <a:pt x="18874" y="15491"/>
                </a:cubicBezTo>
                <a:cubicBezTo>
                  <a:pt x="18501" y="14994"/>
                  <a:pt x="18058" y="14568"/>
                  <a:pt x="17614" y="14160"/>
                </a:cubicBezTo>
                <a:cubicBezTo>
                  <a:pt x="17348" y="13930"/>
                  <a:pt x="17082" y="13681"/>
                  <a:pt x="16798" y="13469"/>
                </a:cubicBezTo>
                <a:cubicBezTo>
                  <a:pt x="16071" y="12848"/>
                  <a:pt x="15486" y="12103"/>
                  <a:pt x="15007" y="11287"/>
                </a:cubicBezTo>
                <a:cubicBezTo>
                  <a:pt x="14758" y="10879"/>
                  <a:pt x="14546" y="10453"/>
                  <a:pt x="14350" y="10010"/>
                </a:cubicBezTo>
                <a:cubicBezTo>
                  <a:pt x="14013" y="9283"/>
                  <a:pt x="13623" y="8591"/>
                  <a:pt x="13144" y="7934"/>
                </a:cubicBezTo>
                <a:cubicBezTo>
                  <a:pt x="12843" y="7527"/>
                  <a:pt x="12559" y="7119"/>
                  <a:pt x="12328" y="6657"/>
                </a:cubicBezTo>
                <a:cubicBezTo>
                  <a:pt x="11920" y="5877"/>
                  <a:pt x="11725" y="5043"/>
                  <a:pt x="11690" y="4156"/>
                </a:cubicBezTo>
                <a:cubicBezTo>
                  <a:pt x="11672" y="3748"/>
                  <a:pt x="11708" y="3323"/>
                  <a:pt x="11796" y="2915"/>
                </a:cubicBezTo>
                <a:cubicBezTo>
                  <a:pt x="11849" y="2720"/>
                  <a:pt x="11974" y="2507"/>
                  <a:pt x="12098" y="2383"/>
                </a:cubicBezTo>
                <a:cubicBezTo>
                  <a:pt x="12470" y="3553"/>
                  <a:pt x="12878" y="4706"/>
                  <a:pt x="13535" y="5735"/>
                </a:cubicBezTo>
                <a:cubicBezTo>
                  <a:pt x="12949" y="4635"/>
                  <a:pt x="12506" y="3482"/>
                  <a:pt x="12169" y="2294"/>
                </a:cubicBezTo>
                <a:cubicBezTo>
                  <a:pt x="12275" y="2081"/>
                  <a:pt x="12967" y="1407"/>
                  <a:pt x="13180" y="1301"/>
                </a:cubicBezTo>
                <a:close/>
                <a:moveTo>
                  <a:pt x="3686" y="9272"/>
                </a:moveTo>
                <a:cubicBezTo>
                  <a:pt x="3765" y="9272"/>
                  <a:pt x="3843" y="9276"/>
                  <a:pt x="3921" y="9283"/>
                </a:cubicBezTo>
                <a:cubicBezTo>
                  <a:pt x="3956" y="9283"/>
                  <a:pt x="3992" y="9300"/>
                  <a:pt x="4045" y="9318"/>
                </a:cubicBezTo>
                <a:cubicBezTo>
                  <a:pt x="3921" y="9992"/>
                  <a:pt x="3992" y="10648"/>
                  <a:pt x="4222" y="11322"/>
                </a:cubicBezTo>
                <a:cubicBezTo>
                  <a:pt x="4187" y="11305"/>
                  <a:pt x="4169" y="11305"/>
                  <a:pt x="4151" y="11287"/>
                </a:cubicBezTo>
                <a:cubicBezTo>
                  <a:pt x="3832" y="11145"/>
                  <a:pt x="3513" y="11056"/>
                  <a:pt x="3176" y="10968"/>
                </a:cubicBezTo>
                <a:cubicBezTo>
                  <a:pt x="3149" y="10959"/>
                  <a:pt x="3123" y="10954"/>
                  <a:pt x="3096" y="10954"/>
                </a:cubicBezTo>
                <a:cubicBezTo>
                  <a:pt x="3069" y="10954"/>
                  <a:pt x="3043" y="10959"/>
                  <a:pt x="3016" y="10968"/>
                </a:cubicBezTo>
                <a:lnTo>
                  <a:pt x="3105" y="11003"/>
                </a:lnTo>
                <a:cubicBezTo>
                  <a:pt x="3442" y="11127"/>
                  <a:pt x="3797" y="11251"/>
                  <a:pt x="4134" y="11376"/>
                </a:cubicBezTo>
                <a:cubicBezTo>
                  <a:pt x="4240" y="11411"/>
                  <a:pt x="4329" y="11482"/>
                  <a:pt x="4382" y="11588"/>
                </a:cubicBezTo>
                <a:cubicBezTo>
                  <a:pt x="4595" y="12014"/>
                  <a:pt x="4932" y="12316"/>
                  <a:pt x="5287" y="12599"/>
                </a:cubicBezTo>
                <a:cubicBezTo>
                  <a:pt x="5836" y="13043"/>
                  <a:pt x="6440" y="13327"/>
                  <a:pt x="7096" y="13539"/>
                </a:cubicBezTo>
                <a:cubicBezTo>
                  <a:pt x="7273" y="13610"/>
                  <a:pt x="7468" y="13681"/>
                  <a:pt x="7646" y="13752"/>
                </a:cubicBezTo>
                <a:cubicBezTo>
                  <a:pt x="7699" y="13770"/>
                  <a:pt x="7770" y="13806"/>
                  <a:pt x="7823" y="13859"/>
                </a:cubicBezTo>
                <a:cubicBezTo>
                  <a:pt x="8160" y="14231"/>
                  <a:pt x="8568" y="14533"/>
                  <a:pt x="8976" y="14817"/>
                </a:cubicBezTo>
                <a:cubicBezTo>
                  <a:pt x="9011" y="14852"/>
                  <a:pt x="9065" y="14888"/>
                  <a:pt x="9118" y="14923"/>
                </a:cubicBezTo>
                <a:cubicBezTo>
                  <a:pt x="9100" y="14923"/>
                  <a:pt x="9100" y="14941"/>
                  <a:pt x="9100" y="14941"/>
                </a:cubicBezTo>
                <a:cubicBezTo>
                  <a:pt x="8976" y="14958"/>
                  <a:pt x="8852" y="14958"/>
                  <a:pt x="8728" y="14976"/>
                </a:cubicBezTo>
                <a:cubicBezTo>
                  <a:pt x="8515" y="15012"/>
                  <a:pt x="8320" y="15047"/>
                  <a:pt x="8125" y="15083"/>
                </a:cubicBezTo>
                <a:cubicBezTo>
                  <a:pt x="8036" y="15083"/>
                  <a:pt x="7947" y="15083"/>
                  <a:pt x="7876" y="15065"/>
                </a:cubicBezTo>
                <a:cubicBezTo>
                  <a:pt x="6918" y="14834"/>
                  <a:pt x="6032" y="14462"/>
                  <a:pt x="5162" y="14054"/>
                </a:cubicBezTo>
                <a:cubicBezTo>
                  <a:pt x="5127" y="14036"/>
                  <a:pt x="5092" y="14018"/>
                  <a:pt x="5056" y="14001"/>
                </a:cubicBezTo>
                <a:cubicBezTo>
                  <a:pt x="5056" y="14001"/>
                  <a:pt x="5038" y="14018"/>
                  <a:pt x="5038" y="14018"/>
                </a:cubicBezTo>
                <a:cubicBezTo>
                  <a:pt x="5925" y="14497"/>
                  <a:pt x="6830" y="14888"/>
                  <a:pt x="7823" y="15136"/>
                </a:cubicBezTo>
                <a:cubicBezTo>
                  <a:pt x="7770" y="15171"/>
                  <a:pt x="7752" y="15189"/>
                  <a:pt x="7717" y="15189"/>
                </a:cubicBezTo>
                <a:cubicBezTo>
                  <a:pt x="7557" y="15260"/>
                  <a:pt x="7397" y="15313"/>
                  <a:pt x="7220" y="15384"/>
                </a:cubicBezTo>
                <a:cubicBezTo>
                  <a:pt x="7168" y="15410"/>
                  <a:pt x="7116" y="15427"/>
                  <a:pt x="7057" y="15427"/>
                </a:cubicBezTo>
                <a:cubicBezTo>
                  <a:pt x="7036" y="15427"/>
                  <a:pt x="7013" y="15424"/>
                  <a:pt x="6989" y="15420"/>
                </a:cubicBezTo>
                <a:cubicBezTo>
                  <a:pt x="5766" y="15100"/>
                  <a:pt x="4577" y="14728"/>
                  <a:pt x="3424" y="14231"/>
                </a:cubicBezTo>
                <a:cubicBezTo>
                  <a:pt x="3406" y="14214"/>
                  <a:pt x="3389" y="14214"/>
                  <a:pt x="3371" y="14214"/>
                </a:cubicBezTo>
                <a:cubicBezTo>
                  <a:pt x="3939" y="14515"/>
                  <a:pt x="4524" y="14746"/>
                  <a:pt x="5127" y="14941"/>
                </a:cubicBezTo>
                <a:cubicBezTo>
                  <a:pt x="5730" y="15136"/>
                  <a:pt x="6333" y="15313"/>
                  <a:pt x="6954" y="15508"/>
                </a:cubicBezTo>
                <a:cubicBezTo>
                  <a:pt x="6936" y="15526"/>
                  <a:pt x="6901" y="15544"/>
                  <a:pt x="6883" y="15562"/>
                </a:cubicBezTo>
                <a:cubicBezTo>
                  <a:pt x="6564" y="15703"/>
                  <a:pt x="6280" y="15899"/>
                  <a:pt x="6032" y="16129"/>
                </a:cubicBezTo>
                <a:cubicBezTo>
                  <a:pt x="5961" y="16182"/>
                  <a:pt x="5907" y="16200"/>
                  <a:pt x="5836" y="16200"/>
                </a:cubicBezTo>
                <a:cubicBezTo>
                  <a:pt x="5287" y="16165"/>
                  <a:pt x="4737" y="16094"/>
                  <a:pt x="4205" y="15970"/>
                </a:cubicBezTo>
                <a:cubicBezTo>
                  <a:pt x="3336" y="15774"/>
                  <a:pt x="2484" y="15508"/>
                  <a:pt x="1668" y="15171"/>
                </a:cubicBezTo>
                <a:cubicBezTo>
                  <a:pt x="1402" y="15065"/>
                  <a:pt x="1154" y="14941"/>
                  <a:pt x="923" y="14781"/>
                </a:cubicBezTo>
                <a:cubicBezTo>
                  <a:pt x="870" y="14497"/>
                  <a:pt x="923" y="14249"/>
                  <a:pt x="1065" y="14001"/>
                </a:cubicBezTo>
                <a:cubicBezTo>
                  <a:pt x="1136" y="13877"/>
                  <a:pt x="1225" y="13770"/>
                  <a:pt x="1331" y="13664"/>
                </a:cubicBezTo>
                <a:cubicBezTo>
                  <a:pt x="1491" y="13504"/>
                  <a:pt x="1668" y="13327"/>
                  <a:pt x="1846" y="13185"/>
                </a:cubicBezTo>
                <a:cubicBezTo>
                  <a:pt x="2183" y="12919"/>
                  <a:pt x="2324" y="12582"/>
                  <a:pt x="2307" y="12174"/>
                </a:cubicBezTo>
                <a:cubicBezTo>
                  <a:pt x="2307" y="11925"/>
                  <a:pt x="2307" y="11695"/>
                  <a:pt x="2271" y="11464"/>
                </a:cubicBezTo>
                <a:cubicBezTo>
                  <a:pt x="2200" y="10879"/>
                  <a:pt x="2324" y="10347"/>
                  <a:pt x="2626" y="9832"/>
                </a:cubicBezTo>
                <a:cubicBezTo>
                  <a:pt x="2768" y="9566"/>
                  <a:pt x="2981" y="9389"/>
                  <a:pt x="3265" y="9318"/>
                </a:cubicBezTo>
                <a:cubicBezTo>
                  <a:pt x="3411" y="9284"/>
                  <a:pt x="3550" y="9272"/>
                  <a:pt x="3686" y="9272"/>
                </a:cubicBezTo>
                <a:close/>
                <a:moveTo>
                  <a:pt x="941" y="14888"/>
                </a:moveTo>
                <a:lnTo>
                  <a:pt x="941" y="14888"/>
                </a:lnTo>
                <a:cubicBezTo>
                  <a:pt x="2484" y="15668"/>
                  <a:pt x="4098" y="16147"/>
                  <a:pt x="5836" y="16289"/>
                </a:cubicBezTo>
                <a:cubicBezTo>
                  <a:pt x="5819" y="16307"/>
                  <a:pt x="5819" y="16324"/>
                  <a:pt x="5819" y="16324"/>
                </a:cubicBezTo>
                <a:cubicBezTo>
                  <a:pt x="5659" y="16484"/>
                  <a:pt x="5499" y="16661"/>
                  <a:pt x="5340" y="16821"/>
                </a:cubicBezTo>
                <a:cubicBezTo>
                  <a:pt x="4595" y="16732"/>
                  <a:pt x="3868" y="16697"/>
                  <a:pt x="3140" y="16502"/>
                </a:cubicBezTo>
                <a:cubicBezTo>
                  <a:pt x="2342" y="16289"/>
                  <a:pt x="1650" y="15899"/>
                  <a:pt x="1101" y="15260"/>
                </a:cubicBezTo>
                <a:cubicBezTo>
                  <a:pt x="994" y="15154"/>
                  <a:pt x="941" y="15029"/>
                  <a:pt x="941" y="14888"/>
                </a:cubicBezTo>
                <a:close/>
                <a:moveTo>
                  <a:pt x="7841" y="6054"/>
                </a:moveTo>
                <a:cubicBezTo>
                  <a:pt x="7965" y="6143"/>
                  <a:pt x="8107" y="6249"/>
                  <a:pt x="8267" y="6356"/>
                </a:cubicBezTo>
                <a:cubicBezTo>
                  <a:pt x="9331" y="7154"/>
                  <a:pt x="10377" y="7988"/>
                  <a:pt x="11371" y="8892"/>
                </a:cubicBezTo>
                <a:cubicBezTo>
                  <a:pt x="11672" y="9176"/>
                  <a:pt x="11974" y="9460"/>
                  <a:pt x="12257" y="9744"/>
                </a:cubicBezTo>
                <a:cubicBezTo>
                  <a:pt x="12435" y="9921"/>
                  <a:pt x="12612" y="10116"/>
                  <a:pt x="12772" y="10311"/>
                </a:cubicBezTo>
                <a:cubicBezTo>
                  <a:pt x="13410" y="11127"/>
                  <a:pt x="14155" y="11837"/>
                  <a:pt x="15007" y="12440"/>
                </a:cubicBezTo>
                <a:cubicBezTo>
                  <a:pt x="15397" y="12724"/>
                  <a:pt x="15787" y="13007"/>
                  <a:pt x="16177" y="13273"/>
                </a:cubicBezTo>
                <a:cubicBezTo>
                  <a:pt x="16568" y="13539"/>
                  <a:pt x="16940" y="13841"/>
                  <a:pt x="17295" y="14160"/>
                </a:cubicBezTo>
                <a:cubicBezTo>
                  <a:pt x="17313" y="14178"/>
                  <a:pt x="17330" y="14196"/>
                  <a:pt x="17348" y="14214"/>
                </a:cubicBezTo>
                <a:cubicBezTo>
                  <a:pt x="17348" y="14214"/>
                  <a:pt x="17348" y="14214"/>
                  <a:pt x="17348" y="14231"/>
                </a:cubicBezTo>
                <a:cubicBezTo>
                  <a:pt x="17330" y="14231"/>
                  <a:pt x="17330" y="14231"/>
                  <a:pt x="17313" y="14214"/>
                </a:cubicBezTo>
                <a:cubicBezTo>
                  <a:pt x="16639" y="13770"/>
                  <a:pt x="15911" y="13398"/>
                  <a:pt x="15184" y="13025"/>
                </a:cubicBezTo>
                <a:cubicBezTo>
                  <a:pt x="14049" y="12422"/>
                  <a:pt x="12967" y="11748"/>
                  <a:pt x="11974" y="10914"/>
                </a:cubicBezTo>
                <a:cubicBezTo>
                  <a:pt x="11512" y="10542"/>
                  <a:pt x="11069" y="10152"/>
                  <a:pt x="10661" y="9726"/>
                </a:cubicBezTo>
                <a:cubicBezTo>
                  <a:pt x="10643" y="9708"/>
                  <a:pt x="10626" y="9690"/>
                  <a:pt x="10572" y="9673"/>
                </a:cubicBezTo>
                <a:lnTo>
                  <a:pt x="10572" y="9673"/>
                </a:lnTo>
                <a:cubicBezTo>
                  <a:pt x="10608" y="9708"/>
                  <a:pt x="10626" y="9744"/>
                  <a:pt x="10661" y="9779"/>
                </a:cubicBezTo>
                <a:cubicBezTo>
                  <a:pt x="10963" y="10081"/>
                  <a:pt x="11282" y="10400"/>
                  <a:pt x="11601" y="10702"/>
                </a:cubicBezTo>
                <a:cubicBezTo>
                  <a:pt x="12683" y="11659"/>
                  <a:pt x="13889" y="12440"/>
                  <a:pt x="15184" y="13114"/>
                </a:cubicBezTo>
                <a:cubicBezTo>
                  <a:pt x="15432" y="13256"/>
                  <a:pt x="15699" y="13398"/>
                  <a:pt x="15965" y="13539"/>
                </a:cubicBezTo>
                <a:cubicBezTo>
                  <a:pt x="16621" y="13859"/>
                  <a:pt x="17224" y="14249"/>
                  <a:pt x="17827" y="14675"/>
                </a:cubicBezTo>
                <a:cubicBezTo>
                  <a:pt x="18182" y="14941"/>
                  <a:pt x="18483" y="15278"/>
                  <a:pt x="18732" y="15650"/>
                </a:cubicBezTo>
                <a:cubicBezTo>
                  <a:pt x="18785" y="15739"/>
                  <a:pt x="18820" y="15828"/>
                  <a:pt x="18874" y="15934"/>
                </a:cubicBezTo>
                <a:cubicBezTo>
                  <a:pt x="18832" y="15944"/>
                  <a:pt x="18792" y="15949"/>
                  <a:pt x="18753" y="15949"/>
                </a:cubicBezTo>
                <a:cubicBezTo>
                  <a:pt x="18659" y="15949"/>
                  <a:pt x="18571" y="15924"/>
                  <a:pt x="18483" y="15899"/>
                </a:cubicBezTo>
                <a:cubicBezTo>
                  <a:pt x="17579" y="15703"/>
                  <a:pt x="16710" y="15349"/>
                  <a:pt x="15858" y="14958"/>
                </a:cubicBezTo>
                <a:cubicBezTo>
                  <a:pt x="14847" y="14515"/>
                  <a:pt x="13907" y="13947"/>
                  <a:pt x="13002" y="13309"/>
                </a:cubicBezTo>
                <a:cubicBezTo>
                  <a:pt x="11796" y="12475"/>
                  <a:pt x="10626" y="11606"/>
                  <a:pt x="9508" y="10648"/>
                </a:cubicBezTo>
                <a:cubicBezTo>
                  <a:pt x="9100" y="10311"/>
                  <a:pt x="8710" y="9939"/>
                  <a:pt x="8302" y="9584"/>
                </a:cubicBezTo>
                <a:lnTo>
                  <a:pt x="8284" y="9584"/>
                </a:lnTo>
                <a:cubicBezTo>
                  <a:pt x="8373" y="9673"/>
                  <a:pt x="8462" y="9761"/>
                  <a:pt x="8550" y="9868"/>
                </a:cubicBezTo>
                <a:cubicBezTo>
                  <a:pt x="9189" y="10506"/>
                  <a:pt x="9898" y="11092"/>
                  <a:pt x="10626" y="11659"/>
                </a:cubicBezTo>
                <a:cubicBezTo>
                  <a:pt x="11548" y="12387"/>
                  <a:pt x="12506" y="13114"/>
                  <a:pt x="13481" y="13752"/>
                </a:cubicBezTo>
                <a:cubicBezTo>
                  <a:pt x="14758" y="14604"/>
                  <a:pt x="16142" y="15260"/>
                  <a:pt x="17579" y="15757"/>
                </a:cubicBezTo>
                <a:cubicBezTo>
                  <a:pt x="17916" y="15863"/>
                  <a:pt x="18253" y="15934"/>
                  <a:pt x="18590" y="16023"/>
                </a:cubicBezTo>
                <a:cubicBezTo>
                  <a:pt x="18696" y="16040"/>
                  <a:pt x="18785" y="16040"/>
                  <a:pt x="18891" y="16058"/>
                </a:cubicBezTo>
                <a:cubicBezTo>
                  <a:pt x="18891" y="16094"/>
                  <a:pt x="18909" y="16129"/>
                  <a:pt x="18909" y="16165"/>
                </a:cubicBezTo>
                <a:cubicBezTo>
                  <a:pt x="18749" y="16271"/>
                  <a:pt x="18572" y="16307"/>
                  <a:pt x="18412" y="16307"/>
                </a:cubicBezTo>
                <a:cubicBezTo>
                  <a:pt x="18265" y="16314"/>
                  <a:pt x="18118" y="16318"/>
                  <a:pt x="17973" y="16318"/>
                </a:cubicBezTo>
                <a:cubicBezTo>
                  <a:pt x="17767" y="16318"/>
                  <a:pt x="17563" y="16310"/>
                  <a:pt x="17366" y="16289"/>
                </a:cubicBezTo>
                <a:cubicBezTo>
                  <a:pt x="16834" y="16236"/>
                  <a:pt x="16337" y="16076"/>
                  <a:pt x="15840" y="15899"/>
                </a:cubicBezTo>
                <a:cubicBezTo>
                  <a:pt x="14954" y="15579"/>
                  <a:pt x="14120" y="15136"/>
                  <a:pt x="13304" y="14657"/>
                </a:cubicBezTo>
                <a:cubicBezTo>
                  <a:pt x="13056" y="14515"/>
                  <a:pt x="12807" y="14373"/>
                  <a:pt x="12559" y="14249"/>
                </a:cubicBezTo>
                <a:lnTo>
                  <a:pt x="12559" y="14249"/>
                </a:lnTo>
                <a:cubicBezTo>
                  <a:pt x="12594" y="14267"/>
                  <a:pt x="12630" y="14302"/>
                  <a:pt x="12683" y="14338"/>
                </a:cubicBezTo>
                <a:cubicBezTo>
                  <a:pt x="13676" y="14976"/>
                  <a:pt x="14723" y="15579"/>
                  <a:pt x="15840" y="15987"/>
                </a:cubicBezTo>
                <a:cubicBezTo>
                  <a:pt x="16302" y="16165"/>
                  <a:pt x="16763" y="16289"/>
                  <a:pt x="17242" y="16360"/>
                </a:cubicBezTo>
                <a:cubicBezTo>
                  <a:pt x="17491" y="16400"/>
                  <a:pt x="17745" y="16423"/>
                  <a:pt x="18002" y="16423"/>
                </a:cubicBezTo>
                <a:cubicBezTo>
                  <a:pt x="18203" y="16423"/>
                  <a:pt x="18405" y="16409"/>
                  <a:pt x="18607" y="16377"/>
                </a:cubicBezTo>
                <a:cubicBezTo>
                  <a:pt x="18696" y="16360"/>
                  <a:pt x="18803" y="16324"/>
                  <a:pt x="18909" y="16289"/>
                </a:cubicBezTo>
                <a:lnTo>
                  <a:pt x="18909" y="16289"/>
                </a:lnTo>
                <a:cubicBezTo>
                  <a:pt x="18874" y="16484"/>
                  <a:pt x="18767" y="16608"/>
                  <a:pt x="18607" y="16661"/>
                </a:cubicBezTo>
                <a:cubicBezTo>
                  <a:pt x="18412" y="16750"/>
                  <a:pt x="18199" y="16821"/>
                  <a:pt x="17987" y="16856"/>
                </a:cubicBezTo>
                <a:cubicBezTo>
                  <a:pt x="17707" y="16906"/>
                  <a:pt x="17433" y="16928"/>
                  <a:pt x="17158" y="16928"/>
                </a:cubicBezTo>
                <a:cubicBezTo>
                  <a:pt x="16945" y="16928"/>
                  <a:pt x="16731" y="16915"/>
                  <a:pt x="16514" y="16892"/>
                </a:cubicBezTo>
                <a:cubicBezTo>
                  <a:pt x="15361" y="16768"/>
                  <a:pt x="14280" y="16413"/>
                  <a:pt x="13215" y="15970"/>
                </a:cubicBezTo>
                <a:cubicBezTo>
                  <a:pt x="11974" y="15473"/>
                  <a:pt x="10803" y="14834"/>
                  <a:pt x="9668" y="14125"/>
                </a:cubicBezTo>
                <a:cubicBezTo>
                  <a:pt x="7912" y="12990"/>
                  <a:pt x="6280" y="11713"/>
                  <a:pt x="4790" y="10240"/>
                </a:cubicBezTo>
                <a:cubicBezTo>
                  <a:pt x="4630" y="10098"/>
                  <a:pt x="4471" y="9921"/>
                  <a:pt x="4293" y="9779"/>
                </a:cubicBezTo>
                <a:cubicBezTo>
                  <a:pt x="4258" y="9744"/>
                  <a:pt x="4222" y="9708"/>
                  <a:pt x="4187" y="9673"/>
                </a:cubicBezTo>
                <a:cubicBezTo>
                  <a:pt x="4258" y="9016"/>
                  <a:pt x="4524" y="8449"/>
                  <a:pt x="4825" y="7864"/>
                </a:cubicBezTo>
                <a:cubicBezTo>
                  <a:pt x="4861" y="7917"/>
                  <a:pt x="4896" y="7934"/>
                  <a:pt x="4914" y="7970"/>
                </a:cubicBezTo>
                <a:cubicBezTo>
                  <a:pt x="5978" y="9194"/>
                  <a:pt x="7167" y="10294"/>
                  <a:pt x="8497" y="11234"/>
                </a:cubicBezTo>
                <a:cubicBezTo>
                  <a:pt x="8781" y="11429"/>
                  <a:pt x="9082" y="11606"/>
                  <a:pt x="9366" y="11783"/>
                </a:cubicBezTo>
                <a:cubicBezTo>
                  <a:pt x="9402" y="11819"/>
                  <a:pt x="9455" y="11837"/>
                  <a:pt x="9508" y="11837"/>
                </a:cubicBezTo>
                <a:cubicBezTo>
                  <a:pt x="7752" y="10737"/>
                  <a:pt x="6244" y="9353"/>
                  <a:pt x="4879" y="7793"/>
                </a:cubicBezTo>
                <a:cubicBezTo>
                  <a:pt x="5021" y="7580"/>
                  <a:pt x="5180" y="7367"/>
                  <a:pt x="5375" y="7190"/>
                </a:cubicBezTo>
                <a:cubicBezTo>
                  <a:pt x="5783" y="7722"/>
                  <a:pt x="6191" y="8236"/>
                  <a:pt x="6688" y="8679"/>
                </a:cubicBezTo>
                <a:cubicBezTo>
                  <a:pt x="6706" y="8679"/>
                  <a:pt x="6706" y="8662"/>
                  <a:pt x="6723" y="8662"/>
                </a:cubicBezTo>
                <a:cubicBezTo>
                  <a:pt x="6688" y="8626"/>
                  <a:pt x="6670" y="8591"/>
                  <a:pt x="6635" y="8555"/>
                </a:cubicBezTo>
                <a:cubicBezTo>
                  <a:pt x="6351" y="8254"/>
                  <a:pt x="6085" y="7934"/>
                  <a:pt x="5801" y="7615"/>
                </a:cubicBezTo>
                <a:cubicBezTo>
                  <a:pt x="5677" y="7473"/>
                  <a:pt x="5570" y="7296"/>
                  <a:pt x="5446" y="7136"/>
                </a:cubicBezTo>
                <a:cubicBezTo>
                  <a:pt x="5464" y="7119"/>
                  <a:pt x="5464" y="7101"/>
                  <a:pt x="5482" y="7083"/>
                </a:cubicBezTo>
                <a:cubicBezTo>
                  <a:pt x="5712" y="6906"/>
                  <a:pt x="5943" y="6728"/>
                  <a:pt x="6174" y="6551"/>
                </a:cubicBezTo>
                <a:cubicBezTo>
                  <a:pt x="6422" y="6391"/>
                  <a:pt x="6688" y="6320"/>
                  <a:pt x="6972" y="6267"/>
                </a:cubicBezTo>
                <a:cubicBezTo>
                  <a:pt x="7096" y="6232"/>
                  <a:pt x="7238" y="6214"/>
                  <a:pt x="7380" y="6178"/>
                </a:cubicBezTo>
                <a:cubicBezTo>
                  <a:pt x="7522" y="6143"/>
                  <a:pt x="7663" y="6108"/>
                  <a:pt x="7841" y="6054"/>
                </a:cubicBezTo>
                <a:close/>
                <a:moveTo>
                  <a:pt x="4205" y="9761"/>
                </a:moveTo>
                <a:cubicBezTo>
                  <a:pt x="4240" y="9797"/>
                  <a:pt x="4276" y="9832"/>
                  <a:pt x="4311" y="9868"/>
                </a:cubicBezTo>
                <a:cubicBezTo>
                  <a:pt x="6298" y="11925"/>
                  <a:pt x="8533" y="13628"/>
                  <a:pt x="11034" y="15012"/>
                </a:cubicBezTo>
                <a:cubicBezTo>
                  <a:pt x="12133" y="15615"/>
                  <a:pt x="13268" y="16147"/>
                  <a:pt x="14457" y="16519"/>
                </a:cubicBezTo>
                <a:cubicBezTo>
                  <a:pt x="14954" y="16679"/>
                  <a:pt x="15432" y="16803"/>
                  <a:pt x="15929" y="16892"/>
                </a:cubicBezTo>
                <a:cubicBezTo>
                  <a:pt x="16390" y="16981"/>
                  <a:pt x="16851" y="16998"/>
                  <a:pt x="17313" y="16998"/>
                </a:cubicBezTo>
                <a:cubicBezTo>
                  <a:pt x="17596" y="16998"/>
                  <a:pt x="17880" y="16963"/>
                  <a:pt x="18164" y="16892"/>
                </a:cubicBezTo>
                <a:lnTo>
                  <a:pt x="18235" y="16892"/>
                </a:lnTo>
                <a:cubicBezTo>
                  <a:pt x="18235" y="16892"/>
                  <a:pt x="18253" y="16910"/>
                  <a:pt x="18253" y="16910"/>
                </a:cubicBezTo>
                <a:cubicBezTo>
                  <a:pt x="18182" y="16945"/>
                  <a:pt x="18129" y="16963"/>
                  <a:pt x="18075" y="16998"/>
                </a:cubicBezTo>
                <a:cubicBezTo>
                  <a:pt x="17650" y="17122"/>
                  <a:pt x="17242" y="17229"/>
                  <a:pt x="16798" y="17229"/>
                </a:cubicBezTo>
                <a:cubicBezTo>
                  <a:pt x="16550" y="17229"/>
                  <a:pt x="16284" y="17247"/>
                  <a:pt x="16018" y="17247"/>
                </a:cubicBezTo>
                <a:cubicBezTo>
                  <a:pt x="15379" y="17229"/>
                  <a:pt x="14741" y="17122"/>
                  <a:pt x="14102" y="16981"/>
                </a:cubicBezTo>
                <a:cubicBezTo>
                  <a:pt x="12861" y="16697"/>
                  <a:pt x="11690" y="16253"/>
                  <a:pt x="10590" y="15615"/>
                </a:cubicBezTo>
                <a:cubicBezTo>
                  <a:pt x="9881" y="15207"/>
                  <a:pt x="9207" y="14763"/>
                  <a:pt x="8550" y="14267"/>
                </a:cubicBezTo>
                <a:cubicBezTo>
                  <a:pt x="8355" y="14107"/>
                  <a:pt x="8160" y="13930"/>
                  <a:pt x="7983" y="13735"/>
                </a:cubicBezTo>
                <a:cubicBezTo>
                  <a:pt x="7912" y="13664"/>
                  <a:pt x="7823" y="13610"/>
                  <a:pt x="7734" y="13575"/>
                </a:cubicBezTo>
                <a:cubicBezTo>
                  <a:pt x="7557" y="13486"/>
                  <a:pt x="7380" y="13433"/>
                  <a:pt x="7185" y="13380"/>
                </a:cubicBezTo>
                <a:cubicBezTo>
                  <a:pt x="6546" y="13149"/>
                  <a:pt x="5925" y="12865"/>
                  <a:pt x="5393" y="12440"/>
                </a:cubicBezTo>
                <a:cubicBezTo>
                  <a:pt x="5003" y="12121"/>
                  <a:pt x="4666" y="11766"/>
                  <a:pt x="4453" y="11305"/>
                </a:cubicBezTo>
                <a:cubicBezTo>
                  <a:pt x="4240" y="10843"/>
                  <a:pt x="4187" y="10347"/>
                  <a:pt x="4187" y="9850"/>
                </a:cubicBezTo>
                <a:cubicBezTo>
                  <a:pt x="4187" y="9815"/>
                  <a:pt x="4187" y="9797"/>
                  <a:pt x="4205" y="9761"/>
                </a:cubicBezTo>
                <a:close/>
                <a:moveTo>
                  <a:pt x="7238" y="15633"/>
                </a:moveTo>
                <a:lnTo>
                  <a:pt x="7238" y="15633"/>
                </a:lnTo>
                <a:cubicBezTo>
                  <a:pt x="7202" y="15668"/>
                  <a:pt x="7202" y="15686"/>
                  <a:pt x="7185" y="15686"/>
                </a:cubicBezTo>
                <a:cubicBezTo>
                  <a:pt x="6812" y="16005"/>
                  <a:pt x="6546" y="16395"/>
                  <a:pt x="6298" y="16821"/>
                </a:cubicBezTo>
                <a:cubicBezTo>
                  <a:pt x="6244" y="16910"/>
                  <a:pt x="6174" y="17016"/>
                  <a:pt x="6103" y="17105"/>
                </a:cubicBezTo>
                <a:cubicBezTo>
                  <a:pt x="5872" y="17477"/>
                  <a:pt x="5535" y="17672"/>
                  <a:pt x="5109" y="17796"/>
                </a:cubicBezTo>
                <a:cubicBezTo>
                  <a:pt x="4825" y="17867"/>
                  <a:pt x="4524" y="17885"/>
                  <a:pt x="4222" y="17903"/>
                </a:cubicBezTo>
                <a:cubicBezTo>
                  <a:pt x="4027" y="17921"/>
                  <a:pt x="3832" y="17938"/>
                  <a:pt x="3619" y="17956"/>
                </a:cubicBezTo>
                <a:cubicBezTo>
                  <a:pt x="3619" y="17956"/>
                  <a:pt x="3619" y="17938"/>
                  <a:pt x="3619" y="17938"/>
                </a:cubicBezTo>
                <a:cubicBezTo>
                  <a:pt x="3673" y="17921"/>
                  <a:pt x="3708" y="17903"/>
                  <a:pt x="3761" y="17885"/>
                </a:cubicBezTo>
                <a:cubicBezTo>
                  <a:pt x="4045" y="17814"/>
                  <a:pt x="4311" y="17743"/>
                  <a:pt x="4577" y="17690"/>
                </a:cubicBezTo>
                <a:cubicBezTo>
                  <a:pt x="4879" y="17619"/>
                  <a:pt x="5109" y="17477"/>
                  <a:pt x="5287" y="17247"/>
                </a:cubicBezTo>
                <a:cubicBezTo>
                  <a:pt x="5499" y="16927"/>
                  <a:pt x="5766" y="16661"/>
                  <a:pt x="6049" y="16413"/>
                </a:cubicBezTo>
                <a:cubicBezTo>
                  <a:pt x="6351" y="16094"/>
                  <a:pt x="6723" y="15863"/>
                  <a:pt x="7114" y="15668"/>
                </a:cubicBezTo>
                <a:cubicBezTo>
                  <a:pt x="7149" y="15650"/>
                  <a:pt x="7167" y="15650"/>
                  <a:pt x="7238" y="15633"/>
                </a:cubicBezTo>
                <a:close/>
                <a:moveTo>
                  <a:pt x="6475" y="16892"/>
                </a:moveTo>
                <a:cubicBezTo>
                  <a:pt x="8249" y="17548"/>
                  <a:pt x="10023" y="18151"/>
                  <a:pt x="11867" y="18506"/>
                </a:cubicBezTo>
                <a:lnTo>
                  <a:pt x="11725" y="18506"/>
                </a:lnTo>
                <a:lnTo>
                  <a:pt x="9295" y="18364"/>
                </a:lnTo>
                <a:cubicBezTo>
                  <a:pt x="9011" y="18364"/>
                  <a:pt x="8728" y="18346"/>
                  <a:pt x="8444" y="18329"/>
                </a:cubicBezTo>
                <a:cubicBezTo>
                  <a:pt x="7326" y="18275"/>
                  <a:pt x="6209" y="18222"/>
                  <a:pt x="5092" y="18169"/>
                </a:cubicBezTo>
                <a:cubicBezTo>
                  <a:pt x="5056" y="18151"/>
                  <a:pt x="5021" y="18151"/>
                  <a:pt x="4985" y="18151"/>
                </a:cubicBezTo>
                <a:cubicBezTo>
                  <a:pt x="5322" y="18063"/>
                  <a:pt x="5606" y="17903"/>
                  <a:pt x="5890" y="17690"/>
                </a:cubicBezTo>
                <a:cubicBezTo>
                  <a:pt x="6156" y="17477"/>
                  <a:pt x="6298" y="17176"/>
                  <a:pt x="6475" y="16892"/>
                </a:cubicBezTo>
                <a:close/>
                <a:moveTo>
                  <a:pt x="9313" y="15154"/>
                </a:moveTo>
                <a:cubicBezTo>
                  <a:pt x="9437" y="15154"/>
                  <a:pt x="9544" y="15189"/>
                  <a:pt x="9650" y="15260"/>
                </a:cubicBezTo>
                <a:cubicBezTo>
                  <a:pt x="10501" y="15845"/>
                  <a:pt x="11424" y="16307"/>
                  <a:pt x="12382" y="16661"/>
                </a:cubicBezTo>
                <a:cubicBezTo>
                  <a:pt x="13233" y="16998"/>
                  <a:pt x="14120" y="17211"/>
                  <a:pt x="15024" y="17353"/>
                </a:cubicBezTo>
                <a:cubicBezTo>
                  <a:pt x="15390" y="17408"/>
                  <a:pt x="15763" y="17436"/>
                  <a:pt x="16138" y="17436"/>
                </a:cubicBezTo>
                <a:cubicBezTo>
                  <a:pt x="16364" y="17436"/>
                  <a:pt x="16590" y="17426"/>
                  <a:pt x="16816" y="17406"/>
                </a:cubicBezTo>
                <a:cubicBezTo>
                  <a:pt x="17117" y="17389"/>
                  <a:pt x="17437" y="17353"/>
                  <a:pt x="17738" y="17318"/>
                </a:cubicBezTo>
                <a:cubicBezTo>
                  <a:pt x="17845" y="17318"/>
                  <a:pt x="17951" y="17335"/>
                  <a:pt x="18058" y="17335"/>
                </a:cubicBezTo>
                <a:cubicBezTo>
                  <a:pt x="18111" y="17353"/>
                  <a:pt x="18164" y="17389"/>
                  <a:pt x="18164" y="17442"/>
                </a:cubicBezTo>
                <a:cubicBezTo>
                  <a:pt x="18182" y="17513"/>
                  <a:pt x="18129" y="17548"/>
                  <a:pt x="18093" y="17566"/>
                </a:cubicBezTo>
                <a:cubicBezTo>
                  <a:pt x="17898" y="17690"/>
                  <a:pt x="17703" y="17779"/>
                  <a:pt x="17490" y="17832"/>
                </a:cubicBezTo>
                <a:cubicBezTo>
                  <a:pt x="17100" y="17956"/>
                  <a:pt x="16710" y="18009"/>
                  <a:pt x="16302" y="18027"/>
                </a:cubicBezTo>
                <a:cubicBezTo>
                  <a:pt x="16080" y="18045"/>
                  <a:pt x="15854" y="18054"/>
                  <a:pt x="15628" y="18054"/>
                </a:cubicBezTo>
                <a:cubicBezTo>
                  <a:pt x="15401" y="18054"/>
                  <a:pt x="15175" y="18045"/>
                  <a:pt x="14954" y="18027"/>
                </a:cubicBezTo>
                <a:cubicBezTo>
                  <a:pt x="14581" y="17992"/>
                  <a:pt x="14209" y="17956"/>
                  <a:pt x="13854" y="17903"/>
                </a:cubicBezTo>
                <a:cubicBezTo>
                  <a:pt x="12896" y="17761"/>
                  <a:pt x="11974" y="17530"/>
                  <a:pt x="11051" y="17247"/>
                </a:cubicBezTo>
                <a:cubicBezTo>
                  <a:pt x="10253" y="16981"/>
                  <a:pt x="9473" y="16661"/>
                  <a:pt x="8728" y="16253"/>
                </a:cubicBezTo>
                <a:cubicBezTo>
                  <a:pt x="8716" y="16253"/>
                  <a:pt x="8704" y="16245"/>
                  <a:pt x="8692" y="16245"/>
                </a:cubicBezTo>
                <a:cubicBezTo>
                  <a:pt x="8686" y="16245"/>
                  <a:pt x="8680" y="16247"/>
                  <a:pt x="8674" y="16253"/>
                </a:cubicBezTo>
                <a:cubicBezTo>
                  <a:pt x="8710" y="16271"/>
                  <a:pt x="8745" y="16307"/>
                  <a:pt x="8781" y="16324"/>
                </a:cubicBezTo>
                <a:cubicBezTo>
                  <a:pt x="9544" y="16768"/>
                  <a:pt x="10377" y="17105"/>
                  <a:pt x="11211" y="17371"/>
                </a:cubicBezTo>
                <a:cubicBezTo>
                  <a:pt x="11814" y="17566"/>
                  <a:pt x="12417" y="17726"/>
                  <a:pt x="13038" y="17850"/>
                </a:cubicBezTo>
                <a:cubicBezTo>
                  <a:pt x="13446" y="17938"/>
                  <a:pt x="13872" y="17992"/>
                  <a:pt x="14297" y="18045"/>
                </a:cubicBezTo>
                <a:cubicBezTo>
                  <a:pt x="14599" y="18080"/>
                  <a:pt x="14900" y="18116"/>
                  <a:pt x="15184" y="18133"/>
                </a:cubicBezTo>
                <a:cubicBezTo>
                  <a:pt x="15357" y="18138"/>
                  <a:pt x="15530" y="18141"/>
                  <a:pt x="15703" y="18141"/>
                </a:cubicBezTo>
                <a:cubicBezTo>
                  <a:pt x="16222" y="18141"/>
                  <a:pt x="16741" y="18111"/>
                  <a:pt x="17259" y="17992"/>
                </a:cubicBezTo>
                <a:cubicBezTo>
                  <a:pt x="17525" y="17921"/>
                  <a:pt x="17792" y="17832"/>
                  <a:pt x="18040" y="17726"/>
                </a:cubicBezTo>
                <a:lnTo>
                  <a:pt x="18040" y="17726"/>
                </a:lnTo>
                <a:cubicBezTo>
                  <a:pt x="17809" y="18027"/>
                  <a:pt x="17543" y="18293"/>
                  <a:pt x="17153" y="18382"/>
                </a:cubicBezTo>
                <a:cubicBezTo>
                  <a:pt x="16869" y="18453"/>
                  <a:pt x="16585" y="18506"/>
                  <a:pt x="16302" y="18541"/>
                </a:cubicBezTo>
                <a:cubicBezTo>
                  <a:pt x="15947" y="18577"/>
                  <a:pt x="15574" y="18595"/>
                  <a:pt x="15220" y="18612"/>
                </a:cubicBezTo>
                <a:cubicBezTo>
                  <a:pt x="15042" y="18630"/>
                  <a:pt x="14865" y="18630"/>
                  <a:pt x="14705" y="18630"/>
                </a:cubicBezTo>
                <a:cubicBezTo>
                  <a:pt x="14209" y="18612"/>
                  <a:pt x="13712" y="18612"/>
                  <a:pt x="13215" y="18595"/>
                </a:cubicBezTo>
                <a:cubicBezTo>
                  <a:pt x="12861" y="18559"/>
                  <a:pt x="12506" y="18506"/>
                  <a:pt x="12151" y="18435"/>
                </a:cubicBezTo>
                <a:cubicBezTo>
                  <a:pt x="11690" y="18364"/>
                  <a:pt x="11246" y="18275"/>
                  <a:pt x="10785" y="18169"/>
                </a:cubicBezTo>
                <a:cubicBezTo>
                  <a:pt x="10058" y="18009"/>
                  <a:pt x="9331" y="17796"/>
                  <a:pt x="8621" y="17548"/>
                </a:cubicBezTo>
                <a:cubicBezTo>
                  <a:pt x="7965" y="17353"/>
                  <a:pt x="7326" y="17122"/>
                  <a:pt x="6688" y="16910"/>
                </a:cubicBezTo>
                <a:cubicBezTo>
                  <a:pt x="6635" y="16874"/>
                  <a:pt x="6581" y="16856"/>
                  <a:pt x="6528" y="16839"/>
                </a:cubicBezTo>
                <a:cubicBezTo>
                  <a:pt x="6777" y="16236"/>
                  <a:pt x="7592" y="15402"/>
                  <a:pt x="8391" y="15242"/>
                </a:cubicBezTo>
                <a:cubicBezTo>
                  <a:pt x="8941" y="15579"/>
                  <a:pt x="9508" y="15899"/>
                  <a:pt x="10111" y="16182"/>
                </a:cubicBezTo>
                <a:cubicBezTo>
                  <a:pt x="10697" y="16466"/>
                  <a:pt x="11300" y="16732"/>
                  <a:pt x="11920" y="16945"/>
                </a:cubicBezTo>
                <a:cubicBezTo>
                  <a:pt x="10767" y="16431"/>
                  <a:pt x="9615" y="15916"/>
                  <a:pt x="8533" y="15242"/>
                </a:cubicBezTo>
                <a:cubicBezTo>
                  <a:pt x="8533" y="15225"/>
                  <a:pt x="8533" y="15225"/>
                  <a:pt x="8550" y="15207"/>
                </a:cubicBezTo>
                <a:cubicBezTo>
                  <a:pt x="8586" y="15207"/>
                  <a:pt x="8621" y="15189"/>
                  <a:pt x="8657" y="15189"/>
                </a:cubicBezTo>
                <a:cubicBezTo>
                  <a:pt x="8870" y="15171"/>
                  <a:pt x="9100" y="15171"/>
                  <a:pt x="9313" y="15154"/>
                </a:cubicBezTo>
                <a:close/>
                <a:moveTo>
                  <a:pt x="3974" y="18187"/>
                </a:moveTo>
                <a:cubicBezTo>
                  <a:pt x="5003" y="18240"/>
                  <a:pt x="6049" y="18275"/>
                  <a:pt x="7078" y="18329"/>
                </a:cubicBezTo>
                <a:cubicBezTo>
                  <a:pt x="8231" y="18382"/>
                  <a:pt x="9384" y="18453"/>
                  <a:pt x="10537" y="18524"/>
                </a:cubicBezTo>
                <a:cubicBezTo>
                  <a:pt x="11282" y="18577"/>
                  <a:pt x="12045" y="18612"/>
                  <a:pt x="12807" y="18648"/>
                </a:cubicBezTo>
                <a:cubicBezTo>
                  <a:pt x="13056" y="18666"/>
                  <a:pt x="13286" y="18701"/>
                  <a:pt x="13535" y="18701"/>
                </a:cubicBezTo>
                <a:cubicBezTo>
                  <a:pt x="13818" y="18719"/>
                  <a:pt x="14102" y="18719"/>
                  <a:pt x="14386" y="18719"/>
                </a:cubicBezTo>
                <a:cubicBezTo>
                  <a:pt x="14670" y="18719"/>
                  <a:pt x="14936" y="18719"/>
                  <a:pt x="15220" y="18701"/>
                </a:cubicBezTo>
                <a:cubicBezTo>
                  <a:pt x="15628" y="18683"/>
                  <a:pt x="16036" y="18648"/>
                  <a:pt x="16461" y="18612"/>
                </a:cubicBezTo>
                <a:cubicBezTo>
                  <a:pt x="16639" y="18595"/>
                  <a:pt x="16834" y="18559"/>
                  <a:pt x="17029" y="18541"/>
                </a:cubicBezTo>
                <a:lnTo>
                  <a:pt x="17029" y="18541"/>
                </a:lnTo>
                <a:cubicBezTo>
                  <a:pt x="16993" y="18559"/>
                  <a:pt x="16940" y="18595"/>
                  <a:pt x="16905" y="18612"/>
                </a:cubicBezTo>
                <a:cubicBezTo>
                  <a:pt x="16585" y="18754"/>
                  <a:pt x="16248" y="18825"/>
                  <a:pt x="15894" y="18861"/>
                </a:cubicBezTo>
                <a:cubicBezTo>
                  <a:pt x="15291" y="18932"/>
                  <a:pt x="14670" y="18949"/>
                  <a:pt x="14067" y="18949"/>
                </a:cubicBezTo>
                <a:cubicBezTo>
                  <a:pt x="13304" y="18949"/>
                  <a:pt x="12541" y="18985"/>
                  <a:pt x="11796" y="19003"/>
                </a:cubicBezTo>
                <a:lnTo>
                  <a:pt x="11690" y="19003"/>
                </a:lnTo>
                <a:cubicBezTo>
                  <a:pt x="11282" y="19003"/>
                  <a:pt x="10874" y="18985"/>
                  <a:pt x="10484" y="18985"/>
                </a:cubicBezTo>
                <a:cubicBezTo>
                  <a:pt x="9934" y="18985"/>
                  <a:pt x="9384" y="18967"/>
                  <a:pt x="8852" y="18967"/>
                </a:cubicBezTo>
                <a:cubicBezTo>
                  <a:pt x="8267" y="18985"/>
                  <a:pt x="7663" y="19003"/>
                  <a:pt x="7078" y="19074"/>
                </a:cubicBezTo>
                <a:cubicBezTo>
                  <a:pt x="6404" y="19145"/>
                  <a:pt x="5730" y="19215"/>
                  <a:pt x="5074" y="19286"/>
                </a:cubicBezTo>
                <a:cubicBezTo>
                  <a:pt x="4400" y="19357"/>
                  <a:pt x="3743" y="19446"/>
                  <a:pt x="3105" y="19623"/>
                </a:cubicBezTo>
                <a:cubicBezTo>
                  <a:pt x="3034" y="19641"/>
                  <a:pt x="2945" y="19677"/>
                  <a:pt x="2874" y="19694"/>
                </a:cubicBezTo>
                <a:cubicBezTo>
                  <a:pt x="2857" y="19694"/>
                  <a:pt x="2839" y="19730"/>
                  <a:pt x="2803" y="19730"/>
                </a:cubicBezTo>
                <a:cubicBezTo>
                  <a:pt x="2803" y="19748"/>
                  <a:pt x="2821" y="19748"/>
                  <a:pt x="2821" y="19765"/>
                </a:cubicBezTo>
                <a:cubicBezTo>
                  <a:pt x="2963" y="19730"/>
                  <a:pt x="3123" y="19677"/>
                  <a:pt x="3282" y="19659"/>
                </a:cubicBezTo>
                <a:cubicBezTo>
                  <a:pt x="3779" y="19552"/>
                  <a:pt x="4293" y="19464"/>
                  <a:pt x="4808" y="19375"/>
                </a:cubicBezTo>
                <a:cubicBezTo>
                  <a:pt x="5198" y="19322"/>
                  <a:pt x="5570" y="19304"/>
                  <a:pt x="5943" y="19269"/>
                </a:cubicBezTo>
                <a:cubicBezTo>
                  <a:pt x="6298" y="19233"/>
                  <a:pt x="6635" y="19180"/>
                  <a:pt x="6989" y="19162"/>
                </a:cubicBezTo>
                <a:cubicBezTo>
                  <a:pt x="7238" y="19127"/>
                  <a:pt x="7486" y="19109"/>
                  <a:pt x="7752" y="19091"/>
                </a:cubicBezTo>
                <a:cubicBezTo>
                  <a:pt x="8160" y="19074"/>
                  <a:pt x="8568" y="19056"/>
                  <a:pt x="8976" y="19056"/>
                </a:cubicBezTo>
                <a:cubicBezTo>
                  <a:pt x="9455" y="19056"/>
                  <a:pt x="9952" y="19074"/>
                  <a:pt x="10430" y="19091"/>
                </a:cubicBezTo>
                <a:lnTo>
                  <a:pt x="10501" y="19091"/>
                </a:lnTo>
                <a:cubicBezTo>
                  <a:pt x="10200" y="19145"/>
                  <a:pt x="9916" y="19180"/>
                  <a:pt x="9632" y="19215"/>
                </a:cubicBezTo>
                <a:cubicBezTo>
                  <a:pt x="8639" y="19375"/>
                  <a:pt x="7646" y="19570"/>
                  <a:pt x="6652" y="19783"/>
                </a:cubicBezTo>
                <a:cubicBezTo>
                  <a:pt x="5783" y="19960"/>
                  <a:pt x="4914" y="20120"/>
                  <a:pt x="4027" y="20209"/>
                </a:cubicBezTo>
                <a:cubicBezTo>
                  <a:pt x="3852" y="20228"/>
                  <a:pt x="3672" y="20242"/>
                  <a:pt x="3492" y="20242"/>
                </a:cubicBezTo>
                <a:cubicBezTo>
                  <a:pt x="3344" y="20242"/>
                  <a:pt x="3196" y="20233"/>
                  <a:pt x="3052" y="20209"/>
                </a:cubicBezTo>
                <a:cubicBezTo>
                  <a:pt x="2591" y="20120"/>
                  <a:pt x="2271" y="19819"/>
                  <a:pt x="2183" y="19375"/>
                </a:cubicBezTo>
                <a:cubicBezTo>
                  <a:pt x="2129" y="19091"/>
                  <a:pt x="2200" y="18843"/>
                  <a:pt x="2431" y="18666"/>
                </a:cubicBezTo>
                <a:cubicBezTo>
                  <a:pt x="2697" y="18453"/>
                  <a:pt x="2981" y="18258"/>
                  <a:pt x="3336" y="18222"/>
                </a:cubicBezTo>
                <a:cubicBezTo>
                  <a:pt x="3548" y="18204"/>
                  <a:pt x="3761" y="18187"/>
                  <a:pt x="3974" y="18187"/>
                </a:cubicBezTo>
                <a:close/>
                <a:moveTo>
                  <a:pt x="13987" y="1"/>
                </a:moveTo>
                <a:cubicBezTo>
                  <a:pt x="13893" y="1"/>
                  <a:pt x="13796" y="21"/>
                  <a:pt x="13694" y="59"/>
                </a:cubicBezTo>
                <a:cubicBezTo>
                  <a:pt x="13375" y="201"/>
                  <a:pt x="13180" y="432"/>
                  <a:pt x="13127" y="769"/>
                </a:cubicBezTo>
                <a:cubicBezTo>
                  <a:pt x="13109" y="857"/>
                  <a:pt x="13091" y="928"/>
                  <a:pt x="13073" y="1017"/>
                </a:cubicBezTo>
                <a:cubicBezTo>
                  <a:pt x="13056" y="1070"/>
                  <a:pt x="13038" y="1123"/>
                  <a:pt x="13002" y="1159"/>
                </a:cubicBezTo>
                <a:cubicBezTo>
                  <a:pt x="12843" y="1318"/>
                  <a:pt x="12665" y="1460"/>
                  <a:pt x="12506" y="1602"/>
                </a:cubicBezTo>
                <a:cubicBezTo>
                  <a:pt x="12488" y="1620"/>
                  <a:pt x="12453" y="1655"/>
                  <a:pt x="12417" y="1673"/>
                </a:cubicBezTo>
                <a:cubicBezTo>
                  <a:pt x="12382" y="1673"/>
                  <a:pt x="12346" y="1655"/>
                  <a:pt x="12293" y="1655"/>
                </a:cubicBezTo>
                <a:cubicBezTo>
                  <a:pt x="12257" y="1655"/>
                  <a:pt x="12204" y="1638"/>
                  <a:pt x="12169" y="1638"/>
                </a:cubicBezTo>
                <a:cubicBezTo>
                  <a:pt x="12002" y="1619"/>
                  <a:pt x="11838" y="1610"/>
                  <a:pt x="11675" y="1610"/>
                </a:cubicBezTo>
                <a:cubicBezTo>
                  <a:pt x="11054" y="1610"/>
                  <a:pt x="10456" y="1743"/>
                  <a:pt x="9881" y="2010"/>
                </a:cubicBezTo>
                <a:cubicBezTo>
                  <a:pt x="9650" y="2134"/>
                  <a:pt x="9419" y="2276"/>
                  <a:pt x="9171" y="2418"/>
                </a:cubicBezTo>
                <a:cubicBezTo>
                  <a:pt x="9047" y="2489"/>
                  <a:pt x="8905" y="2560"/>
                  <a:pt x="8745" y="2560"/>
                </a:cubicBezTo>
                <a:cubicBezTo>
                  <a:pt x="8568" y="2578"/>
                  <a:pt x="8408" y="2596"/>
                  <a:pt x="8231" y="2613"/>
                </a:cubicBezTo>
                <a:cubicBezTo>
                  <a:pt x="7752" y="2649"/>
                  <a:pt x="7309" y="2773"/>
                  <a:pt x="6883" y="2986"/>
                </a:cubicBezTo>
                <a:cubicBezTo>
                  <a:pt x="6315" y="3287"/>
                  <a:pt x="5925" y="3731"/>
                  <a:pt x="5712" y="4352"/>
                </a:cubicBezTo>
                <a:cubicBezTo>
                  <a:pt x="5482" y="5061"/>
                  <a:pt x="5499" y="5735"/>
                  <a:pt x="5872" y="6409"/>
                </a:cubicBezTo>
                <a:cubicBezTo>
                  <a:pt x="5872" y="6427"/>
                  <a:pt x="5890" y="6445"/>
                  <a:pt x="5890" y="6480"/>
                </a:cubicBezTo>
                <a:cubicBezTo>
                  <a:pt x="5872" y="6498"/>
                  <a:pt x="5836" y="6515"/>
                  <a:pt x="5819" y="6533"/>
                </a:cubicBezTo>
                <a:cubicBezTo>
                  <a:pt x="5624" y="6693"/>
                  <a:pt x="5429" y="6852"/>
                  <a:pt x="5251" y="7012"/>
                </a:cubicBezTo>
                <a:cubicBezTo>
                  <a:pt x="4967" y="7278"/>
                  <a:pt x="4719" y="7580"/>
                  <a:pt x="4542" y="7934"/>
                </a:cubicBezTo>
                <a:cubicBezTo>
                  <a:pt x="4382" y="8271"/>
                  <a:pt x="4222" y="8608"/>
                  <a:pt x="4116" y="8981"/>
                </a:cubicBezTo>
                <a:cubicBezTo>
                  <a:pt x="4116" y="9016"/>
                  <a:pt x="4098" y="9052"/>
                  <a:pt x="4080" y="9070"/>
                </a:cubicBezTo>
                <a:cubicBezTo>
                  <a:pt x="3974" y="9070"/>
                  <a:pt x="3872" y="9065"/>
                  <a:pt x="3772" y="9065"/>
                </a:cubicBezTo>
                <a:cubicBezTo>
                  <a:pt x="3673" y="9065"/>
                  <a:pt x="3575" y="9070"/>
                  <a:pt x="3477" y="9087"/>
                </a:cubicBezTo>
                <a:cubicBezTo>
                  <a:pt x="2963" y="9141"/>
                  <a:pt x="2502" y="9336"/>
                  <a:pt x="2200" y="9779"/>
                </a:cubicBezTo>
                <a:cubicBezTo>
                  <a:pt x="2076" y="9957"/>
                  <a:pt x="1952" y="10116"/>
                  <a:pt x="1846" y="10294"/>
                </a:cubicBezTo>
                <a:cubicBezTo>
                  <a:pt x="1633" y="10648"/>
                  <a:pt x="1491" y="11021"/>
                  <a:pt x="1367" y="11411"/>
                </a:cubicBezTo>
                <a:cubicBezTo>
                  <a:pt x="1278" y="11659"/>
                  <a:pt x="1118" y="11854"/>
                  <a:pt x="888" y="11996"/>
                </a:cubicBezTo>
                <a:cubicBezTo>
                  <a:pt x="764" y="12050"/>
                  <a:pt x="675" y="12138"/>
                  <a:pt x="568" y="12209"/>
                </a:cubicBezTo>
                <a:cubicBezTo>
                  <a:pt x="391" y="12333"/>
                  <a:pt x="267" y="12511"/>
                  <a:pt x="196" y="12706"/>
                </a:cubicBezTo>
                <a:cubicBezTo>
                  <a:pt x="1" y="13273"/>
                  <a:pt x="1" y="13823"/>
                  <a:pt x="267" y="14355"/>
                </a:cubicBezTo>
                <a:cubicBezTo>
                  <a:pt x="852" y="15562"/>
                  <a:pt x="1775" y="16360"/>
                  <a:pt x="3087" y="16679"/>
                </a:cubicBezTo>
                <a:cubicBezTo>
                  <a:pt x="3726" y="16839"/>
                  <a:pt x="4364" y="16910"/>
                  <a:pt x="5021" y="16963"/>
                </a:cubicBezTo>
                <a:cubicBezTo>
                  <a:pt x="5074" y="16963"/>
                  <a:pt x="5127" y="16981"/>
                  <a:pt x="5198" y="16981"/>
                </a:cubicBezTo>
                <a:cubicBezTo>
                  <a:pt x="5180" y="17016"/>
                  <a:pt x="5180" y="17034"/>
                  <a:pt x="5162" y="17052"/>
                </a:cubicBezTo>
                <a:cubicBezTo>
                  <a:pt x="5021" y="17282"/>
                  <a:pt x="4808" y="17424"/>
                  <a:pt x="4542" y="17495"/>
                </a:cubicBezTo>
                <a:cubicBezTo>
                  <a:pt x="4222" y="17566"/>
                  <a:pt x="3903" y="17637"/>
                  <a:pt x="3584" y="17726"/>
                </a:cubicBezTo>
                <a:cubicBezTo>
                  <a:pt x="3158" y="17867"/>
                  <a:pt x="2768" y="18063"/>
                  <a:pt x="2413" y="18329"/>
                </a:cubicBezTo>
                <a:cubicBezTo>
                  <a:pt x="1987" y="18630"/>
                  <a:pt x="1863" y="19127"/>
                  <a:pt x="2041" y="19606"/>
                </a:cubicBezTo>
                <a:cubicBezTo>
                  <a:pt x="2236" y="20102"/>
                  <a:pt x="2608" y="20351"/>
                  <a:pt x="3123" y="20422"/>
                </a:cubicBezTo>
                <a:cubicBezTo>
                  <a:pt x="3251" y="20435"/>
                  <a:pt x="3380" y="20441"/>
                  <a:pt x="3510" y="20441"/>
                </a:cubicBezTo>
                <a:cubicBezTo>
                  <a:pt x="3720" y="20441"/>
                  <a:pt x="3932" y="20426"/>
                  <a:pt x="4151" y="20404"/>
                </a:cubicBezTo>
                <a:cubicBezTo>
                  <a:pt x="5092" y="20297"/>
                  <a:pt x="6049" y="20120"/>
                  <a:pt x="6972" y="19925"/>
                </a:cubicBezTo>
                <a:cubicBezTo>
                  <a:pt x="8497" y="19606"/>
                  <a:pt x="10023" y="19322"/>
                  <a:pt x="11566" y="19233"/>
                </a:cubicBezTo>
                <a:cubicBezTo>
                  <a:pt x="12382" y="19180"/>
                  <a:pt x="13180" y="19162"/>
                  <a:pt x="13996" y="19162"/>
                </a:cubicBezTo>
                <a:cubicBezTo>
                  <a:pt x="14617" y="19162"/>
                  <a:pt x="15237" y="19145"/>
                  <a:pt x="15858" y="19074"/>
                </a:cubicBezTo>
                <a:cubicBezTo>
                  <a:pt x="16674" y="19003"/>
                  <a:pt x="17384" y="18683"/>
                  <a:pt x="17987" y="18116"/>
                </a:cubicBezTo>
                <a:cubicBezTo>
                  <a:pt x="18058" y="18027"/>
                  <a:pt x="18146" y="17938"/>
                  <a:pt x="18235" y="17867"/>
                </a:cubicBezTo>
                <a:cubicBezTo>
                  <a:pt x="18341" y="17796"/>
                  <a:pt x="18448" y="17726"/>
                  <a:pt x="18554" y="17672"/>
                </a:cubicBezTo>
                <a:cubicBezTo>
                  <a:pt x="18720" y="17599"/>
                  <a:pt x="18881" y="17568"/>
                  <a:pt x="19042" y="17568"/>
                </a:cubicBezTo>
                <a:cubicBezTo>
                  <a:pt x="19192" y="17568"/>
                  <a:pt x="19341" y="17594"/>
                  <a:pt x="19494" y="17637"/>
                </a:cubicBezTo>
                <a:cubicBezTo>
                  <a:pt x="19920" y="17779"/>
                  <a:pt x="20310" y="18009"/>
                  <a:pt x="20647" y="18293"/>
                </a:cubicBezTo>
                <a:cubicBezTo>
                  <a:pt x="23006" y="20102"/>
                  <a:pt x="25206" y="22089"/>
                  <a:pt x="27317" y="24200"/>
                </a:cubicBezTo>
                <a:cubicBezTo>
                  <a:pt x="28416" y="25317"/>
                  <a:pt x="29445" y="26506"/>
                  <a:pt x="30332" y="27800"/>
                </a:cubicBezTo>
                <a:cubicBezTo>
                  <a:pt x="30953" y="28723"/>
                  <a:pt x="31574" y="29645"/>
                  <a:pt x="32177" y="30567"/>
                </a:cubicBezTo>
                <a:cubicBezTo>
                  <a:pt x="33117" y="31986"/>
                  <a:pt x="34074" y="33388"/>
                  <a:pt x="35174" y="34682"/>
                </a:cubicBezTo>
                <a:cubicBezTo>
                  <a:pt x="35671" y="35250"/>
                  <a:pt x="36132" y="35853"/>
                  <a:pt x="36558" y="36492"/>
                </a:cubicBezTo>
                <a:cubicBezTo>
                  <a:pt x="37391" y="37751"/>
                  <a:pt x="38136" y="39081"/>
                  <a:pt x="38793" y="40447"/>
                </a:cubicBezTo>
                <a:cubicBezTo>
                  <a:pt x="39059" y="40979"/>
                  <a:pt x="39307" y="41547"/>
                  <a:pt x="39573" y="42097"/>
                </a:cubicBezTo>
                <a:cubicBezTo>
                  <a:pt x="39591" y="42168"/>
                  <a:pt x="39626" y="42239"/>
                  <a:pt x="39715" y="42256"/>
                </a:cubicBezTo>
                <a:cubicBezTo>
                  <a:pt x="39804" y="42221"/>
                  <a:pt x="39786" y="42150"/>
                  <a:pt x="39768" y="42097"/>
                </a:cubicBezTo>
                <a:cubicBezTo>
                  <a:pt x="39697" y="41902"/>
                  <a:pt x="39626" y="41724"/>
                  <a:pt x="39538" y="41529"/>
                </a:cubicBezTo>
                <a:cubicBezTo>
                  <a:pt x="39254" y="40908"/>
                  <a:pt x="38952" y="40288"/>
                  <a:pt x="38633" y="39684"/>
                </a:cubicBezTo>
                <a:cubicBezTo>
                  <a:pt x="37675" y="37769"/>
                  <a:pt x="36558" y="35942"/>
                  <a:pt x="35139" y="34310"/>
                </a:cubicBezTo>
                <a:cubicBezTo>
                  <a:pt x="34411" y="33476"/>
                  <a:pt x="33755" y="32572"/>
                  <a:pt x="33134" y="31632"/>
                </a:cubicBezTo>
                <a:cubicBezTo>
                  <a:pt x="32478" y="30638"/>
                  <a:pt x="31822" y="29645"/>
                  <a:pt x="31166" y="28652"/>
                </a:cubicBezTo>
                <a:cubicBezTo>
                  <a:pt x="30190" y="27162"/>
                  <a:pt x="29090" y="25743"/>
                  <a:pt x="27849" y="24448"/>
                </a:cubicBezTo>
                <a:cubicBezTo>
                  <a:pt x="25791" y="22355"/>
                  <a:pt x="23627" y="20368"/>
                  <a:pt x="21321" y="18541"/>
                </a:cubicBezTo>
                <a:cubicBezTo>
                  <a:pt x="20949" y="18240"/>
                  <a:pt x="20576" y="17921"/>
                  <a:pt x="20257" y="17566"/>
                </a:cubicBezTo>
                <a:cubicBezTo>
                  <a:pt x="20044" y="17353"/>
                  <a:pt x="19849" y="17105"/>
                  <a:pt x="19672" y="16856"/>
                </a:cubicBezTo>
                <a:cubicBezTo>
                  <a:pt x="19565" y="16697"/>
                  <a:pt x="19477" y="16519"/>
                  <a:pt x="19406" y="16342"/>
                </a:cubicBezTo>
                <a:cubicBezTo>
                  <a:pt x="19335" y="16165"/>
                  <a:pt x="19335" y="15987"/>
                  <a:pt x="19406" y="15810"/>
                </a:cubicBezTo>
                <a:cubicBezTo>
                  <a:pt x="19459" y="15615"/>
                  <a:pt x="19477" y="15420"/>
                  <a:pt x="19459" y="15225"/>
                </a:cubicBezTo>
                <a:cubicBezTo>
                  <a:pt x="19441" y="14763"/>
                  <a:pt x="19317" y="14338"/>
                  <a:pt x="19157" y="13930"/>
                </a:cubicBezTo>
                <a:cubicBezTo>
                  <a:pt x="18909" y="13291"/>
                  <a:pt x="18554" y="12706"/>
                  <a:pt x="18182" y="12138"/>
                </a:cubicBezTo>
                <a:cubicBezTo>
                  <a:pt x="18022" y="11890"/>
                  <a:pt x="17845" y="11624"/>
                  <a:pt x="17685" y="11358"/>
                </a:cubicBezTo>
                <a:cubicBezTo>
                  <a:pt x="17366" y="10826"/>
                  <a:pt x="17082" y="10294"/>
                  <a:pt x="16763" y="9779"/>
                </a:cubicBezTo>
                <a:cubicBezTo>
                  <a:pt x="16603" y="9495"/>
                  <a:pt x="16479" y="9229"/>
                  <a:pt x="16373" y="8928"/>
                </a:cubicBezTo>
                <a:cubicBezTo>
                  <a:pt x="16160" y="8396"/>
                  <a:pt x="16018" y="7828"/>
                  <a:pt x="15911" y="7278"/>
                </a:cubicBezTo>
                <a:cubicBezTo>
                  <a:pt x="15716" y="6356"/>
                  <a:pt x="15628" y="5416"/>
                  <a:pt x="15521" y="4476"/>
                </a:cubicBezTo>
                <a:cubicBezTo>
                  <a:pt x="15415" y="3660"/>
                  <a:pt x="15308" y="2844"/>
                  <a:pt x="15202" y="2028"/>
                </a:cubicBezTo>
                <a:cubicBezTo>
                  <a:pt x="15131" y="1620"/>
                  <a:pt x="15042" y="1230"/>
                  <a:pt x="14900" y="857"/>
                </a:cubicBezTo>
                <a:cubicBezTo>
                  <a:pt x="14812" y="591"/>
                  <a:pt x="14670" y="378"/>
                  <a:pt x="14457" y="201"/>
                </a:cubicBezTo>
                <a:cubicBezTo>
                  <a:pt x="14309" y="65"/>
                  <a:pt x="14154" y="1"/>
                  <a:pt x="13987" y="1"/>
                </a:cubicBezTo>
                <a:close/>
              </a:path>
            </a:pathLst>
          </a:custGeom>
          <a:solidFill>
            <a:srgbClr val="4C3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rot="1354324">
            <a:off x="8574660" y="4316752"/>
            <a:ext cx="382452" cy="1050052"/>
          </a:xfrm>
          <a:custGeom>
            <a:rect b="b" l="l" r="r" t="t"/>
            <a:pathLst>
              <a:path extrusionOk="0" h="58393" w="21268">
                <a:moveTo>
                  <a:pt x="7769" y="1061"/>
                </a:moveTo>
                <a:cubicBezTo>
                  <a:pt x="7805" y="1256"/>
                  <a:pt x="7822" y="1433"/>
                  <a:pt x="7858" y="1611"/>
                </a:cubicBezTo>
                <a:lnTo>
                  <a:pt x="7893" y="1611"/>
                </a:lnTo>
                <a:cubicBezTo>
                  <a:pt x="7911" y="1433"/>
                  <a:pt x="7840" y="1256"/>
                  <a:pt x="7858" y="1061"/>
                </a:cubicBezTo>
                <a:lnTo>
                  <a:pt x="7858" y="1061"/>
                </a:lnTo>
                <a:cubicBezTo>
                  <a:pt x="8142" y="1079"/>
                  <a:pt x="8372" y="1185"/>
                  <a:pt x="8603" y="1380"/>
                </a:cubicBezTo>
                <a:cubicBezTo>
                  <a:pt x="8550" y="1416"/>
                  <a:pt x="8532" y="1451"/>
                  <a:pt x="8496" y="1469"/>
                </a:cubicBezTo>
                <a:cubicBezTo>
                  <a:pt x="7929" y="2019"/>
                  <a:pt x="7609" y="2675"/>
                  <a:pt x="7521" y="3438"/>
                </a:cubicBezTo>
                <a:cubicBezTo>
                  <a:pt x="7468" y="3970"/>
                  <a:pt x="7485" y="4484"/>
                  <a:pt x="7468" y="4999"/>
                </a:cubicBezTo>
                <a:cubicBezTo>
                  <a:pt x="7468" y="5158"/>
                  <a:pt x="7468" y="5336"/>
                  <a:pt x="7468" y="5495"/>
                </a:cubicBezTo>
                <a:cubicBezTo>
                  <a:pt x="7468" y="5619"/>
                  <a:pt x="7432" y="5708"/>
                  <a:pt x="7326" y="5779"/>
                </a:cubicBezTo>
                <a:cubicBezTo>
                  <a:pt x="7272" y="5815"/>
                  <a:pt x="7219" y="5868"/>
                  <a:pt x="7148" y="5939"/>
                </a:cubicBezTo>
                <a:cubicBezTo>
                  <a:pt x="7077" y="4963"/>
                  <a:pt x="6935" y="4023"/>
                  <a:pt x="6723" y="3101"/>
                </a:cubicBezTo>
                <a:lnTo>
                  <a:pt x="6723" y="3101"/>
                </a:lnTo>
                <a:cubicBezTo>
                  <a:pt x="6847" y="4076"/>
                  <a:pt x="7024" y="5052"/>
                  <a:pt x="7060" y="6027"/>
                </a:cubicBezTo>
                <a:cubicBezTo>
                  <a:pt x="6989" y="6116"/>
                  <a:pt x="6918" y="6205"/>
                  <a:pt x="6847" y="6311"/>
                </a:cubicBezTo>
                <a:cubicBezTo>
                  <a:pt x="6758" y="5850"/>
                  <a:pt x="6723" y="5407"/>
                  <a:pt x="6581" y="4981"/>
                </a:cubicBezTo>
                <a:lnTo>
                  <a:pt x="6563" y="4981"/>
                </a:lnTo>
                <a:cubicBezTo>
                  <a:pt x="6563" y="5034"/>
                  <a:pt x="6563" y="5087"/>
                  <a:pt x="6581" y="5158"/>
                </a:cubicBezTo>
                <a:cubicBezTo>
                  <a:pt x="6634" y="5513"/>
                  <a:pt x="6705" y="5885"/>
                  <a:pt x="6758" y="6258"/>
                </a:cubicBezTo>
                <a:cubicBezTo>
                  <a:pt x="6776" y="6364"/>
                  <a:pt x="6758" y="6471"/>
                  <a:pt x="6705" y="6577"/>
                </a:cubicBezTo>
                <a:cubicBezTo>
                  <a:pt x="6652" y="6666"/>
                  <a:pt x="6598" y="6772"/>
                  <a:pt x="6545" y="6914"/>
                </a:cubicBezTo>
                <a:cubicBezTo>
                  <a:pt x="6510" y="6843"/>
                  <a:pt x="6492" y="6790"/>
                  <a:pt x="6474" y="6755"/>
                </a:cubicBezTo>
                <a:cubicBezTo>
                  <a:pt x="6350" y="6435"/>
                  <a:pt x="6244" y="6098"/>
                  <a:pt x="6119" y="5779"/>
                </a:cubicBezTo>
                <a:cubicBezTo>
                  <a:pt x="5960" y="5407"/>
                  <a:pt x="5747" y="5070"/>
                  <a:pt x="5481" y="4786"/>
                </a:cubicBezTo>
                <a:cubicBezTo>
                  <a:pt x="5077" y="4304"/>
                  <a:pt x="4550" y="4081"/>
                  <a:pt x="3948" y="4081"/>
                </a:cubicBezTo>
                <a:cubicBezTo>
                  <a:pt x="3863" y="4081"/>
                  <a:pt x="3777" y="4085"/>
                  <a:pt x="3689" y="4094"/>
                </a:cubicBezTo>
                <a:cubicBezTo>
                  <a:pt x="3548" y="4112"/>
                  <a:pt x="3406" y="4147"/>
                  <a:pt x="3264" y="4165"/>
                </a:cubicBezTo>
                <a:cubicBezTo>
                  <a:pt x="3228" y="4165"/>
                  <a:pt x="3175" y="4165"/>
                  <a:pt x="3122" y="4183"/>
                </a:cubicBezTo>
                <a:cubicBezTo>
                  <a:pt x="3122" y="4129"/>
                  <a:pt x="3104" y="4094"/>
                  <a:pt x="3104" y="4041"/>
                </a:cubicBezTo>
                <a:cubicBezTo>
                  <a:pt x="3086" y="3473"/>
                  <a:pt x="3228" y="2923"/>
                  <a:pt x="3494" y="2409"/>
                </a:cubicBezTo>
                <a:cubicBezTo>
                  <a:pt x="3601" y="2232"/>
                  <a:pt x="3743" y="2072"/>
                  <a:pt x="3902" y="1948"/>
                </a:cubicBezTo>
                <a:cubicBezTo>
                  <a:pt x="3920" y="1930"/>
                  <a:pt x="3956" y="1930"/>
                  <a:pt x="3991" y="1895"/>
                </a:cubicBezTo>
                <a:cubicBezTo>
                  <a:pt x="4009" y="1983"/>
                  <a:pt x="4026" y="2054"/>
                  <a:pt x="4044" y="2125"/>
                </a:cubicBezTo>
                <a:cubicBezTo>
                  <a:pt x="4151" y="2551"/>
                  <a:pt x="4257" y="2977"/>
                  <a:pt x="4363" y="3384"/>
                </a:cubicBezTo>
                <a:cubicBezTo>
                  <a:pt x="4399" y="3473"/>
                  <a:pt x="4434" y="3544"/>
                  <a:pt x="4488" y="3633"/>
                </a:cubicBezTo>
                <a:cubicBezTo>
                  <a:pt x="4328" y="3030"/>
                  <a:pt x="4168" y="2444"/>
                  <a:pt x="4080" y="1841"/>
                </a:cubicBezTo>
                <a:cubicBezTo>
                  <a:pt x="4204" y="1753"/>
                  <a:pt x="4328" y="1699"/>
                  <a:pt x="4470" y="1682"/>
                </a:cubicBezTo>
                <a:cubicBezTo>
                  <a:pt x="4541" y="2107"/>
                  <a:pt x="4630" y="2533"/>
                  <a:pt x="4807" y="2941"/>
                </a:cubicBezTo>
                <a:cubicBezTo>
                  <a:pt x="4807" y="2906"/>
                  <a:pt x="4807" y="2870"/>
                  <a:pt x="4789" y="2835"/>
                </a:cubicBezTo>
                <a:lnTo>
                  <a:pt x="4576" y="1806"/>
                </a:lnTo>
                <a:cubicBezTo>
                  <a:pt x="4559" y="1753"/>
                  <a:pt x="4576" y="1717"/>
                  <a:pt x="4559" y="1664"/>
                </a:cubicBezTo>
                <a:cubicBezTo>
                  <a:pt x="4683" y="1611"/>
                  <a:pt x="4807" y="1611"/>
                  <a:pt x="4931" y="1611"/>
                </a:cubicBezTo>
                <a:cubicBezTo>
                  <a:pt x="5108" y="1628"/>
                  <a:pt x="5286" y="1664"/>
                  <a:pt x="5463" y="1699"/>
                </a:cubicBezTo>
                <a:cubicBezTo>
                  <a:pt x="5544" y="1715"/>
                  <a:pt x="5623" y="1722"/>
                  <a:pt x="5701" y="1722"/>
                </a:cubicBezTo>
                <a:cubicBezTo>
                  <a:pt x="5897" y="1722"/>
                  <a:pt x="6084" y="1672"/>
                  <a:pt x="6261" y="1558"/>
                </a:cubicBezTo>
                <a:cubicBezTo>
                  <a:pt x="6421" y="1433"/>
                  <a:pt x="6616" y="1345"/>
                  <a:pt x="6794" y="1256"/>
                </a:cubicBezTo>
                <a:cubicBezTo>
                  <a:pt x="7095" y="1096"/>
                  <a:pt x="7414" y="1079"/>
                  <a:pt x="7769" y="1061"/>
                </a:cubicBezTo>
                <a:close/>
                <a:moveTo>
                  <a:pt x="1348" y="3651"/>
                </a:moveTo>
                <a:cubicBezTo>
                  <a:pt x="1401" y="3651"/>
                  <a:pt x="1455" y="3651"/>
                  <a:pt x="1508" y="3668"/>
                </a:cubicBezTo>
                <a:cubicBezTo>
                  <a:pt x="1650" y="3686"/>
                  <a:pt x="1809" y="3739"/>
                  <a:pt x="1933" y="3828"/>
                </a:cubicBezTo>
                <a:cubicBezTo>
                  <a:pt x="2022" y="3899"/>
                  <a:pt x="2111" y="3970"/>
                  <a:pt x="2200" y="4059"/>
                </a:cubicBezTo>
                <a:cubicBezTo>
                  <a:pt x="2359" y="4200"/>
                  <a:pt x="2483" y="4378"/>
                  <a:pt x="2572" y="4591"/>
                </a:cubicBezTo>
                <a:cubicBezTo>
                  <a:pt x="3015" y="5815"/>
                  <a:pt x="3530" y="7003"/>
                  <a:pt x="4133" y="8138"/>
                </a:cubicBezTo>
                <a:cubicBezTo>
                  <a:pt x="4151" y="8174"/>
                  <a:pt x="4186" y="8209"/>
                  <a:pt x="4204" y="8262"/>
                </a:cubicBezTo>
                <a:cubicBezTo>
                  <a:pt x="4204" y="8245"/>
                  <a:pt x="4222" y="8245"/>
                  <a:pt x="4222" y="8245"/>
                </a:cubicBezTo>
                <a:cubicBezTo>
                  <a:pt x="4204" y="8191"/>
                  <a:pt x="4204" y="8156"/>
                  <a:pt x="4168" y="8103"/>
                </a:cubicBezTo>
                <a:cubicBezTo>
                  <a:pt x="3956" y="7641"/>
                  <a:pt x="3725" y="7180"/>
                  <a:pt x="3530" y="6701"/>
                </a:cubicBezTo>
                <a:cubicBezTo>
                  <a:pt x="3228" y="6027"/>
                  <a:pt x="2962" y="5336"/>
                  <a:pt x="2678" y="4644"/>
                </a:cubicBezTo>
                <a:cubicBezTo>
                  <a:pt x="2661" y="4608"/>
                  <a:pt x="2661" y="4591"/>
                  <a:pt x="2643" y="4555"/>
                </a:cubicBezTo>
                <a:cubicBezTo>
                  <a:pt x="2732" y="4555"/>
                  <a:pt x="2803" y="4537"/>
                  <a:pt x="2874" y="4520"/>
                </a:cubicBezTo>
                <a:cubicBezTo>
                  <a:pt x="3140" y="5265"/>
                  <a:pt x="3423" y="5992"/>
                  <a:pt x="3831" y="6684"/>
                </a:cubicBezTo>
                <a:cubicBezTo>
                  <a:pt x="3512" y="5956"/>
                  <a:pt x="3193" y="5247"/>
                  <a:pt x="2962" y="4484"/>
                </a:cubicBezTo>
                <a:cubicBezTo>
                  <a:pt x="2980" y="4466"/>
                  <a:pt x="2998" y="4449"/>
                  <a:pt x="3033" y="4449"/>
                </a:cubicBezTo>
                <a:cubicBezTo>
                  <a:pt x="3334" y="4352"/>
                  <a:pt x="3635" y="4288"/>
                  <a:pt x="3940" y="4288"/>
                </a:cubicBezTo>
                <a:cubicBezTo>
                  <a:pt x="4138" y="4288"/>
                  <a:pt x="4338" y="4315"/>
                  <a:pt x="4541" y="4378"/>
                </a:cubicBezTo>
                <a:cubicBezTo>
                  <a:pt x="4878" y="4502"/>
                  <a:pt x="5144" y="4697"/>
                  <a:pt x="5375" y="4963"/>
                </a:cubicBezTo>
                <a:cubicBezTo>
                  <a:pt x="5712" y="5353"/>
                  <a:pt x="5942" y="5815"/>
                  <a:pt x="6102" y="6293"/>
                </a:cubicBezTo>
                <a:cubicBezTo>
                  <a:pt x="6208" y="6577"/>
                  <a:pt x="6315" y="6861"/>
                  <a:pt x="6403" y="7163"/>
                </a:cubicBezTo>
                <a:cubicBezTo>
                  <a:pt x="6421" y="7234"/>
                  <a:pt x="6421" y="7304"/>
                  <a:pt x="6403" y="7375"/>
                </a:cubicBezTo>
                <a:cubicBezTo>
                  <a:pt x="6332" y="7712"/>
                  <a:pt x="6297" y="8049"/>
                  <a:pt x="6279" y="8404"/>
                </a:cubicBezTo>
                <a:cubicBezTo>
                  <a:pt x="6279" y="8404"/>
                  <a:pt x="6279" y="8422"/>
                  <a:pt x="6261" y="8475"/>
                </a:cubicBezTo>
                <a:cubicBezTo>
                  <a:pt x="6226" y="8404"/>
                  <a:pt x="6208" y="8369"/>
                  <a:pt x="6190" y="8315"/>
                </a:cubicBezTo>
                <a:cubicBezTo>
                  <a:pt x="6066" y="7961"/>
                  <a:pt x="5924" y="7588"/>
                  <a:pt x="5800" y="7216"/>
                </a:cubicBezTo>
                <a:cubicBezTo>
                  <a:pt x="5729" y="7038"/>
                  <a:pt x="5641" y="6861"/>
                  <a:pt x="5552" y="6684"/>
                </a:cubicBezTo>
                <a:lnTo>
                  <a:pt x="5552" y="6684"/>
                </a:lnTo>
                <a:cubicBezTo>
                  <a:pt x="5570" y="6719"/>
                  <a:pt x="5570" y="6755"/>
                  <a:pt x="5570" y="6790"/>
                </a:cubicBezTo>
                <a:cubicBezTo>
                  <a:pt x="5782" y="7393"/>
                  <a:pt x="6013" y="7996"/>
                  <a:pt x="6208" y="8599"/>
                </a:cubicBezTo>
                <a:cubicBezTo>
                  <a:pt x="6244" y="8670"/>
                  <a:pt x="6279" y="8741"/>
                  <a:pt x="6279" y="8812"/>
                </a:cubicBezTo>
                <a:cubicBezTo>
                  <a:pt x="6297" y="9380"/>
                  <a:pt x="6403" y="9947"/>
                  <a:pt x="6527" y="10479"/>
                </a:cubicBezTo>
                <a:cubicBezTo>
                  <a:pt x="6634" y="10905"/>
                  <a:pt x="6758" y="11313"/>
                  <a:pt x="6882" y="11721"/>
                </a:cubicBezTo>
                <a:cubicBezTo>
                  <a:pt x="6900" y="11757"/>
                  <a:pt x="6900" y="11792"/>
                  <a:pt x="6900" y="11845"/>
                </a:cubicBezTo>
                <a:cubicBezTo>
                  <a:pt x="6864" y="11792"/>
                  <a:pt x="6829" y="11739"/>
                  <a:pt x="6811" y="11703"/>
                </a:cubicBezTo>
                <a:cubicBezTo>
                  <a:pt x="6102" y="10462"/>
                  <a:pt x="5516" y="9167"/>
                  <a:pt x="5002" y="7854"/>
                </a:cubicBezTo>
                <a:lnTo>
                  <a:pt x="4097" y="5619"/>
                </a:lnTo>
                <a:cubicBezTo>
                  <a:pt x="4080" y="5548"/>
                  <a:pt x="4062" y="5495"/>
                  <a:pt x="4009" y="5424"/>
                </a:cubicBezTo>
                <a:lnTo>
                  <a:pt x="4009" y="5424"/>
                </a:lnTo>
                <a:cubicBezTo>
                  <a:pt x="4026" y="5477"/>
                  <a:pt x="4044" y="5548"/>
                  <a:pt x="4062" y="5602"/>
                </a:cubicBezTo>
                <a:cubicBezTo>
                  <a:pt x="4275" y="6293"/>
                  <a:pt x="4559" y="6985"/>
                  <a:pt x="4842" y="7677"/>
                </a:cubicBezTo>
                <a:cubicBezTo>
                  <a:pt x="5215" y="8635"/>
                  <a:pt x="5623" y="9610"/>
                  <a:pt x="6084" y="10533"/>
                </a:cubicBezTo>
                <a:cubicBezTo>
                  <a:pt x="6386" y="11118"/>
                  <a:pt x="6705" y="11686"/>
                  <a:pt x="7024" y="12253"/>
                </a:cubicBezTo>
                <a:cubicBezTo>
                  <a:pt x="7113" y="12448"/>
                  <a:pt x="7219" y="12626"/>
                  <a:pt x="7308" y="12821"/>
                </a:cubicBezTo>
                <a:cubicBezTo>
                  <a:pt x="7627" y="13513"/>
                  <a:pt x="7964" y="14204"/>
                  <a:pt x="8390" y="14843"/>
                </a:cubicBezTo>
                <a:cubicBezTo>
                  <a:pt x="8408" y="14861"/>
                  <a:pt x="8425" y="14878"/>
                  <a:pt x="8443" y="14914"/>
                </a:cubicBezTo>
                <a:lnTo>
                  <a:pt x="8337" y="14914"/>
                </a:lnTo>
                <a:cubicBezTo>
                  <a:pt x="8142" y="14861"/>
                  <a:pt x="7946" y="14807"/>
                  <a:pt x="7734" y="14772"/>
                </a:cubicBezTo>
                <a:cubicBezTo>
                  <a:pt x="7663" y="14754"/>
                  <a:pt x="7609" y="14701"/>
                  <a:pt x="7556" y="14648"/>
                </a:cubicBezTo>
                <a:cubicBezTo>
                  <a:pt x="7095" y="14133"/>
                  <a:pt x="6669" y="13601"/>
                  <a:pt x="6279" y="13034"/>
                </a:cubicBezTo>
                <a:cubicBezTo>
                  <a:pt x="5712" y="12200"/>
                  <a:pt x="5233" y="11331"/>
                  <a:pt x="4771" y="10426"/>
                </a:cubicBezTo>
                <a:cubicBezTo>
                  <a:pt x="4736" y="10355"/>
                  <a:pt x="4683" y="10267"/>
                  <a:pt x="4647" y="10178"/>
                </a:cubicBezTo>
                <a:cubicBezTo>
                  <a:pt x="4647" y="10178"/>
                  <a:pt x="4647" y="10170"/>
                  <a:pt x="4642" y="10170"/>
                </a:cubicBezTo>
                <a:cubicBezTo>
                  <a:pt x="4639" y="10170"/>
                  <a:pt x="4635" y="10172"/>
                  <a:pt x="4630" y="10178"/>
                </a:cubicBezTo>
                <a:cubicBezTo>
                  <a:pt x="5357" y="11827"/>
                  <a:pt x="6261" y="13353"/>
                  <a:pt x="7503" y="14701"/>
                </a:cubicBezTo>
                <a:cubicBezTo>
                  <a:pt x="7456" y="14701"/>
                  <a:pt x="7424" y="14709"/>
                  <a:pt x="7403" y="14709"/>
                </a:cubicBezTo>
                <a:cubicBezTo>
                  <a:pt x="7393" y="14709"/>
                  <a:pt x="7385" y="14707"/>
                  <a:pt x="7379" y="14701"/>
                </a:cubicBezTo>
                <a:cubicBezTo>
                  <a:pt x="7308" y="14701"/>
                  <a:pt x="7237" y="14683"/>
                  <a:pt x="7166" y="14665"/>
                </a:cubicBezTo>
                <a:cubicBezTo>
                  <a:pt x="6953" y="14630"/>
                  <a:pt x="6776" y="14524"/>
                  <a:pt x="6616" y="14364"/>
                </a:cubicBezTo>
                <a:cubicBezTo>
                  <a:pt x="5605" y="13371"/>
                  <a:pt x="4825" y="12218"/>
                  <a:pt x="4204" y="10941"/>
                </a:cubicBezTo>
                <a:cubicBezTo>
                  <a:pt x="3725" y="9983"/>
                  <a:pt x="3299" y="8990"/>
                  <a:pt x="2927" y="7978"/>
                </a:cubicBezTo>
                <a:cubicBezTo>
                  <a:pt x="2909" y="7925"/>
                  <a:pt x="2891" y="7872"/>
                  <a:pt x="2874" y="7819"/>
                </a:cubicBezTo>
                <a:cubicBezTo>
                  <a:pt x="2874" y="7819"/>
                  <a:pt x="2856" y="7819"/>
                  <a:pt x="2838" y="7801"/>
                </a:cubicBezTo>
                <a:lnTo>
                  <a:pt x="2838" y="7801"/>
                </a:lnTo>
                <a:cubicBezTo>
                  <a:pt x="2891" y="7978"/>
                  <a:pt x="2944" y="8156"/>
                  <a:pt x="2998" y="8315"/>
                </a:cubicBezTo>
                <a:cubicBezTo>
                  <a:pt x="3459" y="9575"/>
                  <a:pt x="3991" y="10816"/>
                  <a:pt x="4665" y="11987"/>
                </a:cubicBezTo>
                <a:cubicBezTo>
                  <a:pt x="5144" y="12821"/>
                  <a:pt x="5729" y="13566"/>
                  <a:pt x="6386" y="14258"/>
                </a:cubicBezTo>
                <a:cubicBezTo>
                  <a:pt x="6421" y="14293"/>
                  <a:pt x="6457" y="14328"/>
                  <a:pt x="6474" y="14364"/>
                </a:cubicBezTo>
                <a:cubicBezTo>
                  <a:pt x="6474" y="14382"/>
                  <a:pt x="6474" y="14382"/>
                  <a:pt x="6457" y="14382"/>
                </a:cubicBezTo>
                <a:cubicBezTo>
                  <a:pt x="6421" y="14364"/>
                  <a:pt x="6386" y="14346"/>
                  <a:pt x="6332" y="14328"/>
                </a:cubicBezTo>
                <a:cubicBezTo>
                  <a:pt x="5995" y="14133"/>
                  <a:pt x="5694" y="13903"/>
                  <a:pt x="5392" y="13654"/>
                </a:cubicBezTo>
                <a:cubicBezTo>
                  <a:pt x="5233" y="13495"/>
                  <a:pt x="5055" y="13353"/>
                  <a:pt x="4878" y="13193"/>
                </a:cubicBezTo>
                <a:cubicBezTo>
                  <a:pt x="4754" y="13069"/>
                  <a:pt x="4647" y="12927"/>
                  <a:pt x="4541" y="12785"/>
                </a:cubicBezTo>
                <a:cubicBezTo>
                  <a:pt x="3991" y="12023"/>
                  <a:pt x="3548" y="11189"/>
                  <a:pt x="3157" y="10355"/>
                </a:cubicBezTo>
                <a:cubicBezTo>
                  <a:pt x="2501" y="8919"/>
                  <a:pt x="1880" y="7464"/>
                  <a:pt x="1313" y="5992"/>
                </a:cubicBezTo>
                <a:cubicBezTo>
                  <a:pt x="1277" y="5885"/>
                  <a:pt x="1242" y="5779"/>
                  <a:pt x="1188" y="5673"/>
                </a:cubicBezTo>
                <a:cubicBezTo>
                  <a:pt x="1188" y="5655"/>
                  <a:pt x="1171" y="5655"/>
                  <a:pt x="1171" y="5637"/>
                </a:cubicBezTo>
                <a:cubicBezTo>
                  <a:pt x="1153" y="5637"/>
                  <a:pt x="1153" y="5655"/>
                  <a:pt x="1135" y="5655"/>
                </a:cubicBezTo>
                <a:cubicBezTo>
                  <a:pt x="1206" y="5815"/>
                  <a:pt x="1259" y="5992"/>
                  <a:pt x="1313" y="6169"/>
                </a:cubicBezTo>
                <a:cubicBezTo>
                  <a:pt x="1933" y="7890"/>
                  <a:pt x="2661" y="9575"/>
                  <a:pt x="3477" y="11207"/>
                </a:cubicBezTo>
                <a:cubicBezTo>
                  <a:pt x="3725" y="11686"/>
                  <a:pt x="3991" y="12165"/>
                  <a:pt x="4310" y="12626"/>
                </a:cubicBezTo>
                <a:cubicBezTo>
                  <a:pt x="4328" y="12661"/>
                  <a:pt x="4346" y="12697"/>
                  <a:pt x="4363" y="12768"/>
                </a:cubicBezTo>
                <a:cubicBezTo>
                  <a:pt x="4328" y="12732"/>
                  <a:pt x="4293" y="12714"/>
                  <a:pt x="4257" y="12697"/>
                </a:cubicBezTo>
                <a:cubicBezTo>
                  <a:pt x="3938" y="12466"/>
                  <a:pt x="3619" y="12235"/>
                  <a:pt x="3282" y="12023"/>
                </a:cubicBezTo>
                <a:cubicBezTo>
                  <a:pt x="3175" y="11952"/>
                  <a:pt x="3069" y="11898"/>
                  <a:pt x="2962" y="11827"/>
                </a:cubicBezTo>
                <a:cubicBezTo>
                  <a:pt x="2891" y="11792"/>
                  <a:pt x="2856" y="11757"/>
                  <a:pt x="2820" y="11686"/>
                </a:cubicBezTo>
                <a:cubicBezTo>
                  <a:pt x="2146" y="10267"/>
                  <a:pt x="1472" y="8848"/>
                  <a:pt x="798" y="7429"/>
                </a:cubicBezTo>
                <a:cubicBezTo>
                  <a:pt x="585" y="6967"/>
                  <a:pt x="408" y="6489"/>
                  <a:pt x="302" y="5992"/>
                </a:cubicBezTo>
                <a:cubicBezTo>
                  <a:pt x="195" y="5531"/>
                  <a:pt x="160" y="5052"/>
                  <a:pt x="337" y="4591"/>
                </a:cubicBezTo>
                <a:cubicBezTo>
                  <a:pt x="461" y="4271"/>
                  <a:pt x="639" y="3988"/>
                  <a:pt x="940" y="3792"/>
                </a:cubicBezTo>
                <a:cubicBezTo>
                  <a:pt x="1029" y="3721"/>
                  <a:pt x="1118" y="3668"/>
                  <a:pt x="1242" y="3651"/>
                </a:cubicBezTo>
                <a:cubicBezTo>
                  <a:pt x="1490" y="4271"/>
                  <a:pt x="1667" y="4910"/>
                  <a:pt x="1933" y="5513"/>
                </a:cubicBezTo>
                <a:cubicBezTo>
                  <a:pt x="1951" y="5495"/>
                  <a:pt x="1951" y="5495"/>
                  <a:pt x="1969" y="5495"/>
                </a:cubicBezTo>
                <a:cubicBezTo>
                  <a:pt x="1756" y="4892"/>
                  <a:pt x="1561" y="4271"/>
                  <a:pt x="1348" y="3651"/>
                </a:cubicBezTo>
                <a:close/>
                <a:moveTo>
                  <a:pt x="2696" y="11952"/>
                </a:moveTo>
                <a:lnTo>
                  <a:pt x="2696" y="11952"/>
                </a:lnTo>
                <a:cubicBezTo>
                  <a:pt x="2838" y="11987"/>
                  <a:pt x="2962" y="12058"/>
                  <a:pt x="3086" y="12147"/>
                </a:cubicBezTo>
                <a:cubicBezTo>
                  <a:pt x="3459" y="12395"/>
                  <a:pt x="3849" y="12643"/>
                  <a:pt x="4204" y="12927"/>
                </a:cubicBezTo>
                <a:cubicBezTo>
                  <a:pt x="4576" y="13211"/>
                  <a:pt x="4913" y="13513"/>
                  <a:pt x="5268" y="13814"/>
                </a:cubicBezTo>
                <a:cubicBezTo>
                  <a:pt x="5641" y="14151"/>
                  <a:pt x="6049" y="14435"/>
                  <a:pt x="6510" y="14648"/>
                </a:cubicBezTo>
                <a:cubicBezTo>
                  <a:pt x="6847" y="14825"/>
                  <a:pt x="7201" y="14896"/>
                  <a:pt x="7574" y="14949"/>
                </a:cubicBezTo>
                <a:cubicBezTo>
                  <a:pt x="7982" y="15002"/>
                  <a:pt x="8354" y="15109"/>
                  <a:pt x="8727" y="15269"/>
                </a:cubicBezTo>
                <a:cubicBezTo>
                  <a:pt x="8780" y="15286"/>
                  <a:pt x="8816" y="15304"/>
                  <a:pt x="8869" y="15322"/>
                </a:cubicBezTo>
                <a:cubicBezTo>
                  <a:pt x="8869" y="15322"/>
                  <a:pt x="8851" y="15339"/>
                  <a:pt x="8851" y="15357"/>
                </a:cubicBezTo>
                <a:lnTo>
                  <a:pt x="8691" y="15357"/>
                </a:lnTo>
                <a:cubicBezTo>
                  <a:pt x="8615" y="15348"/>
                  <a:pt x="8539" y="15343"/>
                  <a:pt x="8463" y="15343"/>
                </a:cubicBezTo>
                <a:cubicBezTo>
                  <a:pt x="8256" y="15343"/>
                  <a:pt x="8048" y="15376"/>
                  <a:pt x="7840" y="15428"/>
                </a:cubicBezTo>
                <a:cubicBezTo>
                  <a:pt x="7680" y="15481"/>
                  <a:pt x="7503" y="15517"/>
                  <a:pt x="7326" y="15535"/>
                </a:cubicBezTo>
                <a:cubicBezTo>
                  <a:pt x="7218" y="15549"/>
                  <a:pt x="7113" y="15556"/>
                  <a:pt x="7009" y="15556"/>
                </a:cubicBezTo>
                <a:cubicBezTo>
                  <a:pt x="6479" y="15556"/>
                  <a:pt x="5994" y="15376"/>
                  <a:pt x="5534" y="15109"/>
                </a:cubicBezTo>
                <a:cubicBezTo>
                  <a:pt x="4984" y="14807"/>
                  <a:pt x="4559" y="14364"/>
                  <a:pt x="4239" y="13832"/>
                </a:cubicBezTo>
                <a:cubicBezTo>
                  <a:pt x="4062" y="13566"/>
                  <a:pt x="3902" y="13300"/>
                  <a:pt x="3725" y="13034"/>
                </a:cubicBezTo>
                <a:cubicBezTo>
                  <a:pt x="3459" y="12626"/>
                  <a:pt x="3140" y="12253"/>
                  <a:pt x="2714" y="12005"/>
                </a:cubicBezTo>
                <a:cubicBezTo>
                  <a:pt x="2714" y="11987"/>
                  <a:pt x="2696" y="11969"/>
                  <a:pt x="2696" y="11952"/>
                </a:cubicBezTo>
                <a:close/>
                <a:moveTo>
                  <a:pt x="9206" y="1185"/>
                </a:moveTo>
                <a:cubicBezTo>
                  <a:pt x="9206" y="1256"/>
                  <a:pt x="9188" y="1327"/>
                  <a:pt x="9188" y="1398"/>
                </a:cubicBezTo>
                <a:cubicBezTo>
                  <a:pt x="9135" y="1824"/>
                  <a:pt x="9064" y="2232"/>
                  <a:pt x="9011" y="2657"/>
                </a:cubicBezTo>
                <a:cubicBezTo>
                  <a:pt x="8975" y="2941"/>
                  <a:pt x="8940" y="3225"/>
                  <a:pt x="8922" y="3491"/>
                </a:cubicBezTo>
                <a:cubicBezTo>
                  <a:pt x="8887" y="3846"/>
                  <a:pt x="8851" y="4200"/>
                  <a:pt x="8816" y="4555"/>
                </a:cubicBezTo>
                <a:cubicBezTo>
                  <a:pt x="8816" y="4697"/>
                  <a:pt x="8798" y="4821"/>
                  <a:pt x="8798" y="4963"/>
                </a:cubicBezTo>
                <a:cubicBezTo>
                  <a:pt x="8762" y="5407"/>
                  <a:pt x="8745" y="5868"/>
                  <a:pt x="8727" y="6311"/>
                </a:cubicBezTo>
                <a:cubicBezTo>
                  <a:pt x="8727" y="7021"/>
                  <a:pt x="8709" y="7730"/>
                  <a:pt x="8709" y="8422"/>
                </a:cubicBezTo>
                <a:cubicBezTo>
                  <a:pt x="8727" y="9007"/>
                  <a:pt x="8762" y="9593"/>
                  <a:pt x="8780" y="10178"/>
                </a:cubicBezTo>
                <a:cubicBezTo>
                  <a:pt x="8816" y="10568"/>
                  <a:pt x="8833" y="10976"/>
                  <a:pt x="8869" y="11366"/>
                </a:cubicBezTo>
                <a:cubicBezTo>
                  <a:pt x="8922" y="11827"/>
                  <a:pt x="8993" y="12271"/>
                  <a:pt x="9046" y="12732"/>
                </a:cubicBezTo>
                <a:cubicBezTo>
                  <a:pt x="9153" y="13406"/>
                  <a:pt x="9294" y="14080"/>
                  <a:pt x="9490" y="14736"/>
                </a:cubicBezTo>
                <a:cubicBezTo>
                  <a:pt x="9543" y="14967"/>
                  <a:pt x="9632" y="15198"/>
                  <a:pt x="9702" y="15428"/>
                </a:cubicBezTo>
                <a:cubicBezTo>
                  <a:pt x="9720" y="15464"/>
                  <a:pt x="9738" y="15517"/>
                  <a:pt x="9738" y="15552"/>
                </a:cubicBezTo>
                <a:cubicBezTo>
                  <a:pt x="9738" y="15552"/>
                  <a:pt x="9738" y="15552"/>
                  <a:pt x="9720" y="15570"/>
                </a:cubicBezTo>
                <a:cubicBezTo>
                  <a:pt x="9702" y="15552"/>
                  <a:pt x="9667" y="15535"/>
                  <a:pt x="9649" y="15517"/>
                </a:cubicBezTo>
                <a:cubicBezTo>
                  <a:pt x="9401" y="15393"/>
                  <a:pt x="9153" y="15251"/>
                  <a:pt x="8922" y="15127"/>
                </a:cubicBezTo>
                <a:cubicBezTo>
                  <a:pt x="8851" y="15091"/>
                  <a:pt x="8780" y="15056"/>
                  <a:pt x="8745" y="14985"/>
                </a:cubicBezTo>
                <a:cubicBezTo>
                  <a:pt x="8550" y="14665"/>
                  <a:pt x="8319" y="14346"/>
                  <a:pt x="8142" y="14009"/>
                </a:cubicBezTo>
                <a:cubicBezTo>
                  <a:pt x="7432" y="12732"/>
                  <a:pt x="6900" y="11402"/>
                  <a:pt x="6616" y="9965"/>
                </a:cubicBezTo>
                <a:cubicBezTo>
                  <a:pt x="6563" y="9646"/>
                  <a:pt x="6510" y="9309"/>
                  <a:pt x="6474" y="8972"/>
                </a:cubicBezTo>
                <a:cubicBezTo>
                  <a:pt x="6439" y="8422"/>
                  <a:pt x="6492" y="7890"/>
                  <a:pt x="6634" y="7340"/>
                </a:cubicBezTo>
                <a:cubicBezTo>
                  <a:pt x="6740" y="6879"/>
                  <a:pt x="6953" y="6453"/>
                  <a:pt x="7290" y="6098"/>
                </a:cubicBezTo>
                <a:cubicBezTo>
                  <a:pt x="7361" y="6010"/>
                  <a:pt x="7468" y="5939"/>
                  <a:pt x="7556" y="5850"/>
                </a:cubicBezTo>
                <a:cubicBezTo>
                  <a:pt x="7627" y="6382"/>
                  <a:pt x="7698" y="6879"/>
                  <a:pt x="7769" y="7393"/>
                </a:cubicBezTo>
                <a:cubicBezTo>
                  <a:pt x="7840" y="7890"/>
                  <a:pt x="7929" y="8386"/>
                  <a:pt x="8106" y="8865"/>
                </a:cubicBezTo>
                <a:lnTo>
                  <a:pt x="8142" y="8848"/>
                </a:lnTo>
                <a:cubicBezTo>
                  <a:pt x="8124" y="8830"/>
                  <a:pt x="8124" y="8794"/>
                  <a:pt x="8124" y="8777"/>
                </a:cubicBezTo>
                <a:cubicBezTo>
                  <a:pt x="7964" y="8191"/>
                  <a:pt x="7875" y="7588"/>
                  <a:pt x="7787" y="7003"/>
                </a:cubicBezTo>
                <a:cubicBezTo>
                  <a:pt x="7751" y="6648"/>
                  <a:pt x="7698" y="6293"/>
                  <a:pt x="7663" y="5939"/>
                </a:cubicBezTo>
                <a:cubicBezTo>
                  <a:pt x="7663" y="5779"/>
                  <a:pt x="7680" y="5619"/>
                  <a:pt x="7680" y="5460"/>
                </a:cubicBezTo>
                <a:cubicBezTo>
                  <a:pt x="7680" y="4945"/>
                  <a:pt x="7680" y="4431"/>
                  <a:pt x="7698" y="3934"/>
                </a:cubicBezTo>
                <a:cubicBezTo>
                  <a:pt x="7698" y="3544"/>
                  <a:pt x="7751" y="3154"/>
                  <a:pt x="7893" y="2764"/>
                </a:cubicBezTo>
                <a:cubicBezTo>
                  <a:pt x="8088" y="2196"/>
                  <a:pt x="8461" y="1735"/>
                  <a:pt x="8940" y="1362"/>
                </a:cubicBezTo>
                <a:cubicBezTo>
                  <a:pt x="9011" y="1291"/>
                  <a:pt x="9082" y="1238"/>
                  <a:pt x="9153" y="1185"/>
                </a:cubicBezTo>
                <a:close/>
                <a:moveTo>
                  <a:pt x="11175" y="280"/>
                </a:moveTo>
                <a:cubicBezTo>
                  <a:pt x="11175" y="334"/>
                  <a:pt x="11175" y="369"/>
                  <a:pt x="11157" y="387"/>
                </a:cubicBezTo>
                <a:cubicBezTo>
                  <a:pt x="10802" y="1327"/>
                  <a:pt x="10536" y="2320"/>
                  <a:pt x="10323" y="3314"/>
                </a:cubicBezTo>
                <a:cubicBezTo>
                  <a:pt x="10199" y="3988"/>
                  <a:pt x="10075" y="4662"/>
                  <a:pt x="9969" y="5336"/>
                </a:cubicBezTo>
                <a:cubicBezTo>
                  <a:pt x="9898" y="5779"/>
                  <a:pt x="9844" y="6222"/>
                  <a:pt x="9791" y="6684"/>
                </a:cubicBezTo>
                <a:cubicBezTo>
                  <a:pt x="9738" y="7163"/>
                  <a:pt x="9702" y="7641"/>
                  <a:pt x="9667" y="8138"/>
                </a:cubicBezTo>
                <a:cubicBezTo>
                  <a:pt x="9632" y="8617"/>
                  <a:pt x="9596" y="9114"/>
                  <a:pt x="9578" y="9610"/>
                </a:cubicBezTo>
                <a:cubicBezTo>
                  <a:pt x="9561" y="10125"/>
                  <a:pt x="9561" y="10621"/>
                  <a:pt x="9561" y="11118"/>
                </a:cubicBezTo>
                <a:cubicBezTo>
                  <a:pt x="9561" y="11668"/>
                  <a:pt x="9578" y="12218"/>
                  <a:pt x="9614" y="12750"/>
                </a:cubicBezTo>
                <a:cubicBezTo>
                  <a:pt x="9667" y="13548"/>
                  <a:pt x="9756" y="14328"/>
                  <a:pt x="9933" y="15109"/>
                </a:cubicBezTo>
                <a:cubicBezTo>
                  <a:pt x="9986" y="15322"/>
                  <a:pt x="10039" y="15535"/>
                  <a:pt x="10093" y="15765"/>
                </a:cubicBezTo>
                <a:cubicBezTo>
                  <a:pt x="10110" y="15801"/>
                  <a:pt x="10110" y="15836"/>
                  <a:pt x="10128" y="15889"/>
                </a:cubicBezTo>
                <a:cubicBezTo>
                  <a:pt x="9986" y="15783"/>
                  <a:pt x="9898" y="15694"/>
                  <a:pt x="9844" y="15552"/>
                </a:cubicBezTo>
                <a:cubicBezTo>
                  <a:pt x="9614" y="14949"/>
                  <a:pt x="9436" y="14328"/>
                  <a:pt x="9312" y="13708"/>
                </a:cubicBezTo>
                <a:cubicBezTo>
                  <a:pt x="9206" y="13158"/>
                  <a:pt x="9117" y="12590"/>
                  <a:pt x="9046" y="12040"/>
                </a:cubicBezTo>
                <a:cubicBezTo>
                  <a:pt x="8993" y="11615"/>
                  <a:pt x="8940" y="11171"/>
                  <a:pt x="8904" y="10746"/>
                </a:cubicBezTo>
                <a:cubicBezTo>
                  <a:pt x="8869" y="10284"/>
                  <a:pt x="8851" y="9823"/>
                  <a:pt x="8833" y="9380"/>
                </a:cubicBezTo>
                <a:cubicBezTo>
                  <a:pt x="8816" y="8741"/>
                  <a:pt x="8798" y="8120"/>
                  <a:pt x="8780" y="7500"/>
                </a:cubicBezTo>
                <a:cubicBezTo>
                  <a:pt x="8780" y="7074"/>
                  <a:pt x="8798" y="6666"/>
                  <a:pt x="8816" y="6240"/>
                </a:cubicBezTo>
                <a:cubicBezTo>
                  <a:pt x="8833" y="5744"/>
                  <a:pt x="8851" y="5229"/>
                  <a:pt x="8887" y="4715"/>
                </a:cubicBezTo>
                <a:cubicBezTo>
                  <a:pt x="8922" y="4254"/>
                  <a:pt x="8975" y="3775"/>
                  <a:pt x="9011" y="3314"/>
                </a:cubicBezTo>
                <a:cubicBezTo>
                  <a:pt x="9064" y="2888"/>
                  <a:pt x="9099" y="2462"/>
                  <a:pt x="9153" y="2054"/>
                </a:cubicBezTo>
                <a:cubicBezTo>
                  <a:pt x="9188" y="1735"/>
                  <a:pt x="9241" y="1416"/>
                  <a:pt x="9294" y="1096"/>
                </a:cubicBezTo>
                <a:cubicBezTo>
                  <a:pt x="9862" y="706"/>
                  <a:pt x="10501" y="458"/>
                  <a:pt x="11175" y="280"/>
                </a:cubicBezTo>
                <a:close/>
                <a:moveTo>
                  <a:pt x="18753" y="3895"/>
                </a:moveTo>
                <a:cubicBezTo>
                  <a:pt x="19010" y="3895"/>
                  <a:pt x="19255" y="3939"/>
                  <a:pt x="19494" y="4041"/>
                </a:cubicBezTo>
                <a:cubicBezTo>
                  <a:pt x="19458" y="4200"/>
                  <a:pt x="19423" y="4342"/>
                  <a:pt x="19405" y="4502"/>
                </a:cubicBezTo>
                <a:cubicBezTo>
                  <a:pt x="19068" y="6240"/>
                  <a:pt x="18536" y="7925"/>
                  <a:pt x="18039" y="9628"/>
                </a:cubicBezTo>
                <a:cubicBezTo>
                  <a:pt x="17773" y="10550"/>
                  <a:pt x="17489" y="11455"/>
                  <a:pt x="17134" y="12360"/>
                </a:cubicBezTo>
                <a:cubicBezTo>
                  <a:pt x="16815" y="13140"/>
                  <a:pt x="16425" y="13903"/>
                  <a:pt x="15928" y="14595"/>
                </a:cubicBezTo>
                <a:cubicBezTo>
                  <a:pt x="15449" y="15269"/>
                  <a:pt x="14900" y="15872"/>
                  <a:pt x="14172" y="16280"/>
                </a:cubicBezTo>
                <a:cubicBezTo>
                  <a:pt x="14137" y="16315"/>
                  <a:pt x="14084" y="16333"/>
                  <a:pt x="14030" y="16351"/>
                </a:cubicBezTo>
                <a:cubicBezTo>
                  <a:pt x="14048" y="16333"/>
                  <a:pt x="14048" y="16315"/>
                  <a:pt x="14048" y="16315"/>
                </a:cubicBezTo>
                <a:cubicBezTo>
                  <a:pt x="14793" y="15677"/>
                  <a:pt x="15361" y="14896"/>
                  <a:pt x="15840" y="14045"/>
                </a:cubicBezTo>
                <a:cubicBezTo>
                  <a:pt x="16425" y="12998"/>
                  <a:pt x="16851" y="11863"/>
                  <a:pt x="17205" y="10710"/>
                </a:cubicBezTo>
                <a:cubicBezTo>
                  <a:pt x="17471" y="9805"/>
                  <a:pt x="17684" y="8901"/>
                  <a:pt x="17844" y="7978"/>
                </a:cubicBezTo>
                <a:cubicBezTo>
                  <a:pt x="17933" y="7446"/>
                  <a:pt x="18021" y="6914"/>
                  <a:pt x="18092" y="6364"/>
                </a:cubicBezTo>
                <a:cubicBezTo>
                  <a:pt x="18145" y="6027"/>
                  <a:pt x="18181" y="5690"/>
                  <a:pt x="18216" y="5336"/>
                </a:cubicBezTo>
                <a:cubicBezTo>
                  <a:pt x="18252" y="4981"/>
                  <a:pt x="18287" y="4626"/>
                  <a:pt x="18305" y="4271"/>
                </a:cubicBezTo>
                <a:cubicBezTo>
                  <a:pt x="18323" y="4165"/>
                  <a:pt x="18305" y="4059"/>
                  <a:pt x="18305" y="3934"/>
                </a:cubicBezTo>
                <a:cubicBezTo>
                  <a:pt x="18459" y="3909"/>
                  <a:pt x="18608" y="3895"/>
                  <a:pt x="18753" y="3895"/>
                </a:cubicBezTo>
                <a:close/>
                <a:moveTo>
                  <a:pt x="2022" y="11854"/>
                </a:moveTo>
                <a:cubicBezTo>
                  <a:pt x="2071" y="11854"/>
                  <a:pt x="2120" y="11863"/>
                  <a:pt x="2164" y="11881"/>
                </a:cubicBezTo>
                <a:cubicBezTo>
                  <a:pt x="2412" y="11952"/>
                  <a:pt x="2625" y="12076"/>
                  <a:pt x="2803" y="12253"/>
                </a:cubicBezTo>
                <a:cubicBezTo>
                  <a:pt x="2944" y="12360"/>
                  <a:pt x="3051" y="12484"/>
                  <a:pt x="3175" y="12590"/>
                </a:cubicBezTo>
                <a:cubicBezTo>
                  <a:pt x="3015" y="13158"/>
                  <a:pt x="2980" y="13725"/>
                  <a:pt x="3069" y="14311"/>
                </a:cubicBezTo>
                <a:cubicBezTo>
                  <a:pt x="3104" y="14470"/>
                  <a:pt x="3140" y="14648"/>
                  <a:pt x="3193" y="14807"/>
                </a:cubicBezTo>
                <a:cubicBezTo>
                  <a:pt x="3051" y="14098"/>
                  <a:pt x="3015" y="13406"/>
                  <a:pt x="3228" y="12679"/>
                </a:cubicBezTo>
                <a:cubicBezTo>
                  <a:pt x="3494" y="12998"/>
                  <a:pt x="3707" y="13335"/>
                  <a:pt x="3902" y="13672"/>
                </a:cubicBezTo>
                <a:cubicBezTo>
                  <a:pt x="3707" y="14630"/>
                  <a:pt x="3689" y="15570"/>
                  <a:pt x="4204" y="16475"/>
                </a:cubicBezTo>
                <a:cubicBezTo>
                  <a:pt x="4168" y="16457"/>
                  <a:pt x="4133" y="16439"/>
                  <a:pt x="4097" y="16421"/>
                </a:cubicBezTo>
                <a:cubicBezTo>
                  <a:pt x="3636" y="16155"/>
                  <a:pt x="3282" y="15765"/>
                  <a:pt x="2998" y="15304"/>
                </a:cubicBezTo>
                <a:cubicBezTo>
                  <a:pt x="2643" y="14754"/>
                  <a:pt x="2395" y="14151"/>
                  <a:pt x="2235" y="13495"/>
                </a:cubicBezTo>
                <a:cubicBezTo>
                  <a:pt x="2164" y="13158"/>
                  <a:pt x="2129" y="12839"/>
                  <a:pt x="2111" y="12502"/>
                </a:cubicBezTo>
                <a:cubicBezTo>
                  <a:pt x="2111" y="12413"/>
                  <a:pt x="2111" y="12342"/>
                  <a:pt x="2093" y="12271"/>
                </a:cubicBezTo>
                <a:lnTo>
                  <a:pt x="2093" y="12271"/>
                </a:lnTo>
                <a:cubicBezTo>
                  <a:pt x="2022" y="13566"/>
                  <a:pt x="2466" y="14701"/>
                  <a:pt x="3211" y="15747"/>
                </a:cubicBezTo>
                <a:cubicBezTo>
                  <a:pt x="3175" y="15730"/>
                  <a:pt x="3175" y="15730"/>
                  <a:pt x="3157" y="15712"/>
                </a:cubicBezTo>
                <a:cubicBezTo>
                  <a:pt x="2678" y="15304"/>
                  <a:pt x="2235" y="14843"/>
                  <a:pt x="1916" y="14293"/>
                </a:cubicBezTo>
                <a:cubicBezTo>
                  <a:pt x="1650" y="13814"/>
                  <a:pt x="1472" y="13300"/>
                  <a:pt x="1455" y="12750"/>
                </a:cubicBezTo>
                <a:cubicBezTo>
                  <a:pt x="1437" y="12608"/>
                  <a:pt x="1455" y="12448"/>
                  <a:pt x="1490" y="12306"/>
                </a:cubicBezTo>
                <a:cubicBezTo>
                  <a:pt x="1525" y="12094"/>
                  <a:pt x="1685" y="11952"/>
                  <a:pt x="1880" y="11881"/>
                </a:cubicBezTo>
                <a:cubicBezTo>
                  <a:pt x="1925" y="11863"/>
                  <a:pt x="1973" y="11854"/>
                  <a:pt x="2022" y="11854"/>
                </a:cubicBezTo>
                <a:close/>
                <a:moveTo>
                  <a:pt x="3956" y="13779"/>
                </a:moveTo>
                <a:cubicBezTo>
                  <a:pt x="4044" y="13867"/>
                  <a:pt x="4080" y="13974"/>
                  <a:pt x="4133" y="14062"/>
                </a:cubicBezTo>
                <a:cubicBezTo>
                  <a:pt x="4204" y="14151"/>
                  <a:pt x="4257" y="14240"/>
                  <a:pt x="4328" y="14328"/>
                </a:cubicBezTo>
                <a:cubicBezTo>
                  <a:pt x="4168" y="15073"/>
                  <a:pt x="4133" y="15818"/>
                  <a:pt x="4399" y="16563"/>
                </a:cubicBezTo>
                <a:cubicBezTo>
                  <a:pt x="4346" y="16492"/>
                  <a:pt x="4293" y="16439"/>
                  <a:pt x="4257" y="16368"/>
                </a:cubicBezTo>
                <a:cubicBezTo>
                  <a:pt x="4080" y="16138"/>
                  <a:pt x="3991" y="15854"/>
                  <a:pt x="3938" y="15588"/>
                </a:cubicBezTo>
                <a:cubicBezTo>
                  <a:pt x="3814" y="14985"/>
                  <a:pt x="3814" y="14399"/>
                  <a:pt x="3956" y="13779"/>
                </a:cubicBezTo>
                <a:close/>
                <a:moveTo>
                  <a:pt x="15268" y="1639"/>
                </a:moveTo>
                <a:cubicBezTo>
                  <a:pt x="15648" y="1639"/>
                  <a:pt x="16013" y="1734"/>
                  <a:pt x="16372" y="1930"/>
                </a:cubicBezTo>
                <a:cubicBezTo>
                  <a:pt x="16620" y="2054"/>
                  <a:pt x="16833" y="2249"/>
                  <a:pt x="16993" y="2480"/>
                </a:cubicBezTo>
                <a:cubicBezTo>
                  <a:pt x="17063" y="2586"/>
                  <a:pt x="17081" y="2693"/>
                  <a:pt x="17063" y="2817"/>
                </a:cubicBezTo>
                <a:cubicBezTo>
                  <a:pt x="17046" y="2959"/>
                  <a:pt x="17046" y="3101"/>
                  <a:pt x="17028" y="3243"/>
                </a:cubicBezTo>
                <a:cubicBezTo>
                  <a:pt x="16957" y="3686"/>
                  <a:pt x="16904" y="4112"/>
                  <a:pt x="16851" y="4555"/>
                </a:cubicBezTo>
                <a:cubicBezTo>
                  <a:pt x="16815" y="4786"/>
                  <a:pt x="16762" y="5034"/>
                  <a:pt x="16726" y="5282"/>
                </a:cubicBezTo>
                <a:cubicBezTo>
                  <a:pt x="16851" y="4892"/>
                  <a:pt x="16939" y="4484"/>
                  <a:pt x="16993" y="4059"/>
                </a:cubicBezTo>
                <a:cubicBezTo>
                  <a:pt x="17063" y="3668"/>
                  <a:pt x="17099" y="3260"/>
                  <a:pt x="17188" y="2835"/>
                </a:cubicBezTo>
                <a:cubicBezTo>
                  <a:pt x="17205" y="2888"/>
                  <a:pt x="17223" y="2923"/>
                  <a:pt x="17241" y="2977"/>
                </a:cubicBezTo>
                <a:cubicBezTo>
                  <a:pt x="17383" y="3420"/>
                  <a:pt x="17418" y="3863"/>
                  <a:pt x="17400" y="4325"/>
                </a:cubicBezTo>
                <a:cubicBezTo>
                  <a:pt x="17347" y="5424"/>
                  <a:pt x="17046" y="6453"/>
                  <a:pt x="16744" y="7500"/>
                </a:cubicBezTo>
                <a:cubicBezTo>
                  <a:pt x="16531" y="8245"/>
                  <a:pt x="16283" y="8972"/>
                  <a:pt x="15964" y="9664"/>
                </a:cubicBezTo>
                <a:cubicBezTo>
                  <a:pt x="15449" y="10816"/>
                  <a:pt x="15024" y="12005"/>
                  <a:pt x="14651" y="13229"/>
                </a:cubicBezTo>
                <a:cubicBezTo>
                  <a:pt x="14509" y="13672"/>
                  <a:pt x="14332" y="14116"/>
                  <a:pt x="14137" y="14541"/>
                </a:cubicBezTo>
                <a:cubicBezTo>
                  <a:pt x="13818" y="15251"/>
                  <a:pt x="13285" y="15783"/>
                  <a:pt x="12629" y="16191"/>
                </a:cubicBezTo>
                <a:cubicBezTo>
                  <a:pt x="12594" y="16209"/>
                  <a:pt x="12576" y="16209"/>
                  <a:pt x="12523" y="16244"/>
                </a:cubicBezTo>
                <a:cubicBezTo>
                  <a:pt x="12540" y="16209"/>
                  <a:pt x="12540" y="16173"/>
                  <a:pt x="12540" y="16173"/>
                </a:cubicBezTo>
                <a:cubicBezTo>
                  <a:pt x="13214" y="15286"/>
                  <a:pt x="13640" y="14293"/>
                  <a:pt x="13977" y="13246"/>
                </a:cubicBezTo>
                <a:cubicBezTo>
                  <a:pt x="14261" y="12360"/>
                  <a:pt x="14492" y="11437"/>
                  <a:pt x="14651" y="10515"/>
                </a:cubicBezTo>
                <a:cubicBezTo>
                  <a:pt x="14775" y="9805"/>
                  <a:pt x="14882" y="9096"/>
                  <a:pt x="14988" y="8404"/>
                </a:cubicBezTo>
                <a:cubicBezTo>
                  <a:pt x="15130" y="7588"/>
                  <a:pt x="15272" y="6790"/>
                  <a:pt x="15414" y="5974"/>
                </a:cubicBezTo>
                <a:cubicBezTo>
                  <a:pt x="15520" y="5442"/>
                  <a:pt x="15662" y="4928"/>
                  <a:pt x="15769" y="4396"/>
                </a:cubicBezTo>
                <a:lnTo>
                  <a:pt x="15769" y="4396"/>
                </a:lnTo>
                <a:cubicBezTo>
                  <a:pt x="15751" y="4431"/>
                  <a:pt x="15733" y="4484"/>
                  <a:pt x="15715" y="4520"/>
                </a:cubicBezTo>
                <a:cubicBezTo>
                  <a:pt x="15520" y="5265"/>
                  <a:pt x="15325" y="6010"/>
                  <a:pt x="15183" y="6772"/>
                </a:cubicBezTo>
                <a:cubicBezTo>
                  <a:pt x="15095" y="7269"/>
                  <a:pt x="15024" y="7783"/>
                  <a:pt x="14935" y="8280"/>
                </a:cubicBezTo>
                <a:cubicBezTo>
                  <a:pt x="14846" y="8848"/>
                  <a:pt x="14740" y="9415"/>
                  <a:pt x="14651" y="9983"/>
                </a:cubicBezTo>
                <a:cubicBezTo>
                  <a:pt x="14527" y="10746"/>
                  <a:pt x="14367" y="11508"/>
                  <a:pt x="14172" y="12271"/>
                </a:cubicBezTo>
                <a:cubicBezTo>
                  <a:pt x="13924" y="13193"/>
                  <a:pt x="13622" y="14098"/>
                  <a:pt x="13179" y="14949"/>
                </a:cubicBezTo>
                <a:cubicBezTo>
                  <a:pt x="12948" y="15428"/>
                  <a:pt x="12665" y="15889"/>
                  <a:pt x="12328" y="16297"/>
                </a:cubicBezTo>
                <a:cubicBezTo>
                  <a:pt x="12239" y="16386"/>
                  <a:pt x="12150" y="16457"/>
                  <a:pt x="11991" y="16492"/>
                </a:cubicBezTo>
                <a:cubicBezTo>
                  <a:pt x="12026" y="16439"/>
                  <a:pt x="12044" y="16386"/>
                  <a:pt x="12079" y="16351"/>
                </a:cubicBezTo>
                <a:cubicBezTo>
                  <a:pt x="12381" y="15872"/>
                  <a:pt x="12647" y="15375"/>
                  <a:pt x="12842" y="14843"/>
                </a:cubicBezTo>
                <a:cubicBezTo>
                  <a:pt x="12913" y="14612"/>
                  <a:pt x="12984" y="14382"/>
                  <a:pt x="13055" y="14151"/>
                </a:cubicBezTo>
                <a:lnTo>
                  <a:pt x="13037" y="14151"/>
                </a:lnTo>
                <a:cubicBezTo>
                  <a:pt x="13019" y="14169"/>
                  <a:pt x="13002" y="14187"/>
                  <a:pt x="13002" y="14222"/>
                </a:cubicBezTo>
                <a:cubicBezTo>
                  <a:pt x="12789" y="14967"/>
                  <a:pt x="12434" y="15641"/>
                  <a:pt x="12026" y="16297"/>
                </a:cubicBezTo>
                <a:cubicBezTo>
                  <a:pt x="11991" y="16333"/>
                  <a:pt x="11973" y="16368"/>
                  <a:pt x="11955" y="16404"/>
                </a:cubicBezTo>
                <a:cubicBezTo>
                  <a:pt x="11866" y="16581"/>
                  <a:pt x="11725" y="16634"/>
                  <a:pt x="11529" y="16670"/>
                </a:cubicBezTo>
                <a:cubicBezTo>
                  <a:pt x="11547" y="16652"/>
                  <a:pt x="11547" y="16634"/>
                  <a:pt x="11547" y="16617"/>
                </a:cubicBezTo>
                <a:cubicBezTo>
                  <a:pt x="11849" y="16067"/>
                  <a:pt x="12008" y="15481"/>
                  <a:pt x="12132" y="14896"/>
                </a:cubicBezTo>
                <a:cubicBezTo>
                  <a:pt x="12239" y="14417"/>
                  <a:pt x="12310" y="13921"/>
                  <a:pt x="12363" y="13442"/>
                </a:cubicBezTo>
                <a:cubicBezTo>
                  <a:pt x="12381" y="12998"/>
                  <a:pt x="12416" y="12555"/>
                  <a:pt x="12469" y="12129"/>
                </a:cubicBezTo>
                <a:cubicBezTo>
                  <a:pt x="12523" y="11561"/>
                  <a:pt x="12594" y="10994"/>
                  <a:pt x="12665" y="10426"/>
                </a:cubicBezTo>
                <a:cubicBezTo>
                  <a:pt x="12842" y="9202"/>
                  <a:pt x="13161" y="7996"/>
                  <a:pt x="13498" y="6790"/>
                </a:cubicBezTo>
                <a:cubicBezTo>
                  <a:pt x="13800" y="5690"/>
                  <a:pt x="14084" y="4591"/>
                  <a:pt x="14296" y="3473"/>
                </a:cubicBezTo>
                <a:cubicBezTo>
                  <a:pt x="14367" y="3030"/>
                  <a:pt x="14438" y="2569"/>
                  <a:pt x="14509" y="2125"/>
                </a:cubicBezTo>
                <a:cubicBezTo>
                  <a:pt x="14527" y="2001"/>
                  <a:pt x="14527" y="1877"/>
                  <a:pt x="14527" y="1753"/>
                </a:cubicBezTo>
                <a:cubicBezTo>
                  <a:pt x="14781" y="1677"/>
                  <a:pt x="15028" y="1639"/>
                  <a:pt x="15268" y="1639"/>
                </a:cubicBezTo>
                <a:close/>
                <a:moveTo>
                  <a:pt x="18270" y="3952"/>
                </a:moveTo>
                <a:cubicBezTo>
                  <a:pt x="18270" y="3988"/>
                  <a:pt x="18270" y="4023"/>
                  <a:pt x="18270" y="4059"/>
                </a:cubicBezTo>
                <a:cubicBezTo>
                  <a:pt x="18252" y="4325"/>
                  <a:pt x="18216" y="4608"/>
                  <a:pt x="18199" y="4874"/>
                </a:cubicBezTo>
                <a:cubicBezTo>
                  <a:pt x="18163" y="5087"/>
                  <a:pt x="18145" y="5318"/>
                  <a:pt x="18128" y="5531"/>
                </a:cubicBezTo>
                <a:cubicBezTo>
                  <a:pt x="18092" y="5779"/>
                  <a:pt x="18057" y="6010"/>
                  <a:pt x="18039" y="6258"/>
                </a:cubicBezTo>
                <a:cubicBezTo>
                  <a:pt x="17986" y="6595"/>
                  <a:pt x="17950" y="6932"/>
                  <a:pt x="17897" y="7251"/>
                </a:cubicBezTo>
                <a:cubicBezTo>
                  <a:pt x="17791" y="7854"/>
                  <a:pt x="17684" y="8440"/>
                  <a:pt x="17542" y="9025"/>
                </a:cubicBezTo>
                <a:cubicBezTo>
                  <a:pt x="17188" y="10657"/>
                  <a:pt x="16691" y="12253"/>
                  <a:pt x="15911" y="13743"/>
                </a:cubicBezTo>
                <a:cubicBezTo>
                  <a:pt x="15556" y="14417"/>
                  <a:pt x="15148" y="15056"/>
                  <a:pt x="14651" y="15623"/>
                </a:cubicBezTo>
                <a:cubicBezTo>
                  <a:pt x="14243" y="16067"/>
                  <a:pt x="13818" y="16439"/>
                  <a:pt x="13303" y="16741"/>
                </a:cubicBezTo>
                <a:cubicBezTo>
                  <a:pt x="13181" y="16806"/>
                  <a:pt x="13059" y="16827"/>
                  <a:pt x="12935" y="16827"/>
                </a:cubicBezTo>
                <a:cubicBezTo>
                  <a:pt x="12824" y="16827"/>
                  <a:pt x="12711" y="16811"/>
                  <a:pt x="12594" y="16794"/>
                </a:cubicBezTo>
                <a:cubicBezTo>
                  <a:pt x="12629" y="16758"/>
                  <a:pt x="12629" y="16741"/>
                  <a:pt x="12629" y="16741"/>
                </a:cubicBezTo>
                <a:cubicBezTo>
                  <a:pt x="13676" y="16102"/>
                  <a:pt x="14438" y="15198"/>
                  <a:pt x="15006" y="14116"/>
                </a:cubicBezTo>
                <a:cubicBezTo>
                  <a:pt x="15556" y="13051"/>
                  <a:pt x="16017" y="11934"/>
                  <a:pt x="16336" y="10763"/>
                </a:cubicBezTo>
                <a:cubicBezTo>
                  <a:pt x="16336" y="10728"/>
                  <a:pt x="16336" y="10710"/>
                  <a:pt x="16354" y="10675"/>
                </a:cubicBezTo>
                <a:cubicBezTo>
                  <a:pt x="16354" y="10657"/>
                  <a:pt x="16354" y="10657"/>
                  <a:pt x="16336" y="10639"/>
                </a:cubicBezTo>
                <a:cubicBezTo>
                  <a:pt x="16319" y="10692"/>
                  <a:pt x="16283" y="10746"/>
                  <a:pt x="16265" y="10816"/>
                </a:cubicBezTo>
                <a:cubicBezTo>
                  <a:pt x="15928" y="11969"/>
                  <a:pt x="15467" y="13105"/>
                  <a:pt x="14882" y="14187"/>
                </a:cubicBezTo>
                <a:cubicBezTo>
                  <a:pt x="14385" y="15091"/>
                  <a:pt x="13747" y="15854"/>
                  <a:pt x="12913" y="16457"/>
                </a:cubicBezTo>
                <a:cubicBezTo>
                  <a:pt x="12771" y="16563"/>
                  <a:pt x="12611" y="16652"/>
                  <a:pt x="12469" y="16741"/>
                </a:cubicBezTo>
                <a:cubicBezTo>
                  <a:pt x="12381" y="16670"/>
                  <a:pt x="12381" y="16617"/>
                  <a:pt x="12452" y="16546"/>
                </a:cubicBezTo>
                <a:cubicBezTo>
                  <a:pt x="12487" y="16510"/>
                  <a:pt x="12523" y="16492"/>
                  <a:pt x="12558" y="16475"/>
                </a:cubicBezTo>
                <a:cubicBezTo>
                  <a:pt x="12913" y="16280"/>
                  <a:pt x="13232" y="16049"/>
                  <a:pt x="13516" y="15765"/>
                </a:cubicBezTo>
                <a:cubicBezTo>
                  <a:pt x="13924" y="15393"/>
                  <a:pt x="14208" y="14932"/>
                  <a:pt x="14421" y="14435"/>
                </a:cubicBezTo>
                <a:cubicBezTo>
                  <a:pt x="14616" y="13974"/>
                  <a:pt x="14793" y="13495"/>
                  <a:pt x="14935" y="12998"/>
                </a:cubicBezTo>
                <a:cubicBezTo>
                  <a:pt x="15272" y="11845"/>
                  <a:pt x="15715" y="10746"/>
                  <a:pt x="16194" y="9646"/>
                </a:cubicBezTo>
                <a:cubicBezTo>
                  <a:pt x="16780" y="8333"/>
                  <a:pt x="17170" y="6950"/>
                  <a:pt x="17454" y="5531"/>
                </a:cubicBezTo>
                <a:cubicBezTo>
                  <a:pt x="17525" y="5158"/>
                  <a:pt x="17542" y="4750"/>
                  <a:pt x="17596" y="4378"/>
                </a:cubicBezTo>
                <a:cubicBezTo>
                  <a:pt x="17596" y="4325"/>
                  <a:pt x="17596" y="4289"/>
                  <a:pt x="17613" y="4236"/>
                </a:cubicBezTo>
                <a:cubicBezTo>
                  <a:pt x="17808" y="4094"/>
                  <a:pt x="18021" y="4005"/>
                  <a:pt x="18270" y="3952"/>
                </a:cubicBezTo>
                <a:close/>
                <a:moveTo>
                  <a:pt x="19572" y="4131"/>
                </a:moveTo>
                <a:lnTo>
                  <a:pt x="19572" y="4131"/>
                </a:lnTo>
                <a:cubicBezTo>
                  <a:pt x="19746" y="4165"/>
                  <a:pt x="19886" y="4183"/>
                  <a:pt x="20026" y="4200"/>
                </a:cubicBezTo>
                <a:cubicBezTo>
                  <a:pt x="20221" y="4236"/>
                  <a:pt x="20398" y="4289"/>
                  <a:pt x="20558" y="4396"/>
                </a:cubicBezTo>
                <a:cubicBezTo>
                  <a:pt x="20558" y="4449"/>
                  <a:pt x="20558" y="4484"/>
                  <a:pt x="20540" y="4520"/>
                </a:cubicBezTo>
                <a:cubicBezTo>
                  <a:pt x="20380" y="5052"/>
                  <a:pt x="20221" y="5584"/>
                  <a:pt x="20061" y="6116"/>
                </a:cubicBezTo>
                <a:cubicBezTo>
                  <a:pt x="20043" y="6222"/>
                  <a:pt x="20008" y="6347"/>
                  <a:pt x="19990" y="6453"/>
                </a:cubicBezTo>
                <a:cubicBezTo>
                  <a:pt x="20238" y="5815"/>
                  <a:pt x="20469" y="5140"/>
                  <a:pt x="20646" y="4449"/>
                </a:cubicBezTo>
                <a:cubicBezTo>
                  <a:pt x="20877" y="4626"/>
                  <a:pt x="21019" y="4839"/>
                  <a:pt x="21037" y="5123"/>
                </a:cubicBezTo>
                <a:cubicBezTo>
                  <a:pt x="21072" y="5513"/>
                  <a:pt x="21019" y="5885"/>
                  <a:pt x="20913" y="6258"/>
                </a:cubicBezTo>
                <a:cubicBezTo>
                  <a:pt x="20806" y="6701"/>
                  <a:pt x="20629" y="7092"/>
                  <a:pt x="20416" y="7482"/>
                </a:cubicBezTo>
                <a:cubicBezTo>
                  <a:pt x="19884" y="8404"/>
                  <a:pt x="19369" y="9327"/>
                  <a:pt x="18766" y="10178"/>
                </a:cubicBezTo>
                <a:cubicBezTo>
                  <a:pt x="18323" y="10799"/>
                  <a:pt x="18039" y="11473"/>
                  <a:pt x="17738" y="12147"/>
                </a:cubicBezTo>
                <a:cubicBezTo>
                  <a:pt x="17418" y="12856"/>
                  <a:pt x="17081" y="13583"/>
                  <a:pt x="16744" y="14293"/>
                </a:cubicBezTo>
                <a:cubicBezTo>
                  <a:pt x="16585" y="14648"/>
                  <a:pt x="16389" y="14967"/>
                  <a:pt x="16159" y="15269"/>
                </a:cubicBezTo>
                <a:cubicBezTo>
                  <a:pt x="15556" y="16102"/>
                  <a:pt x="14740" y="16581"/>
                  <a:pt x="13747" y="16776"/>
                </a:cubicBezTo>
                <a:cubicBezTo>
                  <a:pt x="13640" y="16794"/>
                  <a:pt x="13534" y="16812"/>
                  <a:pt x="13410" y="16829"/>
                </a:cubicBezTo>
                <a:cubicBezTo>
                  <a:pt x="13410" y="16812"/>
                  <a:pt x="13410" y="16812"/>
                  <a:pt x="13410" y="16794"/>
                </a:cubicBezTo>
                <a:cubicBezTo>
                  <a:pt x="13445" y="16776"/>
                  <a:pt x="13481" y="16758"/>
                  <a:pt x="13516" y="16741"/>
                </a:cubicBezTo>
                <a:cubicBezTo>
                  <a:pt x="13924" y="16546"/>
                  <a:pt x="14314" y="16315"/>
                  <a:pt x="14669" y="16049"/>
                </a:cubicBezTo>
                <a:cubicBezTo>
                  <a:pt x="15219" y="15659"/>
                  <a:pt x="15644" y="15162"/>
                  <a:pt x="16017" y="14630"/>
                </a:cubicBezTo>
                <a:cubicBezTo>
                  <a:pt x="16567" y="13867"/>
                  <a:pt x="16975" y="13034"/>
                  <a:pt x="17312" y="12147"/>
                </a:cubicBezTo>
                <a:cubicBezTo>
                  <a:pt x="17684" y="11189"/>
                  <a:pt x="17986" y="10178"/>
                  <a:pt x="18270" y="9185"/>
                </a:cubicBezTo>
                <a:cubicBezTo>
                  <a:pt x="18571" y="8138"/>
                  <a:pt x="18873" y="7074"/>
                  <a:pt x="19157" y="6027"/>
                </a:cubicBezTo>
                <a:cubicBezTo>
                  <a:pt x="19298" y="5460"/>
                  <a:pt x="19405" y="4874"/>
                  <a:pt x="19529" y="4289"/>
                </a:cubicBezTo>
                <a:cubicBezTo>
                  <a:pt x="19529" y="4236"/>
                  <a:pt x="19547" y="4183"/>
                  <a:pt x="19564" y="4147"/>
                </a:cubicBezTo>
                <a:cubicBezTo>
                  <a:pt x="19564" y="4137"/>
                  <a:pt x="19570" y="4133"/>
                  <a:pt x="19572" y="4131"/>
                </a:cubicBezTo>
                <a:close/>
                <a:moveTo>
                  <a:pt x="11889" y="217"/>
                </a:moveTo>
                <a:cubicBezTo>
                  <a:pt x="11993" y="217"/>
                  <a:pt x="12097" y="221"/>
                  <a:pt x="12203" y="227"/>
                </a:cubicBezTo>
                <a:cubicBezTo>
                  <a:pt x="12203" y="263"/>
                  <a:pt x="12221" y="298"/>
                  <a:pt x="12203" y="334"/>
                </a:cubicBezTo>
                <a:cubicBezTo>
                  <a:pt x="12115" y="742"/>
                  <a:pt x="12026" y="1167"/>
                  <a:pt x="11937" y="1575"/>
                </a:cubicBezTo>
                <a:cubicBezTo>
                  <a:pt x="11937" y="1664"/>
                  <a:pt x="11937" y="1735"/>
                  <a:pt x="11937" y="1806"/>
                </a:cubicBezTo>
                <a:cubicBezTo>
                  <a:pt x="12044" y="1291"/>
                  <a:pt x="12168" y="759"/>
                  <a:pt x="12292" y="245"/>
                </a:cubicBezTo>
                <a:cubicBezTo>
                  <a:pt x="12320" y="242"/>
                  <a:pt x="12354" y="240"/>
                  <a:pt x="12392" y="240"/>
                </a:cubicBezTo>
                <a:cubicBezTo>
                  <a:pt x="12565" y="240"/>
                  <a:pt x="12814" y="272"/>
                  <a:pt x="12931" y="316"/>
                </a:cubicBezTo>
                <a:cubicBezTo>
                  <a:pt x="12611" y="1504"/>
                  <a:pt x="12274" y="2693"/>
                  <a:pt x="12150" y="3917"/>
                </a:cubicBezTo>
                <a:cubicBezTo>
                  <a:pt x="12345" y="2693"/>
                  <a:pt x="12682" y="1522"/>
                  <a:pt x="13002" y="334"/>
                </a:cubicBezTo>
                <a:lnTo>
                  <a:pt x="13073" y="334"/>
                </a:lnTo>
                <a:cubicBezTo>
                  <a:pt x="13516" y="440"/>
                  <a:pt x="13906" y="653"/>
                  <a:pt x="14190" y="1008"/>
                </a:cubicBezTo>
                <a:cubicBezTo>
                  <a:pt x="14438" y="1291"/>
                  <a:pt x="14492" y="1628"/>
                  <a:pt x="14456" y="1983"/>
                </a:cubicBezTo>
                <a:cubicBezTo>
                  <a:pt x="14403" y="2249"/>
                  <a:pt x="14385" y="2533"/>
                  <a:pt x="14332" y="2817"/>
                </a:cubicBezTo>
                <a:cubicBezTo>
                  <a:pt x="14243" y="3278"/>
                  <a:pt x="14155" y="3757"/>
                  <a:pt x="14048" y="4236"/>
                </a:cubicBezTo>
                <a:cubicBezTo>
                  <a:pt x="13818" y="5407"/>
                  <a:pt x="13463" y="6577"/>
                  <a:pt x="13144" y="7730"/>
                </a:cubicBezTo>
                <a:cubicBezTo>
                  <a:pt x="12931" y="8564"/>
                  <a:pt x="12736" y="9397"/>
                  <a:pt x="12611" y="10231"/>
                </a:cubicBezTo>
                <a:cubicBezTo>
                  <a:pt x="12540" y="10657"/>
                  <a:pt x="12487" y="11083"/>
                  <a:pt x="12434" y="11526"/>
                </a:cubicBezTo>
                <a:cubicBezTo>
                  <a:pt x="12399" y="11934"/>
                  <a:pt x="12363" y="12360"/>
                  <a:pt x="12328" y="12768"/>
                </a:cubicBezTo>
                <a:cubicBezTo>
                  <a:pt x="12274" y="13371"/>
                  <a:pt x="12239" y="13974"/>
                  <a:pt x="12115" y="14559"/>
                </a:cubicBezTo>
                <a:cubicBezTo>
                  <a:pt x="11991" y="15162"/>
                  <a:pt x="11849" y="15765"/>
                  <a:pt x="11583" y="16333"/>
                </a:cubicBezTo>
                <a:cubicBezTo>
                  <a:pt x="11547" y="16439"/>
                  <a:pt x="11494" y="16510"/>
                  <a:pt x="11441" y="16617"/>
                </a:cubicBezTo>
                <a:cubicBezTo>
                  <a:pt x="11388" y="16723"/>
                  <a:pt x="11317" y="16776"/>
                  <a:pt x="11175" y="16776"/>
                </a:cubicBezTo>
                <a:cubicBezTo>
                  <a:pt x="11175" y="16741"/>
                  <a:pt x="11175" y="16705"/>
                  <a:pt x="11192" y="16688"/>
                </a:cubicBezTo>
                <a:cubicBezTo>
                  <a:pt x="11317" y="16226"/>
                  <a:pt x="11388" y="15747"/>
                  <a:pt x="11423" y="15286"/>
                </a:cubicBezTo>
                <a:cubicBezTo>
                  <a:pt x="11494" y="14506"/>
                  <a:pt x="11494" y="13743"/>
                  <a:pt x="11476" y="12980"/>
                </a:cubicBezTo>
                <a:cubicBezTo>
                  <a:pt x="11476" y="12768"/>
                  <a:pt x="11476" y="12572"/>
                  <a:pt x="11458" y="12360"/>
                </a:cubicBezTo>
                <a:cubicBezTo>
                  <a:pt x="11458" y="12395"/>
                  <a:pt x="11458" y="12431"/>
                  <a:pt x="11458" y="12448"/>
                </a:cubicBezTo>
                <a:cubicBezTo>
                  <a:pt x="11441" y="13069"/>
                  <a:pt x="11441" y="13690"/>
                  <a:pt x="11423" y="14293"/>
                </a:cubicBezTo>
                <a:cubicBezTo>
                  <a:pt x="11388" y="15056"/>
                  <a:pt x="11334" y="15818"/>
                  <a:pt x="11121" y="16563"/>
                </a:cubicBezTo>
                <a:cubicBezTo>
                  <a:pt x="11104" y="16634"/>
                  <a:pt x="11086" y="16723"/>
                  <a:pt x="11050" y="16794"/>
                </a:cubicBezTo>
                <a:cubicBezTo>
                  <a:pt x="10982" y="16819"/>
                  <a:pt x="10919" y="16831"/>
                  <a:pt x="10863" y="16831"/>
                </a:cubicBezTo>
                <a:cubicBezTo>
                  <a:pt x="10718" y="16831"/>
                  <a:pt x="10613" y="16748"/>
                  <a:pt x="10536" y="16581"/>
                </a:cubicBezTo>
                <a:cubicBezTo>
                  <a:pt x="10235" y="16031"/>
                  <a:pt x="10075" y="15428"/>
                  <a:pt x="9951" y="14807"/>
                </a:cubicBezTo>
                <a:cubicBezTo>
                  <a:pt x="9880" y="14382"/>
                  <a:pt x="9827" y="13974"/>
                  <a:pt x="9773" y="13548"/>
                </a:cubicBezTo>
                <a:cubicBezTo>
                  <a:pt x="9738" y="13140"/>
                  <a:pt x="9702" y="12714"/>
                  <a:pt x="9685" y="12306"/>
                </a:cubicBezTo>
                <a:cubicBezTo>
                  <a:pt x="9667" y="11739"/>
                  <a:pt x="9649" y="11171"/>
                  <a:pt x="9649" y="10621"/>
                </a:cubicBezTo>
                <a:cubicBezTo>
                  <a:pt x="9649" y="10036"/>
                  <a:pt x="9667" y="9468"/>
                  <a:pt x="9702" y="8883"/>
                </a:cubicBezTo>
                <a:cubicBezTo>
                  <a:pt x="9702" y="8511"/>
                  <a:pt x="9738" y="8138"/>
                  <a:pt x="9773" y="7766"/>
                </a:cubicBezTo>
                <a:cubicBezTo>
                  <a:pt x="9809" y="7269"/>
                  <a:pt x="9862" y="6790"/>
                  <a:pt x="9933" y="6311"/>
                </a:cubicBezTo>
                <a:cubicBezTo>
                  <a:pt x="10057" y="5087"/>
                  <a:pt x="10270" y="3899"/>
                  <a:pt x="10536" y="2710"/>
                </a:cubicBezTo>
                <a:cubicBezTo>
                  <a:pt x="10713" y="1930"/>
                  <a:pt x="10944" y="1167"/>
                  <a:pt x="11210" y="405"/>
                </a:cubicBezTo>
                <a:cubicBezTo>
                  <a:pt x="11228" y="369"/>
                  <a:pt x="11246" y="316"/>
                  <a:pt x="11263" y="280"/>
                </a:cubicBezTo>
                <a:cubicBezTo>
                  <a:pt x="11476" y="233"/>
                  <a:pt x="11681" y="217"/>
                  <a:pt x="11889" y="217"/>
                </a:cubicBezTo>
                <a:close/>
                <a:moveTo>
                  <a:pt x="4363" y="14399"/>
                </a:moveTo>
                <a:cubicBezTo>
                  <a:pt x="4718" y="14790"/>
                  <a:pt x="5091" y="15127"/>
                  <a:pt x="5552" y="15393"/>
                </a:cubicBezTo>
                <a:cubicBezTo>
                  <a:pt x="5410" y="15907"/>
                  <a:pt x="5286" y="16421"/>
                  <a:pt x="5020" y="16883"/>
                </a:cubicBezTo>
                <a:cubicBezTo>
                  <a:pt x="4896" y="16865"/>
                  <a:pt x="4842" y="16794"/>
                  <a:pt x="4789" y="16723"/>
                </a:cubicBezTo>
                <a:cubicBezTo>
                  <a:pt x="4647" y="16528"/>
                  <a:pt x="4576" y="16297"/>
                  <a:pt x="4541" y="16049"/>
                </a:cubicBezTo>
                <a:cubicBezTo>
                  <a:pt x="4523" y="15943"/>
                  <a:pt x="4505" y="15854"/>
                  <a:pt x="4505" y="15747"/>
                </a:cubicBezTo>
                <a:lnTo>
                  <a:pt x="4505" y="15747"/>
                </a:lnTo>
                <a:cubicBezTo>
                  <a:pt x="4488" y="16102"/>
                  <a:pt x="4541" y="16439"/>
                  <a:pt x="4718" y="16741"/>
                </a:cubicBezTo>
                <a:cubicBezTo>
                  <a:pt x="4647" y="16723"/>
                  <a:pt x="4594" y="16652"/>
                  <a:pt x="4559" y="16599"/>
                </a:cubicBezTo>
                <a:cubicBezTo>
                  <a:pt x="4434" y="16421"/>
                  <a:pt x="4363" y="16226"/>
                  <a:pt x="4328" y="16031"/>
                </a:cubicBezTo>
                <a:cubicBezTo>
                  <a:pt x="4275" y="15694"/>
                  <a:pt x="4257" y="15339"/>
                  <a:pt x="4275" y="15002"/>
                </a:cubicBezTo>
                <a:cubicBezTo>
                  <a:pt x="4293" y="14807"/>
                  <a:pt x="4328" y="14612"/>
                  <a:pt x="4363" y="14399"/>
                </a:cubicBezTo>
                <a:close/>
                <a:moveTo>
                  <a:pt x="5587" y="15428"/>
                </a:moveTo>
                <a:cubicBezTo>
                  <a:pt x="5641" y="15446"/>
                  <a:pt x="5694" y="15481"/>
                  <a:pt x="5729" y="15499"/>
                </a:cubicBezTo>
                <a:cubicBezTo>
                  <a:pt x="6084" y="15659"/>
                  <a:pt x="6439" y="15801"/>
                  <a:pt x="6811" y="15872"/>
                </a:cubicBezTo>
                <a:cubicBezTo>
                  <a:pt x="6899" y="15885"/>
                  <a:pt x="6987" y="15891"/>
                  <a:pt x="7075" y="15891"/>
                </a:cubicBezTo>
                <a:cubicBezTo>
                  <a:pt x="7218" y="15891"/>
                  <a:pt x="7360" y="15876"/>
                  <a:pt x="7503" y="15854"/>
                </a:cubicBezTo>
                <a:cubicBezTo>
                  <a:pt x="7592" y="15836"/>
                  <a:pt x="7663" y="15818"/>
                  <a:pt x="7769" y="15818"/>
                </a:cubicBezTo>
                <a:cubicBezTo>
                  <a:pt x="7255" y="16492"/>
                  <a:pt x="6634" y="16989"/>
                  <a:pt x="5782" y="17131"/>
                </a:cubicBezTo>
                <a:cubicBezTo>
                  <a:pt x="5924" y="17060"/>
                  <a:pt x="6066" y="16989"/>
                  <a:pt x="6155" y="16847"/>
                </a:cubicBezTo>
                <a:lnTo>
                  <a:pt x="6155" y="16847"/>
                </a:lnTo>
                <a:cubicBezTo>
                  <a:pt x="5974" y="16980"/>
                  <a:pt x="5794" y="17096"/>
                  <a:pt x="5591" y="17096"/>
                </a:cubicBezTo>
                <a:cubicBezTo>
                  <a:pt x="5495" y="17096"/>
                  <a:pt x="5394" y="17070"/>
                  <a:pt x="5286" y="17007"/>
                </a:cubicBezTo>
                <a:cubicBezTo>
                  <a:pt x="5339" y="16918"/>
                  <a:pt x="5392" y="16829"/>
                  <a:pt x="5445" y="16758"/>
                </a:cubicBezTo>
                <a:lnTo>
                  <a:pt x="5428" y="16741"/>
                </a:lnTo>
                <a:cubicBezTo>
                  <a:pt x="5357" y="16829"/>
                  <a:pt x="5286" y="16900"/>
                  <a:pt x="5215" y="16971"/>
                </a:cubicBezTo>
                <a:cubicBezTo>
                  <a:pt x="5162" y="16971"/>
                  <a:pt x="5126" y="16954"/>
                  <a:pt x="5073" y="16936"/>
                </a:cubicBezTo>
                <a:cubicBezTo>
                  <a:pt x="5339" y="16457"/>
                  <a:pt x="5481" y="15960"/>
                  <a:pt x="5587" y="15428"/>
                </a:cubicBezTo>
                <a:close/>
                <a:moveTo>
                  <a:pt x="8823" y="15564"/>
                </a:moveTo>
                <a:cubicBezTo>
                  <a:pt x="8974" y="15564"/>
                  <a:pt x="9125" y="15590"/>
                  <a:pt x="9277" y="15659"/>
                </a:cubicBezTo>
                <a:cubicBezTo>
                  <a:pt x="8975" y="15960"/>
                  <a:pt x="8620" y="16173"/>
                  <a:pt x="8266" y="16386"/>
                </a:cubicBezTo>
                <a:cubicBezTo>
                  <a:pt x="8674" y="16226"/>
                  <a:pt x="9011" y="15960"/>
                  <a:pt x="9348" y="15694"/>
                </a:cubicBezTo>
                <a:cubicBezTo>
                  <a:pt x="9614" y="15730"/>
                  <a:pt x="10128" y="16067"/>
                  <a:pt x="10235" y="16439"/>
                </a:cubicBezTo>
                <a:cubicBezTo>
                  <a:pt x="10235" y="16457"/>
                  <a:pt x="10217" y="16492"/>
                  <a:pt x="10199" y="16510"/>
                </a:cubicBezTo>
                <a:lnTo>
                  <a:pt x="10270" y="16510"/>
                </a:lnTo>
                <a:cubicBezTo>
                  <a:pt x="10376" y="16688"/>
                  <a:pt x="10323" y="16847"/>
                  <a:pt x="10217" y="16989"/>
                </a:cubicBezTo>
                <a:cubicBezTo>
                  <a:pt x="10146" y="17096"/>
                  <a:pt x="10039" y="17184"/>
                  <a:pt x="9898" y="17237"/>
                </a:cubicBezTo>
                <a:cubicBezTo>
                  <a:pt x="9543" y="17397"/>
                  <a:pt x="9170" y="17503"/>
                  <a:pt x="8762" y="17521"/>
                </a:cubicBezTo>
                <a:cubicBezTo>
                  <a:pt x="8496" y="17539"/>
                  <a:pt x="8230" y="17557"/>
                  <a:pt x="7964" y="17557"/>
                </a:cubicBezTo>
                <a:cubicBezTo>
                  <a:pt x="8461" y="17486"/>
                  <a:pt x="8922" y="17326"/>
                  <a:pt x="9365" y="17113"/>
                </a:cubicBezTo>
                <a:cubicBezTo>
                  <a:pt x="9632" y="16989"/>
                  <a:pt x="9880" y="16829"/>
                  <a:pt x="10093" y="16634"/>
                </a:cubicBezTo>
                <a:cubicBezTo>
                  <a:pt x="10146" y="16599"/>
                  <a:pt x="10164" y="16546"/>
                  <a:pt x="10199" y="16510"/>
                </a:cubicBezTo>
                <a:lnTo>
                  <a:pt x="10199" y="16510"/>
                </a:lnTo>
                <a:cubicBezTo>
                  <a:pt x="9667" y="16971"/>
                  <a:pt x="9028" y="17255"/>
                  <a:pt x="8337" y="17433"/>
                </a:cubicBezTo>
                <a:cubicBezTo>
                  <a:pt x="8130" y="17482"/>
                  <a:pt x="7917" y="17493"/>
                  <a:pt x="7706" y="17493"/>
                </a:cubicBezTo>
                <a:cubicBezTo>
                  <a:pt x="7536" y="17493"/>
                  <a:pt x="7367" y="17486"/>
                  <a:pt x="7201" y="17486"/>
                </a:cubicBezTo>
                <a:cubicBezTo>
                  <a:pt x="6847" y="17486"/>
                  <a:pt x="6510" y="17379"/>
                  <a:pt x="6173" y="17291"/>
                </a:cubicBezTo>
                <a:cubicBezTo>
                  <a:pt x="6421" y="17273"/>
                  <a:pt x="6687" y="17291"/>
                  <a:pt x="6935" y="17255"/>
                </a:cubicBezTo>
                <a:cubicBezTo>
                  <a:pt x="7201" y="17237"/>
                  <a:pt x="7468" y="17184"/>
                  <a:pt x="7716" y="17131"/>
                </a:cubicBezTo>
                <a:cubicBezTo>
                  <a:pt x="7982" y="17078"/>
                  <a:pt x="8230" y="16989"/>
                  <a:pt x="8461" y="16865"/>
                </a:cubicBezTo>
                <a:lnTo>
                  <a:pt x="8461" y="16865"/>
                </a:lnTo>
                <a:cubicBezTo>
                  <a:pt x="7865" y="17068"/>
                  <a:pt x="7258" y="17209"/>
                  <a:pt x="6634" y="17209"/>
                </a:cubicBezTo>
                <a:cubicBezTo>
                  <a:pt x="6440" y="17209"/>
                  <a:pt x="6245" y="17196"/>
                  <a:pt x="6049" y="17166"/>
                </a:cubicBezTo>
                <a:cubicBezTo>
                  <a:pt x="6066" y="17166"/>
                  <a:pt x="6084" y="17149"/>
                  <a:pt x="6119" y="17149"/>
                </a:cubicBezTo>
                <a:cubicBezTo>
                  <a:pt x="6811" y="16918"/>
                  <a:pt x="7343" y="16475"/>
                  <a:pt x="7769" y="15889"/>
                </a:cubicBezTo>
                <a:cubicBezTo>
                  <a:pt x="7840" y="15801"/>
                  <a:pt x="7911" y="15765"/>
                  <a:pt x="8000" y="15730"/>
                </a:cubicBezTo>
                <a:cubicBezTo>
                  <a:pt x="8230" y="15641"/>
                  <a:pt x="8461" y="15606"/>
                  <a:pt x="8691" y="15570"/>
                </a:cubicBezTo>
                <a:cubicBezTo>
                  <a:pt x="8735" y="15566"/>
                  <a:pt x="8779" y="15564"/>
                  <a:pt x="8823" y="15564"/>
                </a:cubicBezTo>
                <a:close/>
                <a:moveTo>
                  <a:pt x="11940" y="1"/>
                </a:moveTo>
                <a:cubicBezTo>
                  <a:pt x="11682" y="1"/>
                  <a:pt x="11428" y="19"/>
                  <a:pt x="11175" y="85"/>
                </a:cubicBezTo>
                <a:cubicBezTo>
                  <a:pt x="10341" y="263"/>
                  <a:pt x="9578" y="617"/>
                  <a:pt x="8887" y="1132"/>
                </a:cubicBezTo>
                <a:cubicBezTo>
                  <a:pt x="8851" y="1167"/>
                  <a:pt x="8816" y="1203"/>
                  <a:pt x="8762" y="1221"/>
                </a:cubicBezTo>
                <a:cubicBezTo>
                  <a:pt x="8709" y="1203"/>
                  <a:pt x="8674" y="1167"/>
                  <a:pt x="8638" y="1132"/>
                </a:cubicBezTo>
                <a:cubicBezTo>
                  <a:pt x="8461" y="1008"/>
                  <a:pt x="8283" y="919"/>
                  <a:pt x="8071" y="884"/>
                </a:cubicBezTo>
                <a:cubicBezTo>
                  <a:pt x="7939" y="864"/>
                  <a:pt x="7809" y="854"/>
                  <a:pt x="7680" y="854"/>
                </a:cubicBezTo>
                <a:cubicBezTo>
                  <a:pt x="7339" y="854"/>
                  <a:pt x="7009" y="924"/>
                  <a:pt x="6687" y="1079"/>
                </a:cubicBezTo>
                <a:cubicBezTo>
                  <a:pt x="6492" y="1167"/>
                  <a:pt x="6279" y="1291"/>
                  <a:pt x="6084" y="1398"/>
                </a:cubicBezTo>
                <a:cubicBezTo>
                  <a:pt x="5966" y="1472"/>
                  <a:pt x="5848" y="1509"/>
                  <a:pt x="5709" y="1509"/>
                </a:cubicBezTo>
                <a:cubicBezTo>
                  <a:pt x="5681" y="1509"/>
                  <a:pt x="5652" y="1507"/>
                  <a:pt x="5623" y="1504"/>
                </a:cubicBezTo>
                <a:cubicBezTo>
                  <a:pt x="5481" y="1469"/>
                  <a:pt x="5321" y="1451"/>
                  <a:pt x="5179" y="1433"/>
                </a:cubicBezTo>
                <a:cubicBezTo>
                  <a:pt x="5080" y="1417"/>
                  <a:pt x="4981" y="1409"/>
                  <a:pt x="4883" y="1409"/>
                </a:cubicBezTo>
                <a:cubicBezTo>
                  <a:pt x="4243" y="1409"/>
                  <a:pt x="3640" y="1751"/>
                  <a:pt x="3317" y="2320"/>
                </a:cubicBezTo>
                <a:cubicBezTo>
                  <a:pt x="3015" y="2870"/>
                  <a:pt x="2874" y="3438"/>
                  <a:pt x="2909" y="4059"/>
                </a:cubicBezTo>
                <a:cubicBezTo>
                  <a:pt x="2909" y="4129"/>
                  <a:pt x="2909" y="4200"/>
                  <a:pt x="2909" y="4271"/>
                </a:cubicBezTo>
                <a:cubicBezTo>
                  <a:pt x="2856" y="4307"/>
                  <a:pt x="2803" y="4325"/>
                  <a:pt x="2749" y="4360"/>
                </a:cubicBezTo>
                <a:cubicBezTo>
                  <a:pt x="2678" y="4271"/>
                  <a:pt x="2625" y="4200"/>
                  <a:pt x="2554" y="4129"/>
                </a:cubicBezTo>
                <a:cubicBezTo>
                  <a:pt x="2395" y="3952"/>
                  <a:pt x="2200" y="3757"/>
                  <a:pt x="1987" y="3633"/>
                </a:cubicBezTo>
                <a:cubicBezTo>
                  <a:pt x="1754" y="3501"/>
                  <a:pt x="1549" y="3441"/>
                  <a:pt x="1361" y="3441"/>
                </a:cubicBezTo>
                <a:cubicBezTo>
                  <a:pt x="1117" y="3441"/>
                  <a:pt x="902" y="3542"/>
                  <a:pt x="692" y="3721"/>
                </a:cubicBezTo>
                <a:cubicBezTo>
                  <a:pt x="603" y="3792"/>
                  <a:pt x="532" y="3863"/>
                  <a:pt x="461" y="3952"/>
                </a:cubicBezTo>
                <a:cubicBezTo>
                  <a:pt x="195" y="4307"/>
                  <a:pt x="53" y="4715"/>
                  <a:pt x="18" y="5158"/>
                </a:cubicBezTo>
                <a:cubicBezTo>
                  <a:pt x="0" y="5548"/>
                  <a:pt x="53" y="5939"/>
                  <a:pt x="160" y="6311"/>
                </a:cubicBezTo>
                <a:cubicBezTo>
                  <a:pt x="355" y="6950"/>
                  <a:pt x="621" y="7571"/>
                  <a:pt x="905" y="8156"/>
                </a:cubicBezTo>
                <a:cubicBezTo>
                  <a:pt x="1437" y="9273"/>
                  <a:pt x="1969" y="10408"/>
                  <a:pt x="2501" y="11526"/>
                </a:cubicBezTo>
                <a:cubicBezTo>
                  <a:pt x="2537" y="11561"/>
                  <a:pt x="2554" y="11615"/>
                  <a:pt x="2572" y="11668"/>
                </a:cubicBezTo>
                <a:cubicBezTo>
                  <a:pt x="2501" y="11668"/>
                  <a:pt x="2448" y="11650"/>
                  <a:pt x="2395" y="11650"/>
                </a:cubicBezTo>
                <a:cubicBezTo>
                  <a:pt x="2306" y="11632"/>
                  <a:pt x="2200" y="11632"/>
                  <a:pt x="2111" y="11632"/>
                </a:cubicBezTo>
                <a:cubicBezTo>
                  <a:pt x="1685" y="11650"/>
                  <a:pt x="1348" y="11934"/>
                  <a:pt x="1277" y="12360"/>
                </a:cubicBezTo>
                <a:cubicBezTo>
                  <a:pt x="1224" y="12608"/>
                  <a:pt x="1242" y="12874"/>
                  <a:pt x="1295" y="13140"/>
                </a:cubicBezTo>
                <a:cubicBezTo>
                  <a:pt x="1437" y="13903"/>
                  <a:pt x="1774" y="14577"/>
                  <a:pt x="2306" y="15162"/>
                </a:cubicBezTo>
                <a:cubicBezTo>
                  <a:pt x="3211" y="16173"/>
                  <a:pt x="4293" y="16918"/>
                  <a:pt x="5570" y="17344"/>
                </a:cubicBezTo>
                <a:cubicBezTo>
                  <a:pt x="6173" y="17539"/>
                  <a:pt x="6794" y="17681"/>
                  <a:pt x="7432" y="17752"/>
                </a:cubicBezTo>
                <a:cubicBezTo>
                  <a:pt x="7600" y="17765"/>
                  <a:pt x="7767" y="17772"/>
                  <a:pt x="7935" y="17772"/>
                </a:cubicBezTo>
                <a:cubicBezTo>
                  <a:pt x="8422" y="17772"/>
                  <a:pt x="8908" y="17716"/>
                  <a:pt x="9383" y="17610"/>
                </a:cubicBezTo>
                <a:cubicBezTo>
                  <a:pt x="9423" y="17601"/>
                  <a:pt x="9462" y="17597"/>
                  <a:pt x="9500" y="17597"/>
                </a:cubicBezTo>
                <a:cubicBezTo>
                  <a:pt x="9613" y="17597"/>
                  <a:pt x="9716" y="17636"/>
                  <a:pt x="9809" y="17716"/>
                </a:cubicBezTo>
                <a:cubicBezTo>
                  <a:pt x="9862" y="17770"/>
                  <a:pt x="9915" y="17823"/>
                  <a:pt x="9969" y="17876"/>
                </a:cubicBezTo>
                <a:cubicBezTo>
                  <a:pt x="10110" y="18089"/>
                  <a:pt x="10199" y="18302"/>
                  <a:pt x="10217" y="18550"/>
                </a:cubicBezTo>
                <a:cubicBezTo>
                  <a:pt x="10252" y="18940"/>
                  <a:pt x="10270" y="19330"/>
                  <a:pt x="10252" y="19721"/>
                </a:cubicBezTo>
                <a:cubicBezTo>
                  <a:pt x="10235" y="20270"/>
                  <a:pt x="10181" y="20820"/>
                  <a:pt x="10146" y="21352"/>
                </a:cubicBezTo>
                <a:cubicBezTo>
                  <a:pt x="10110" y="22204"/>
                  <a:pt x="10057" y="23055"/>
                  <a:pt x="10004" y="23907"/>
                </a:cubicBezTo>
                <a:cubicBezTo>
                  <a:pt x="9951" y="24740"/>
                  <a:pt x="10004" y="25574"/>
                  <a:pt x="10110" y="26390"/>
                </a:cubicBezTo>
                <a:cubicBezTo>
                  <a:pt x="10199" y="27170"/>
                  <a:pt x="10306" y="27933"/>
                  <a:pt x="10394" y="28714"/>
                </a:cubicBezTo>
                <a:cubicBezTo>
                  <a:pt x="10501" y="29636"/>
                  <a:pt x="10572" y="30558"/>
                  <a:pt x="10589" y="31481"/>
                </a:cubicBezTo>
                <a:cubicBezTo>
                  <a:pt x="10625" y="32243"/>
                  <a:pt x="10643" y="33006"/>
                  <a:pt x="10643" y="33769"/>
                </a:cubicBezTo>
                <a:cubicBezTo>
                  <a:pt x="10643" y="35046"/>
                  <a:pt x="10607" y="36341"/>
                  <a:pt x="10589" y="37618"/>
                </a:cubicBezTo>
                <a:cubicBezTo>
                  <a:pt x="10572" y="40012"/>
                  <a:pt x="10518" y="42407"/>
                  <a:pt x="10625" y="44801"/>
                </a:cubicBezTo>
                <a:cubicBezTo>
                  <a:pt x="10660" y="45600"/>
                  <a:pt x="10731" y="46398"/>
                  <a:pt x="10802" y="47178"/>
                </a:cubicBezTo>
                <a:cubicBezTo>
                  <a:pt x="10838" y="47746"/>
                  <a:pt x="10891" y="48331"/>
                  <a:pt x="10944" y="48899"/>
                </a:cubicBezTo>
                <a:cubicBezTo>
                  <a:pt x="10980" y="49360"/>
                  <a:pt x="11033" y="49821"/>
                  <a:pt x="11068" y="50282"/>
                </a:cubicBezTo>
                <a:cubicBezTo>
                  <a:pt x="11104" y="50779"/>
                  <a:pt x="11157" y="51275"/>
                  <a:pt x="11192" y="51772"/>
                </a:cubicBezTo>
                <a:cubicBezTo>
                  <a:pt x="11228" y="52216"/>
                  <a:pt x="11246" y="52659"/>
                  <a:pt x="11281" y="53102"/>
                </a:cubicBezTo>
                <a:cubicBezTo>
                  <a:pt x="11317" y="53670"/>
                  <a:pt x="11352" y="54238"/>
                  <a:pt x="11405" y="54823"/>
                </a:cubicBezTo>
                <a:cubicBezTo>
                  <a:pt x="11441" y="55266"/>
                  <a:pt x="11458" y="55710"/>
                  <a:pt x="11512" y="56171"/>
                </a:cubicBezTo>
                <a:cubicBezTo>
                  <a:pt x="11600" y="56845"/>
                  <a:pt x="11689" y="57537"/>
                  <a:pt x="11778" y="58211"/>
                </a:cubicBezTo>
                <a:cubicBezTo>
                  <a:pt x="11778" y="58246"/>
                  <a:pt x="11778" y="58282"/>
                  <a:pt x="11795" y="58300"/>
                </a:cubicBezTo>
                <a:cubicBezTo>
                  <a:pt x="11810" y="58358"/>
                  <a:pt x="11825" y="58393"/>
                  <a:pt x="11870" y="58393"/>
                </a:cubicBezTo>
                <a:cubicBezTo>
                  <a:pt x="11879" y="58393"/>
                  <a:pt x="11890" y="58391"/>
                  <a:pt x="11902" y="58388"/>
                </a:cubicBezTo>
                <a:cubicBezTo>
                  <a:pt x="11955" y="58388"/>
                  <a:pt x="11973" y="58335"/>
                  <a:pt x="11991" y="58282"/>
                </a:cubicBezTo>
                <a:cubicBezTo>
                  <a:pt x="11991" y="58246"/>
                  <a:pt x="11991" y="58211"/>
                  <a:pt x="11973" y="58175"/>
                </a:cubicBezTo>
                <a:cubicBezTo>
                  <a:pt x="11937" y="57767"/>
                  <a:pt x="11884" y="57359"/>
                  <a:pt x="11831" y="56969"/>
                </a:cubicBezTo>
                <a:cubicBezTo>
                  <a:pt x="11760" y="56384"/>
                  <a:pt x="11689" y="55816"/>
                  <a:pt x="11636" y="55231"/>
                </a:cubicBezTo>
                <a:cubicBezTo>
                  <a:pt x="11565" y="54273"/>
                  <a:pt x="11512" y="53315"/>
                  <a:pt x="11441" y="52357"/>
                </a:cubicBezTo>
                <a:cubicBezTo>
                  <a:pt x="11370" y="51435"/>
                  <a:pt x="11299" y="50495"/>
                  <a:pt x="11210" y="49573"/>
                </a:cubicBezTo>
                <a:cubicBezTo>
                  <a:pt x="11121" y="48508"/>
                  <a:pt x="11033" y="47426"/>
                  <a:pt x="10944" y="46362"/>
                </a:cubicBezTo>
                <a:cubicBezTo>
                  <a:pt x="10855" y="45369"/>
                  <a:pt x="10802" y="44376"/>
                  <a:pt x="10784" y="43382"/>
                </a:cubicBezTo>
                <a:cubicBezTo>
                  <a:pt x="10767" y="41715"/>
                  <a:pt x="10784" y="40030"/>
                  <a:pt x="10802" y="38363"/>
                </a:cubicBezTo>
                <a:cubicBezTo>
                  <a:pt x="10820" y="36394"/>
                  <a:pt x="10891" y="34425"/>
                  <a:pt x="10838" y="32456"/>
                </a:cubicBezTo>
                <a:cubicBezTo>
                  <a:pt x="10802" y="31498"/>
                  <a:pt x="10784" y="30540"/>
                  <a:pt x="10696" y="29583"/>
                </a:cubicBezTo>
                <a:cubicBezTo>
                  <a:pt x="10589" y="28589"/>
                  <a:pt x="10465" y="27614"/>
                  <a:pt x="10341" y="26620"/>
                </a:cubicBezTo>
                <a:cubicBezTo>
                  <a:pt x="10252" y="25929"/>
                  <a:pt x="10199" y="25237"/>
                  <a:pt x="10199" y="24545"/>
                </a:cubicBezTo>
                <a:cubicBezTo>
                  <a:pt x="10199" y="23463"/>
                  <a:pt x="10306" y="22364"/>
                  <a:pt x="10359" y="21282"/>
                </a:cubicBezTo>
                <a:cubicBezTo>
                  <a:pt x="10412" y="20608"/>
                  <a:pt x="10447" y="19916"/>
                  <a:pt x="10483" y="19242"/>
                </a:cubicBezTo>
                <a:cubicBezTo>
                  <a:pt x="10501" y="18905"/>
                  <a:pt x="10536" y="18568"/>
                  <a:pt x="10678" y="18248"/>
                </a:cubicBezTo>
                <a:cubicBezTo>
                  <a:pt x="10971" y="17517"/>
                  <a:pt x="11651" y="16994"/>
                  <a:pt x="12487" y="16994"/>
                </a:cubicBezTo>
                <a:cubicBezTo>
                  <a:pt x="12562" y="16994"/>
                  <a:pt x="12640" y="16998"/>
                  <a:pt x="12718" y="17007"/>
                </a:cubicBezTo>
                <a:cubicBezTo>
                  <a:pt x="12860" y="17025"/>
                  <a:pt x="13002" y="17033"/>
                  <a:pt x="13144" y="17033"/>
                </a:cubicBezTo>
                <a:cubicBezTo>
                  <a:pt x="13285" y="17033"/>
                  <a:pt x="13427" y="17025"/>
                  <a:pt x="13569" y="17007"/>
                </a:cubicBezTo>
                <a:cubicBezTo>
                  <a:pt x="14704" y="16847"/>
                  <a:pt x="15644" y="16333"/>
                  <a:pt x="16336" y="15393"/>
                </a:cubicBezTo>
                <a:cubicBezTo>
                  <a:pt x="16656" y="14949"/>
                  <a:pt x="16922" y="14488"/>
                  <a:pt x="17134" y="13991"/>
                </a:cubicBezTo>
                <a:cubicBezTo>
                  <a:pt x="17454" y="13317"/>
                  <a:pt x="17738" y="12626"/>
                  <a:pt x="18039" y="11952"/>
                </a:cubicBezTo>
                <a:cubicBezTo>
                  <a:pt x="18287" y="11402"/>
                  <a:pt x="18536" y="10870"/>
                  <a:pt x="18890" y="10373"/>
                </a:cubicBezTo>
                <a:cubicBezTo>
                  <a:pt x="19476" y="9539"/>
                  <a:pt x="19972" y="8652"/>
                  <a:pt x="20487" y="7783"/>
                </a:cubicBezTo>
                <a:cubicBezTo>
                  <a:pt x="20682" y="7429"/>
                  <a:pt x="20859" y="7074"/>
                  <a:pt x="21001" y="6701"/>
                </a:cubicBezTo>
                <a:cubicBezTo>
                  <a:pt x="21179" y="6222"/>
                  <a:pt x="21267" y="5744"/>
                  <a:pt x="21250" y="5229"/>
                </a:cubicBezTo>
                <a:cubicBezTo>
                  <a:pt x="21232" y="4679"/>
                  <a:pt x="20930" y="4271"/>
                  <a:pt x="20398" y="4094"/>
                </a:cubicBezTo>
                <a:cubicBezTo>
                  <a:pt x="20256" y="4041"/>
                  <a:pt x="20079" y="4005"/>
                  <a:pt x="19919" y="3988"/>
                </a:cubicBezTo>
                <a:cubicBezTo>
                  <a:pt x="19831" y="3970"/>
                  <a:pt x="19742" y="3934"/>
                  <a:pt x="19653" y="3899"/>
                </a:cubicBezTo>
                <a:cubicBezTo>
                  <a:pt x="19529" y="3828"/>
                  <a:pt x="19405" y="3775"/>
                  <a:pt x="19263" y="3739"/>
                </a:cubicBezTo>
                <a:cubicBezTo>
                  <a:pt x="19091" y="3699"/>
                  <a:pt x="18921" y="3679"/>
                  <a:pt x="18753" y="3679"/>
                </a:cubicBezTo>
                <a:cubicBezTo>
                  <a:pt x="18400" y="3679"/>
                  <a:pt x="18056" y="3766"/>
                  <a:pt x="17720" y="3934"/>
                </a:cubicBezTo>
                <a:cubicBezTo>
                  <a:pt x="17684" y="3952"/>
                  <a:pt x="17649" y="3952"/>
                  <a:pt x="17613" y="3970"/>
                </a:cubicBezTo>
                <a:cubicBezTo>
                  <a:pt x="17596" y="3775"/>
                  <a:pt x="17578" y="3597"/>
                  <a:pt x="17542" y="3420"/>
                </a:cubicBezTo>
                <a:cubicBezTo>
                  <a:pt x="17489" y="3030"/>
                  <a:pt x="17365" y="2675"/>
                  <a:pt x="17134" y="2338"/>
                </a:cubicBezTo>
                <a:cubicBezTo>
                  <a:pt x="16699" y="1706"/>
                  <a:pt x="15909" y="1430"/>
                  <a:pt x="15273" y="1430"/>
                </a:cubicBezTo>
                <a:cubicBezTo>
                  <a:pt x="15105" y="1430"/>
                  <a:pt x="14948" y="1450"/>
                  <a:pt x="14811" y="1487"/>
                </a:cubicBezTo>
                <a:cubicBezTo>
                  <a:pt x="14758" y="1487"/>
                  <a:pt x="14704" y="1504"/>
                  <a:pt x="14651" y="1504"/>
                </a:cubicBezTo>
                <a:cubicBezTo>
                  <a:pt x="14563" y="1025"/>
                  <a:pt x="14261" y="688"/>
                  <a:pt x="13871" y="440"/>
                </a:cubicBezTo>
                <a:cubicBezTo>
                  <a:pt x="13693" y="316"/>
                  <a:pt x="13498" y="245"/>
                  <a:pt x="13285" y="174"/>
                </a:cubicBezTo>
                <a:cubicBezTo>
                  <a:pt x="13019" y="68"/>
                  <a:pt x="12718" y="32"/>
                  <a:pt x="12416" y="14"/>
                </a:cubicBezTo>
                <a:cubicBezTo>
                  <a:pt x="12255" y="8"/>
                  <a:pt x="12097" y="1"/>
                  <a:pt x="11940" y="1"/>
                </a:cubicBezTo>
                <a:close/>
              </a:path>
            </a:pathLst>
          </a:custGeom>
          <a:solidFill>
            <a:srgbClr val="4C3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TITLE_ONLY_1_1_1">
    <p:bg>
      <p:bgPr>
        <a:solidFill>
          <a:schemeClr val="lt1"/>
        </a:solidFill>
      </p:bgPr>
    </p:bg>
    <p:spTree>
      <p:nvGrpSpPr>
        <p:cNvPr id="254" name="Shape 254"/>
        <p:cNvGrpSpPr/>
        <p:nvPr/>
      </p:nvGrpSpPr>
      <p:grpSpPr>
        <a:xfrm>
          <a:off x="0" y="0"/>
          <a:ext cx="0" cy="0"/>
          <a:chOff x="0" y="0"/>
          <a:chExt cx="0" cy="0"/>
        </a:xfrm>
      </p:grpSpPr>
      <p:sp>
        <p:nvSpPr>
          <p:cNvPr id="255" name="Google Shape;255;p24"/>
          <p:cNvSpPr txBox="1"/>
          <p:nvPr>
            <p:ph type="title"/>
          </p:nvPr>
        </p:nvSpPr>
        <p:spPr>
          <a:xfrm>
            <a:off x="718700" y="2548924"/>
            <a:ext cx="4310700" cy="2040300"/>
          </a:xfrm>
          <a:prstGeom prst="rect">
            <a:avLst/>
          </a:prstGeom>
        </p:spPr>
        <p:txBody>
          <a:bodyPr anchorCtr="0" anchor="ctr" bIns="91425" lIns="91425" spcFirstLastPara="1" rIns="91425" wrap="square" tIns="91425">
            <a:normAutofit/>
          </a:bodyPr>
          <a:lstStyle>
            <a:lvl1pPr lvl="0" rtl="0">
              <a:spcBef>
                <a:spcPts val="0"/>
              </a:spcBef>
              <a:spcAft>
                <a:spcPts val="0"/>
              </a:spcAft>
              <a:buSzPts val="3400"/>
              <a:buNone/>
              <a:defRPr sz="4000">
                <a:solidFill>
                  <a:schemeClr val="dk2"/>
                </a:solidFill>
              </a:defRPr>
            </a:lvl1pPr>
            <a:lvl2pPr lvl="1" rtl="0" algn="r">
              <a:spcBef>
                <a:spcPts val="0"/>
              </a:spcBef>
              <a:spcAft>
                <a:spcPts val="0"/>
              </a:spcAft>
              <a:buSzPts val="3400"/>
              <a:buNone/>
              <a:defRPr sz="3400"/>
            </a:lvl2pPr>
            <a:lvl3pPr lvl="2" rtl="0" algn="r">
              <a:spcBef>
                <a:spcPts val="0"/>
              </a:spcBef>
              <a:spcAft>
                <a:spcPts val="0"/>
              </a:spcAft>
              <a:buSzPts val="3400"/>
              <a:buNone/>
              <a:defRPr sz="3400"/>
            </a:lvl3pPr>
            <a:lvl4pPr lvl="3" rtl="0" algn="r">
              <a:spcBef>
                <a:spcPts val="0"/>
              </a:spcBef>
              <a:spcAft>
                <a:spcPts val="0"/>
              </a:spcAft>
              <a:buSzPts val="3400"/>
              <a:buNone/>
              <a:defRPr sz="3400"/>
            </a:lvl4pPr>
            <a:lvl5pPr lvl="4" rtl="0" algn="r">
              <a:spcBef>
                <a:spcPts val="0"/>
              </a:spcBef>
              <a:spcAft>
                <a:spcPts val="0"/>
              </a:spcAft>
              <a:buSzPts val="3400"/>
              <a:buNone/>
              <a:defRPr sz="3400"/>
            </a:lvl5pPr>
            <a:lvl6pPr lvl="5" rtl="0" algn="r">
              <a:spcBef>
                <a:spcPts val="0"/>
              </a:spcBef>
              <a:spcAft>
                <a:spcPts val="0"/>
              </a:spcAft>
              <a:buSzPts val="3400"/>
              <a:buNone/>
              <a:defRPr sz="3400"/>
            </a:lvl6pPr>
            <a:lvl7pPr lvl="6" rtl="0" algn="r">
              <a:spcBef>
                <a:spcPts val="0"/>
              </a:spcBef>
              <a:spcAft>
                <a:spcPts val="0"/>
              </a:spcAft>
              <a:buSzPts val="3400"/>
              <a:buNone/>
              <a:defRPr sz="3400"/>
            </a:lvl7pPr>
            <a:lvl8pPr lvl="7" rtl="0" algn="r">
              <a:spcBef>
                <a:spcPts val="0"/>
              </a:spcBef>
              <a:spcAft>
                <a:spcPts val="0"/>
              </a:spcAft>
              <a:buSzPts val="3400"/>
              <a:buNone/>
              <a:defRPr sz="3400"/>
            </a:lvl8pPr>
            <a:lvl9pPr lvl="8" rtl="0" algn="r">
              <a:spcBef>
                <a:spcPts val="0"/>
              </a:spcBef>
              <a:spcAft>
                <a:spcPts val="0"/>
              </a:spcAft>
              <a:buSzPts val="3400"/>
              <a:buNone/>
              <a:defRPr sz="3400"/>
            </a:lvl9pPr>
          </a:lstStyle>
          <a:p/>
        </p:txBody>
      </p:sp>
      <p:sp>
        <p:nvSpPr>
          <p:cNvPr id="256" name="Google Shape;256;p24"/>
          <p:cNvSpPr/>
          <p:nvPr/>
        </p:nvSpPr>
        <p:spPr>
          <a:xfrm rot="-1346418">
            <a:off x="-16088" y="316515"/>
            <a:ext cx="3363710" cy="768546"/>
          </a:xfrm>
          <a:custGeom>
            <a:rect b="b" l="l" r="r" t="t"/>
            <a:pathLst>
              <a:path extrusionOk="0" h="10910" w="47750">
                <a:moveTo>
                  <a:pt x="47678" y="4347"/>
                </a:moveTo>
                <a:cubicBezTo>
                  <a:pt x="47536" y="5287"/>
                  <a:pt x="46596" y="5766"/>
                  <a:pt x="45816" y="6120"/>
                </a:cubicBezTo>
                <a:cubicBezTo>
                  <a:pt x="44769" y="6582"/>
                  <a:pt x="43705" y="7007"/>
                  <a:pt x="42623" y="7380"/>
                </a:cubicBezTo>
                <a:cubicBezTo>
                  <a:pt x="40495" y="8107"/>
                  <a:pt x="38277" y="8604"/>
                  <a:pt x="36025" y="8799"/>
                </a:cubicBezTo>
                <a:cubicBezTo>
                  <a:pt x="33808" y="8994"/>
                  <a:pt x="31608" y="8763"/>
                  <a:pt x="29391" y="8497"/>
                </a:cubicBezTo>
                <a:cubicBezTo>
                  <a:pt x="27830" y="8320"/>
                  <a:pt x="26251" y="8160"/>
                  <a:pt x="24691" y="8249"/>
                </a:cubicBezTo>
                <a:cubicBezTo>
                  <a:pt x="24637" y="8071"/>
                  <a:pt x="24566" y="7876"/>
                  <a:pt x="24495" y="7717"/>
                </a:cubicBezTo>
                <a:cubicBezTo>
                  <a:pt x="24052" y="6865"/>
                  <a:pt x="23307" y="6156"/>
                  <a:pt x="22597" y="5500"/>
                </a:cubicBezTo>
                <a:cubicBezTo>
                  <a:pt x="21906" y="4861"/>
                  <a:pt x="21143" y="4293"/>
                  <a:pt x="20345" y="3779"/>
                </a:cubicBezTo>
                <a:cubicBezTo>
                  <a:pt x="18731" y="2715"/>
                  <a:pt x="16957" y="1934"/>
                  <a:pt x="15095" y="1367"/>
                </a:cubicBezTo>
                <a:cubicBezTo>
                  <a:pt x="10802" y="54"/>
                  <a:pt x="6226" y="36"/>
                  <a:pt x="1791" y="373"/>
                </a:cubicBezTo>
                <a:cubicBezTo>
                  <a:pt x="1206" y="409"/>
                  <a:pt x="621" y="462"/>
                  <a:pt x="35" y="515"/>
                </a:cubicBezTo>
                <a:cubicBezTo>
                  <a:pt x="0" y="533"/>
                  <a:pt x="0" y="586"/>
                  <a:pt x="35" y="586"/>
                </a:cubicBezTo>
                <a:cubicBezTo>
                  <a:pt x="4434" y="178"/>
                  <a:pt x="8940" y="1"/>
                  <a:pt x="13285" y="959"/>
                </a:cubicBezTo>
                <a:cubicBezTo>
                  <a:pt x="16939" y="1775"/>
                  <a:pt x="20487" y="3424"/>
                  <a:pt x="23130" y="6103"/>
                </a:cubicBezTo>
                <a:cubicBezTo>
                  <a:pt x="23733" y="6723"/>
                  <a:pt x="24389" y="7415"/>
                  <a:pt x="24637" y="8249"/>
                </a:cubicBezTo>
                <a:cubicBezTo>
                  <a:pt x="24052" y="8284"/>
                  <a:pt x="23484" y="8355"/>
                  <a:pt x="22935" y="8479"/>
                </a:cubicBezTo>
                <a:cubicBezTo>
                  <a:pt x="22420" y="8586"/>
                  <a:pt x="21888" y="8728"/>
                  <a:pt x="21409" y="8941"/>
                </a:cubicBezTo>
                <a:cubicBezTo>
                  <a:pt x="21090" y="9082"/>
                  <a:pt x="20753" y="9278"/>
                  <a:pt x="20611" y="9615"/>
                </a:cubicBezTo>
                <a:cubicBezTo>
                  <a:pt x="20487" y="9934"/>
                  <a:pt x="20593" y="10271"/>
                  <a:pt x="20841" y="10519"/>
                </a:cubicBezTo>
                <a:cubicBezTo>
                  <a:pt x="21143" y="10821"/>
                  <a:pt x="21569" y="10909"/>
                  <a:pt x="21994" y="10892"/>
                </a:cubicBezTo>
                <a:cubicBezTo>
                  <a:pt x="22793" y="10874"/>
                  <a:pt x="23857" y="10697"/>
                  <a:pt x="24407" y="10040"/>
                </a:cubicBezTo>
                <a:cubicBezTo>
                  <a:pt x="24815" y="9544"/>
                  <a:pt x="24850" y="8905"/>
                  <a:pt x="24708" y="8320"/>
                </a:cubicBezTo>
                <a:cubicBezTo>
                  <a:pt x="26358" y="8213"/>
                  <a:pt x="28007" y="8408"/>
                  <a:pt x="29639" y="8604"/>
                </a:cubicBezTo>
                <a:cubicBezTo>
                  <a:pt x="31750" y="8852"/>
                  <a:pt x="33861" y="9047"/>
                  <a:pt x="35989" y="8870"/>
                </a:cubicBezTo>
                <a:cubicBezTo>
                  <a:pt x="38082" y="8692"/>
                  <a:pt x="40140" y="8249"/>
                  <a:pt x="42126" y="7610"/>
                </a:cubicBezTo>
                <a:cubicBezTo>
                  <a:pt x="43120" y="7291"/>
                  <a:pt x="44078" y="6919"/>
                  <a:pt x="45035" y="6528"/>
                </a:cubicBezTo>
                <a:cubicBezTo>
                  <a:pt x="45816" y="6191"/>
                  <a:pt x="46685" y="5890"/>
                  <a:pt x="47288" y="5269"/>
                </a:cubicBezTo>
                <a:cubicBezTo>
                  <a:pt x="47519" y="5021"/>
                  <a:pt x="47696" y="4719"/>
                  <a:pt x="47749" y="4364"/>
                </a:cubicBezTo>
                <a:cubicBezTo>
                  <a:pt x="47749" y="4329"/>
                  <a:pt x="47696" y="4311"/>
                  <a:pt x="47678" y="4347"/>
                </a:cubicBezTo>
                <a:close/>
                <a:moveTo>
                  <a:pt x="24708" y="8604"/>
                </a:moveTo>
                <a:cubicBezTo>
                  <a:pt x="24779" y="9100"/>
                  <a:pt x="24673" y="9632"/>
                  <a:pt x="24336" y="10023"/>
                </a:cubicBezTo>
                <a:cubicBezTo>
                  <a:pt x="24016" y="10395"/>
                  <a:pt x="23538" y="10572"/>
                  <a:pt x="23076" y="10679"/>
                </a:cubicBezTo>
                <a:cubicBezTo>
                  <a:pt x="22580" y="10803"/>
                  <a:pt x="22012" y="10909"/>
                  <a:pt x="21516" y="10803"/>
                </a:cubicBezTo>
                <a:cubicBezTo>
                  <a:pt x="20983" y="10697"/>
                  <a:pt x="20416" y="10164"/>
                  <a:pt x="20700" y="9597"/>
                </a:cubicBezTo>
                <a:cubicBezTo>
                  <a:pt x="20912" y="9153"/>
                  <a:pt x="21462" y="8994"/>
                  <a:pt x="21888" y="8852"/>
                </a:cubicBezTo>
                <a:cubicBezTo>
                  <a:pt x="22367" y="8675"/>
                  <a:pt x="22864" y="8550"/>
                  <a:pt x="23360" y="8479"/>
                </a:cubicBezTo>
                <a:cubicBezTo>
                  <a:pt x="23786" y="8391"/>
                  <a:pt x="24229" y="8355"/>
                  <a:pt x="24655" y="8320"/>
                </a:cubicBezTo>
                <a:cubicBezTo>
                  <a:pt x="24673" y="8408"/>
                  <a:pt x="24691" y="8515"/>
                  <a:pt x="24708" y="86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257" name="Shape 257"/>
        <p:cNvGrpSpPr/>
        <p:nvPr/>
      </p:nvGrpSpPr>
      <p:grpSpPr>
        <a:xfrm>
          <a:off x="0" y="0"/>
          <a:ext cx="0" cy="0"/>
          <a:chOff x="0" y="0"/>
          <a:chExt cx="0" cy="0"/>
        </a:xfrm>
      </p:grpSpPr>
      <p:sp>
        <p:nvSpPr>
          <p:cNvPr id="258" name="Google Shape;258;p25"/>
          <p:cNvSpPr txBox="1"/>
          <p:nvPr>
            <p:ph type="title"/>
          </p:nvPr>
        </p:nvSpPr>
        <p:spPr>
          <a:xfrm>
            <a:off x="3570500" y="2904372"/>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2200"/>
              <a:buFont typeface="Barlow Black"/>
              <a:buNone/>
              <a:defRPr i="0" sz="1800"/>
            </a:lvl1pPr>
            <a:lvl2pPr lvl="1" rtl="0" algn="ctr">
              <a:spcBef>
                <a:spcPts val="0"/>
              </a:spcBef>
              <a:spcAft>
                <a:spcPts val="0"/>
              </a:spcAft>
              <a:buSzPts val="2200"/>
              <a:buFont typeface="Barlow Black"/>
              <a:buNone/>
              <a:defRPr sz="2200">
                <a:latin typeface="Barlow Black"/>
                <a:ea typeface="Barlow Black"/>
                <a:cs typeface="Barlow Black"/>
                <a:sym typeface="Barlow Black"/>
              </a:defRPr>
            </a:lvl2pPr>
            <a:lvl3pPr lvl="2" rtl="0" algn="ctr">
              <a:spcBef>
                <a:spcPts val="0"/>
              </a:spcBef>
              <a:spcAft>
                <a:spcPts val="0"/>
              </a:spcAft>
              <a:buSzPts val="2200"/>
              <a:buFont typeface="Barlow Black"/>
              <a:buNone/>
              <a:defRPr sz="2200">
                <a:latin typeface="Barlow Black"/>
                <a:ea typeface="Barlow Black"/>
                <a:cs typeface="Barlow Black"/>
                <a:sym typeface="Barlow Black"/>
              </a:defRPr>
            </a:lvl3pPr>
            <a:lvl4pPr lvl="3" rtl="0" algn="ctr">
              <a:spcBef>
                <a:spcPts val="0"/>
              </a:spcBef>
              <a:spcAft>
                <a:spcPts val="0"/>
              </a:spcAft>
              <a:buSzPts val="2200"/>
              <a:buFont typeface="Barlow Black"/>
              <a:buNone/>
              <a:defRPr sz="2200">
                <a:latin typeface="Barlow Black"/>
                <a:ea typeface="Barlow Black"/>
                <a:cs typeface="Barlow Black"/>
                <a:sym typeface="Barlow Black"/>
              </a:defRPr>
            </a:lvl4pPr>
            <a:lvl5pPr lvl="4" rtl="0" algn="ctr">
              <a:spcBef>
                <a:spcPts val="0"/>
              </a:spcBef>
              <a:spcAft>
                <a:spcPts val="0"/>
              </a:spcAft>
              <a:buSzPts val="2200"/>
              <a:buFont typeface="Barlow Black"/>
              <a:buNone/>
              <a:defRPr sz="2200">
                <a:latin typeface="Barlow Black"/>
                <a:ea typeface="Barlow Black"/>
                <a:cs typeface="Barlow Black"/>
                <a:sym typeface="Barlow Black"/>
              </a:defRPr>
            </a:lvl5pPr>
            <a:lvl6pPr lvl="5" rtl="0" algn="ctr">
              <a:spcBef>
                <a:spcPts val="0"/>
              </a:spcBef>
              <a:spcAft>
                <a:spcPts val="0"/>
              </a:spcAft>
              <a:buSzPts val="2200"/>
              <a:buFont typeface="Barlow Black"/>
              <a:buNone/>
              <a:defRPr sz="2200">
                <a:latin typeface="Barlow Black"/>
                <a:ea typeface="Barlow Black"/>
                <a:cs typeface="Barlow Black"/>
                <a:sym typeface="Barlow Black"/>
              </a:defRPr>
            </a:lvl6pPr>
            <a:lvl7pPr lvl="6" rtl="0" algn="ctr">
              <a:spcBef>
                <a:spcPts val="0"/>
              </a:spcBef>
              <a:spcAft>
                <a:spcPts val="0"/>
              </a:spcAft>
              <a:buSzPts val="2200"/>
              <a:buFont typeface="Barlow Black"/>
              <a:buNone/>
              <a:defRPr sz="2200">
                <a:latin typeface="Barlow Black"/>
                <a:ea typeface="Barlow Black"/>
                <a:cs typeface="Barlow Black"/>
                <a:sym typeface="Barlow Black"/>
              </a:defRPr>
            </a:lvl7pPr>
            <a:lvl8pPr lvl="7" rtl="0" algn="ctr">
              <a:spcBef>
                <a:spcPts val="0"/>
              </a:spcBef>
              <a:spcAft>
                <a:spcPts val="0"/>
              </a:spcAft>
              <a:buSzPts val="2200"/>
              <a:buFont typeface="Barlow Black"/>
              <a:buNone/>
              <a:defRPr sz="2200">
                <a:latin typeface="Barlow Black"/>
                <a:ea typeface="Barlow Black"/>
                <a:cs typeface="Barlow Black"/>
                <a:sym typeface="Barlow Black"/>
              </a:defRPr>
            </a:lvl8pPr>
            <a:lvl9pPr lvl="8" rtl="0" algn="ctr">
              <a:spcBef>
                <a:spcPts val="0"/>
              </a:spcBef>
              <a:spcAft>
                <a:spcPts val="0"/>
              </a:spcAft>
              <a:buSzPts val="2200"/>
              <a:buFont typeface="Barlow Black"/>
              <a:buNone/>
              <a:defRPr sz="2200">
                <a:latin typeface="Barlow Black"/>
                <a:ea typeface="Barlow Black"/>
                <a:cs typeface="Barlow Black"/>
                <a:sym typeface="Barlow Black"/>
              </a:defRPr>
            </a:lvl9pPr>
          </a:lstStyle>
          <a:p/>
        </p:txBody>
      </p:sp>
      <p:sp>
        <p:nvSpPr>
          <p:cNvPr id="259" name="Google Shape;259;p25"/>
          <p:cNvSpPr txBox="1"/>
          <p:nvPr>
            <p:ph idx="1" type="subTitle"/>
          </p:nvPr>
        </p:nvSpPr>
        <p:spPr>
          <a:xfrm>
            <a:off x="3466975" y="3242624"/>
            <a:ext cx="2206800" cy="939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sp>
        <p:nvSpPr>
          <p:cNvPr id="260" name="Google Shape;260;p25"/>
          <p:cNvSpPr txBox="1"/>
          <p:nvPr>
            <p:ph idx="2" type="title"/>
          </p:nvPr>
        </p:nvSpPr>
        <p:spPr>
          <a:xfrm>
            <a:off x="822062" y="2904372"/>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2200"/>
              <a:buFont typeface="Barlow Black"/>
              <a:buNone/>
              <a:defRPr i="0" sz="1800"/>
            </a:lvl1pPr>
            <a:lvl2pPr lvl="1" rtl="0" algn="ctr">
              <a:spcBef>
                <a:spcPts val="0"/>
              </a:spcBef>
              <a:spcAft>
                <a:spcPts val="0"/>
              </a:spcAft>
              <a:buSzPts val="2200"/>
              <a:buFont typeface="Barlow Black"/>
              <a:buNone/>
              <a:defRPr sz="2200">
                <a:latin typeface="Barlow Black"/>
                <a:ea typeface="Barlow Black"/>
                <a:cs typeface="Barlow Black"/>
                <a:sym typeface="Barlow Black"/>
              </a:defRPr>
            </a:lvl2pPr>
            <a:lvl3pPr lvl="2" rtl="0" algn="ctr">
              <a:spcBef>
                <a:spcPts val="0"/>
              </a:spcBef>
              <a:spcAft>
                <a:spcPts val="0"/>
              </a:spcAft>
              <a:buSzPts val="2200"/>
              <a:buFont typeface="Barlow Black"/>
              <a:buNone/>
              <a:defRPr sz="2200">
                <a:latin typeface="Barlow Black"/>
                <a:ea typeface="Barlow Black"/>
                <a:cs typeface="Barlow Black"/>
                <a:sym typeface="Barlow Black"/>
              </a:defRPr>
            </a:lvl3pPr>
            <a:lvl4pPr lvl="3" rtl="0" algn="ctr">
              <a:spcBef>
                <a:spcPts val="0"/>
              </a:spcBef>
              <a:spcAft>
                <a:spcPts val="0"/>
              </a:spcAft>
              <a:buSzPts val="2200"/>
              <a:buFont typeface="Barlow Black"/>
              <a:buNone/>
              <a:defRPr sz="2200">
                <a:latin typeface="Barlow Black"/>
                <a:ea typeface="Barlow Black"/>
                <a:cs typeface="Barlow Black"/>
                <a:sym typeface="Barlow Black"/>
              </a:defRPr>
            </a:lvl4pPr>
            <a:lvl5pPr lvl="4" rtl="0" algn="ctr">
              <a:spcBef>
                <a:spcPts val="0"/>
              </a:spcBef>
              <a:spcAft>
                <a:spcPts val="0"/>
              </a:spcAft>
              <a:buSzPts val="2200"/>
              <a:buFont typeface="Barlow Black"/>
              <a:buNone/>
              <a:defRPr sz="2200">
                <a:latin typeface="Barlow Black"/>
                <a:ea typeface="Barlow Black"/>
                <a:cs typeface="Barlow Black"/>
                <a:sym typeface="Barlow Black"/>
              </a:defRPr>
            </a:lvl5pPr>
            <a:lvl6pPr lvl="5" rtl="0" algn="ctr">
              <a:spcBef>
                <a:spcPts val="0"/>
              </a:spcBef>
              <a:spcAft>
                <a:spcPts val="0"/>
              </a:spcAft>
              <a:buSzPts val="2200"/>
              <a:buFont typeface="Barlow Black"/>
              <a:buNone/>
              <a:defRPr sz="2200">
                <a:latin typeface="Barlow Black"/>
                <a:ea typeface="Barlow Black"/>
                <a:cs typeface="Barlow Black"/>
                <a:sym typeface="Barlow Black"/>
              </a:defRPr>
            </a:lvl6pPr>
            <a:lvl7pPr lvl="6" rtl="0" algn="ctr">
              <a:spcBef>
                <a:spcPts val="0"/>
              </a:spcBef>
              <a:spcAft>
                <a:spcPts val="0"/>
              </a:spcAft>
              <a:buSzPts val="2200"/>
              <a:buFont typeface="Barlow Black"/>
              <a:buNone/>
              <a:defRPr sz="2200">
                <a:latin typeface="Barlow Black"/>
                <a:ea typeface="Barlow Black"/>
                <a:cs typeface="Barlow Black"/>
                <a:sym typeface="Barlow Black"/>
              </a:defRPr>
            </a:lvl7pPr>
            <a:lvl8pPr lvl="7" rtl="0" algn="ctr">
              <a:spcBef>
                <a:spcPts val="0"/>
              </a:spcBef>
              <a:spcAft>
                <a:spcPts val="0"/>
              </a:spcAft>
              <a:buSzPts val="2200"/>
              <a:buFont typeface="Barlow Black"/>
              <a:buNone/>
              <a:defRPr sz="2200">
                <a:latin typeface="Barlow Black"/>
                <a:ea typeface="Barlow Black"/>
                <a:cs typeface="Barlow Black"/>
                <a:sym typeface="Barlow Black"/>
              </a:defRPr>
            </a:lvl8pPr>
            <a:lvl9pPr lvl="8" rtl="0" algn="ctr">
              <a:spcBef>
                <a:spcPts val="0"/>
              </a:spcBef>
              <a:spcAft>
                <a:spcPts val="0"/>
              </a:spcAft>
              <a:buSzPts val="2200"/>
              <a:buFont typeface="Barlow Black"/>
              <a:buNone/>
              <a:defRPr sz="2200">
                <a:latin typeface="Barlow Black"/>
                <a:ea typeface="Barlow Black"/>
                <a:cs typeface="Barlow Black"/>
                <a:sym typeface="Barlow Black"/>
              </a:defRPr>
            </a:lvl9pPr>
          </a:lstStyle>
          <a:p/>
        </p:txBody>
      </p:sp>
      <p:sp>
        <p:nvSpPr>
          <p:cNvPr id="261" name="Google Shape;261;p25"/>
          <p:cNvSpPr txBox="1"/>
          <p:nvPr>
            <p:ph idx="3" type="subTitle"/>
          </p:nvPr>
        </p:nvSpPr>
        <p:spPr>
          <a:xfrm>
            <a:off x="718700" y="3242624"/>
            <a:ext cx="2206800" cy="939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sp>
        <p:nvSpPr>
          <p:cNvPr id="262" name="Google Shape;262;p25"/>
          <p:cNvSpPr txBox="1"/>
          <p:nvPr>
            <p:ph idx="4" type="title"/>
          </p:nvPr>
        </p:nvSpPr>
        <p:spPr>
          <a:xfrm>
            <a:off x="6319375" y="2904372"/>
            <a:ext cx="2002200" cy="401700"/>
          </a:xfrm>
          <a:prstGeom prst="rect">
            <a:avLst/>
          </a:prstGeom>
          <a:noFill/>
          <a:ln>
            <a:noFill/>
          </a:ln>
        </p:spPr>
        <p:txBody>
          <a:bodyPr anchorCtr="0" anchor="ctr" bIns="0" lIns="0" spcFirstLastPara="1" rIns="0" wrap="square" tIns="0">
            <a:normAutofit/>
          </a:bodyPr>
          <a:lstStyle>
            <a:lvl1pPr lvl="0" rtl="0" algn="ctr">
              <a:spcBef>
                <a:spcPts val="0"/>
              </a:spcBef>
              <a:spcAft>
                <a:spcPts val="0"/>
              </a:spcAft>
              <a:buSzPts val="2200"/>
              <a:buFont typeface="Barlow Black"/>
              <a:buNone/>
              <a:defRPr i="0" sz="1800"/>
            </a:lvl1pPr>
            <a:lvl2pPr lvl="1" rtl="0" algn="ctr">
              <a:spcBef>
                <a:spcPts val="0"/>
              </a:spcBef>
              <a:spcAft>
                <a:spcPts val="0"/>
              </a:spcAft>
              <a:buSzPts val="2200"/>
              <a:buFont typeface="Barlow Black"/>
              <a:buNone/>
              <a:defRPr sz="2200">
                <a:latin typeface="Barlow Black"/>
                <a:ea typeface="Barlow Black"/>
                <a:cs typeface="Barlow Black"/>
                <a:sym typeface="Barlow Black"/>
              </a:defRPr>
            </a:lvl2pPr>
            <a:lvl3pPr lvl="2" rtl="0" algn="ctr">
              <a:spcBef>
                <a:spcPts val="0"/>
              </a:spcBef>
              <a:spcAft>
                <a:spcPts val="0"/>
              </a:spcAft>
              <a:buSzPts val="2200"/>
              <a:buFont typeface="Barlow Black"/>
              <a:buNone/>
              <a:defRPr sz="2200">
                <a:latin typeface="Barlow Black"/>
                <a:ea typeface="Barlow Black"/>
                <a:cs typeface="Barlow Black"/>
                <a:sym typeface="Barlow Black"/>
              </a:defRPr>
            </a:lvl3pPr>
            <a:lvl4pPr lvl="3" rtl="0" algn="ctr">
              <a:spcBef>
                <a:spcPts val="0"/>
              </a:spcBef>
              <a:spcAft>
                <a:spcPts val="0"/>
              </a:spcAft>
              <a:buSzPts val="2200"/>
              <a:buFont typeface="Barlow Black"/>
              <a:buNone/>
              <a:defRPr sz="2200">
                <a:latin typeface="Barlow Black"/>
                <a:ea typeface="Barlow Black"/>
                <a:cs typeface="Barlow Black"/>
                <a:sym typeface="Barlow Black"/>
              </a:defRPr>
            </a:lvl4pPr>
            <a:lvl5pPr lvl="4" rtl="0" algn="ctr">
              <a:spcBef>
                <a:spcPts val="0"/>
              </a:spcBef>
              <a:spcAft>
                <a:spcPts val="0"/>
              </a:spcAft>
              <a:buSzPts val="2200"/>
              <a:buFont typeface="Barlow Black"/>
              <a:buNone/>
              <a:defRPr sz="2200">
                <a:latin typeface="Barlow Black"/>
                <a:ea typeface="Barlow Black"/>
                <a:cs typeface="Barlow Black"/>
                <a:sym typeface="Barlow Black"/>
              </a:defRPr>
            </a:lvl5pPr>
            <a:lvl6pPr lvl="5" rtl="0" algn="ctr">
              <a:spcBef>
                <a:spcPts val="0"/>
              </a:spcBef>
              <a:spcAft>
                <a:spcPts val="0"/>
              </a:spcAft>
              <a:buSzPts val="2200"/>
              <a:buFont typeface="Barlow Black"/>
              <a:buNone/>
              <a:defRPr sz="2200">
                <a:latin typeface="Barlow Black"/>
                <a:ea typeface="Barlow Black"/>
                <a:cs typeface="Barlow Black"/>
                <a:sym typeface="Barlow Black"/>
              </a:defRPr>
            </a:lvl6pPr>
            <a:lvl7pPr lvl="6" rtl="0" algn="ctr">
              <a:spcBef>
                <a:spcPts val="0"/>
              </a:spcBef>
              <a:spcAft>
                <a:spcPts val="0"/>
              </a:spcAft>
              <a:buSzPts val="2200"/>
              <a:buFont typeface="Barlow Black"/>
              <a:buNone/>
              <a:defRPr sz="2200">
                <a:latin typeface="Barlow Black"/>
                <a:ea typeface="Barlow Black"/>
                <a:cs typeface="Barlow Black"/>
                <a:sym typeface="Barlow Black"/>
              </a:defRPr>
            </a:lvl7pPr>
            <a:lvl8pPr lvl="7" rtl="0" algn="ctr">
              <a:spcBef>
                <a:spcPts val="0"/>
              </a:spcBef>
              <a:spcAft>
                <a:spcPts val="0"/>
              </a:spcAft>
              <a:buSzPts val="2200"/>
              <a:buFont typeface="Barlow Black"/>
              <a:buNone/>
              <a:defRPr sz="2200">
                <a:latin typeface="Barlow Black"/>
                <a:ea typeface="Barlow Black"/>
                <a:cs typeface="Barlow Black"/>
                <a:sym typeface="Barlow Black"/>
              </a:defRPr>
            </a:lvl8pPr>
            <a:lvl9pPr lvl="8" rtl="0" algn="ctr">
              <a:spcBef>
                <a:spcPts val="0"/>
              </a:spcBef>
              <a:spcAft>
                <a:spcPts val="0"/>
              </a:spcAft>
              <a:buSzPts val="2200"/>
              <a:buFont typeface="Barlow Black"/>
              <a:buNone/>
              <a:defRPr sz="2200">
                <a:latin typeface="Barlow Black"/>
                <a:ea typeface="Barlow Black"/>
                <a:cs typeface="Barlow Black"/>
                <a:sym typeface="Barlow Black"/>
              </a:defRPr>
            </a:lvl9pPr>
          </a:lstStyle>
          <a:p/>
        </p:txBody>
      </p:sp>
      <p:sp>
        <p:nvSpPr>
          <p:cNvPr id="263" name="Google Shape;263;p25"/>
          <p:cNvSpPr txBox="1"/>
          <p:nvPr>
            <p:ph idx="5" type="subTitle"/>
          </p:nvPr>
        </p:nvSpPr>
        <p:spPr>
          <a:xfrm>
            <a:off x="6217075" y="3242624"/>
            <a:ext cx="2206800" cy="939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cxnSp>
        <p:nvCxnSpPr>
          <p:cNvPr id="264" name="Google Shape;264;p25"/>
          <p:cNvCxnSpPr/>
          <p:nvPr/>
        </p:nvCxnSpPr>
        <p:spPr>
          <a:xfrm>
            <a:off x="833538" y="1196425"/>
            <a:ext cx="1280400" cy="0"/>
          </a:xfrm>
          <a:prstGeom prst="straightConnector1">
            <a:avLst/>
          </a:prstGeom>
          <a:noFill/>
          <a:ln cap="rnd" cmpd="sng" w="28575">
            <a:solidFill>
              <a:srgbClr val="FFFFFF"/>
            </a:solidFill>
            <a:prstDash val="solid"/>
            <a:round/>
            <a:headEnd len="med" w="med" type="none"/>
            <a:tailEnd len="med" w="med" type="none"/>
          </a:ln>
        </p:spPr>
      </p:cxnSp>
      <p:sp>
        <p:nvSpPr>
          <p:cNvPr id="265" name="Google Shape;265;p25"/>
          <p:cNvSpPr txBox="1"/>
          <p:nvPr>
            <p:ph idx="6" type="title"/>
          </p:nvPr>
        </p:nvSpPr>
        <p:spPr>
          <a:xfrm>
            <a:off x="719700" y="536996"/>
            <a:ext cx="7704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 name="Google Shape;266;p25"/>
          <p:cNvSpPr txBox="1"/>
          <p:nvPr>
            <p:ph hasCustomPrompt="1" idx="7" type="title"/>
          </p:nvPr>
        </p:nvSpPr>
        <p:spPr>
          <a:xfrm>
            <a:off x="1562770" y="2044899"/>
            <a:ext cx="521100" cy="521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67" name="Google Shape;267;p25"/>
          <p:cNvSpPr txBox="1"/>
          <p:nvPr>
            <p:ph hasCustomPrompt="1" idx="8" type="title"/>
          </p:nvPr>
        </p:nvSpPr>
        <p:spPr>
          <a:xfrm>
            <a:off x="4311348" y="2044899"/>
            <a:ext cx="521100" cy="521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68" name="Google Shape;268;p25"/>
          <p:cNvSpPr txBox="1"/>
          <p:nvPr>
            <p:ph hasCustomPrompt="1" idx="9" type="title"/>
          </p:nvPr>
        </p:nvSpPr>
        <p:spPr>
          <a:xfrm>
            <a:off x="7059925" y="2044899"/>
            <a:ext cx="521100" cy="521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69" name="Google Shape;269;p25"/>
          <p:cNvSpPr/>
          <p:nvPr/>
        </p:nvSpPr>
        <p:spPr>
          <a:xfrm flipH="1">
            <a:off x="6400907" y="-66062"/>
            <a:ext cx="2810482" cy="981726"/>
          </a:xfrm>
          <a:custGeom>
            <a:rect b="b" l="l" r="r" t="t"/>
            <a:pathLst>
              <a:path extrusionOk="0" h="32798" w="93894">
                <a:moveTo>
                  <a:pt x="21248" y="13435"/>
                </a:moveTo>
                <a:cubicBezTo>
                  <a:pt x="21521" y="13466"/>
                  <a:pt x="21734" y="13496"/>
                  <a:pt x="21977" y="13527"/>
                </a:cubicBezTo>
                <a:cubicBezTo>
                  <a:pt x="23011" y="13648"/>
                  <a:pt x="24044" y="13891"/>
                  <a:pt x="25047" y="14226"/>
                </a:cubicBezTo>
                <a:cubicBezTo>
                  <a:pt x="26962" y="14864"/>
                  <a:pt x="28695" y="15837"/>
                  <a:pt x="30184" y="17174"/>
                </a:cubicBezTo>
                <a:cubicBezTo>
                  <a:pt x="31065" y="17964"/>
                  <a:pt x="31795" y="18846"/>
                  <a:pt x="32342" y="19879"/>
                </a:cubicBezTo>
                <a:cubicBezTo>
                  <a:pt x="32707" y="20578"/>
                  <a:pt x="32950" y="21308"/>
                  <a:pt x="33041" y="22068"/>
                </a:cubicBezTo>
                <a:cubicBezTo>
                  <a:pt x="33071" y="22493"/>
                  <a:pt x="33071" y="22888"/>
                  <a:pt x="32980" y="23314"/>
                </a:cubicBezTo>
                <a:cubicBezTo>
                  <a:pt x="32828" y="24013"/>
                  <a:pt x="32433" y="24560"/>
                  <a:pt x="31764" y="24925"/>
                </a:cubicBezTo>
                <a:cubicBezTo>
                  <a:pt x="31339" y="25138"/>
                  <a:pt x="30853" y="25229"/>
                  <a:pt x="30366" y="25259"/>
                </a:cubicBezTo>
                <a:cubicBezTo>
                  <a:pt x="29880" y="25259"/>
                  <a:pt x="29394" y="25229"/>
                  <a:pt x="28907" y="25107"/>
                </a:cubicBezTo>
                <a:cubicBezTo>
                  <a:pt x="26567" y="24591"/>
                  <a:pt x="24652" y="23375"/>
                  <a:pt x="23132" y="21551"/>
                </a:cubicBezTo>
                <a:cubicBezTo>
                  <a:pt x="21825" y="20001"/>
                  <a:pt x="21156" y="18177"/>
                  <a:pt x="21035" y="16171"/>
                </a:cubicBezTo>
                <a:cubicBezTo>
                  <a:pt x="20974" y="15350"/>
                  <a:pt x="21035" y="14560"/>
                  <a:pt x="21156" y="13770"/>
                </a:cubicBezTo>
                <a:cubicBezTo>
                  <a:pt x="21187" y="13679"/>
                  <a:pt x="21217" y="13557"/>
                  <a:pt x="21248" y="13435"/>
                </a:cubicBezTo>
                <a:close/>
                <a:moveTo>
                  <a:pt x="93893" y="1"/>
                </a:moveTo>
                <a:cubicBezTo>
                  <a:pt x="93863" y="1"/>
                  <a:pt x="93863" y="31"/>
                  <a:pt x="93833" y="61"/>
                </a:cubicBezTo>
                <a:cubicBezTo>
                  <a:pt x="93529" y="943"/>
                  <a:pt x="93133" y="1824"/>
                  <a:pt x="92647" y="2645"/>
                </a:cubicBezTo>
                <a:cubicBezTo>
                  <a:pt x="91948" y="3800"/>
                  <a:pt x="91158" y="4894"/>
                  <a:pt x="90367" y="5958"/>
                </a:cubicBezTo>
                <a:cubicBezTo>
                  <a:pt x="88726" y="8116"/>
                  <a:pt x="86750" y="9849"/>
                  <a:pt x="84410" y="11186"/>
                </a:cubicBezTo>
                <a:cubicBezTo>
                  <a:pt x="82981" y="11976"/>
                  <a:pt x="81522" y="12615"/>
                  <a:pt x="80002" y="13132"/>
                </a:cubicBezTo>
                <a:cubicBezTo>
                  <a:pt x="77297" y="14104"/>
                  <a:pt x="74531" y="14621"/>
                  <a:pt x="71674" y="14682"/>
                </a:cubicBezTo>
                <a:cubicBezTo>
                  <a:pt x="71544" y="14683"/>
                  <a:pt x="71415" y="14684"/>
                  <a:pt x="71286" y="14684"/>
                </a:cubicBezTo>
                <a:cubicBezTo>
                  <a:pt x="69108" y="14684"/>
                  <a:pt x="66958" y="14445"/>
                  <a:pt x="64835" y="14043"/>
                </a:cubicBezTo>
                <a:cubicBezTo>
                  <a:pt x="63650" y="13831"/>
                  <a:pt x="62464" y="13557"/>
                  <a:pt x="61279" y="13253"/>
                </a:cubicBezTo>
                <a:cubicBezTo>
                  <a:pt x="59485" y="12736"/>
                  <a:pt x="57662" y="12189"/>
                  <a:pt x="55899" y="11581"/>
                </a:cubicBezTo>
                <a:cubicBezTo>
                  <a:pt x="55473" y="11460"/>
                  <a:pt x="55048" y="11308"/>
                  <a:pt x="54622" y="11156"/>
                </a:cubicBezTo>
                <a:cubicBezTo>
                  <a:pt x="53832" y="10882"/>
                  <a:pt x="53041" y="10578"/>
                  <a:pt x="52251" y="10305"/>
                </a:cubicBezTo>
                <a:cubicBezTo>
                  <a:pt x="51339" y="10001"/>
                  <a:pt x="50458" y="9697"/>
                  <a:pt x="49576" y="9393"/>
                </a:cubicBezTo>
                <a:cubicBezTo>
                  <a:pt x="48452" y="9028"/>
                  <a:pt x="47357" y="8633"/>
                  <a:pt x="46233" y="8268"/>
                </a:cubicBezTo>
                <a:cubicBezTo>
                  <a:pt x="45139" y="7934"/>
                  <a:pt x="44014" y="7600"/>
                  <a:pt x="42889" y="7326"/>
                </a:cubicBezTo>
                <a:cubicBezTo>
                  <a:pt x="42099" y="7144"/>
                  <a:pt x="41339" y="6961"/>
                  <a:pt x="40549" y="6779"/>
                </a:cubicBezTo>
                <a:cubicBezTo>
                  <a:pt x="39667" y="6596"/>
                  <a:pt x="38755" y="6444"/>
                  <a:pt x="37874" y="6323"/>
                </a:cubicBezTo>
                <a:cubicBezTo>
                  <a:pt x="36567" y="6141"/>
                  <a:pt x="35230" y="6019"/>
                  <a:pt x="33923" y="5989"/>
                </a:cubicBezTo>
                <a:cubicBezTo>
                  <a:pt x="33762" y="5986"/>
                  <a:pt x="33601" y="5984"/>
                  <a:pt x="33440" y="5984"/>
                </a:cubicBezTo>
                <a:cubicBezTo>
                  <a:pt x="31960" y="5984"/>
                  <a:pt x="30485" y="6113"/>
                  <a:pt x="29059" y="6414"/>
                </a:cubicBezTo>
                <a:cubicBezTo>
                  <a:pt x="27843" y="6688"/>
                  <a:pt x="26688" y="7052"/>
                  <a:pt x="25594" y="7630"/>
                </a:cubicBezTo>
                <a:cubicBezTo>
                  <a:pt x="24713" y="8086"/>
                  <a:pt x="23892" y="8663"/>
                  <a:pt x="23193" y="9393"/>
                </a:cubicBezTo>
                <a:cubicBezTo>
                  <a:pt x="22190" y="10396"/>
                  <a:pt x="21521" y="11581"/>
                  <a:pt x="21156" y="12919"/>
                </a:cubicBezTo>
                <a:cubicBezTo>
                  <a:pt x="21126" y="13010"/>
                  <a:pt x="21096" y="13101"/>
                  <a:pt x="21065" y="13192"/>
                </a:cubicBezTo>
                <a:cubicBezTo>
                  <a:pt x="21015" y="13202"/>
                  <a:pt x="20967" y="13206"/>
                  <a:pt x="20922" y="13206"/>
                </a:cubicBezTo>
                <a:cubicBezTo>
                  <a:pt x="20832" y="13206"/>
                  <a:pt x="20751" y="13192"/>
                  <a:pt x="20670" y="13192"/>
                </a:cubicBezTo>
                <a:cubicBezTo>
                  <a:pt x="20402" y="13183"/>
                  <a:pt x="20134" y="13178"/>
                  <a:pt x="19866" y="13178"/>
                </a:cubicBezTo>
                <a:cubicBezTo>
                  <a:pt x="18463" y="13178"/>
                  <a:pt x="17063" y="13316"/>
                  <a:pt x="15685" y="13648"/>
                </a:cubicBezTo>
                <a:cubicBezTo>
                  <a:pt x="13345" y="14165"/>
                  <a:pt x="11187" y="15107"/>
                  <a:pt x="9180" y="16353"/>
                </a:cubicBezTo>
                <a:cubicBezTo>
                  <a:pt x="6840" y="17812"/>
                  <a:pt x="4834" y="19636"/>
                  <a:pt x="3193" y="21855"/>
                </a:cubicBezTo>
                <a:cubicBezTo>
                  <a:pt x="2311" y="23040"/>
                  <a:pt x="1582" y="24347"/>
                  <a:pt x="1034" y="25746"/>
                </a:cubicBezTo>
                <a:cubicBezTo>
                  <a:pt x="791" y="26445"/>
                  <a:pt x="548" y="27144"/>
                  <a:pt x="396" y="27873"/>
                </a:cubicBezTo>
                <a:cubicBezTo>
                  <a:pt x="214" y="28633"/>
                  <a:pt x="92" y="29393"/>
                  <a:pt x="62" y="30183"/>
                </a:cubicBezTo>
                <a:cubicBezTo>
                  <a:pt x="1" y="30943"/>
                  <a:pt x="31" y="31703"/>
                  <a:pt x="92" y="32463"/>
                </a:cubicBezTo>
                <a:cubicBezTo>
                  <a:pt x="123" y="32554"/>
                  <a:pt x="153" y="32645"/>
                  <a:pt x="92" y="32737"/>
                </a:cubicBezTo>
                <a:cubicBezTo>
                  <a:pt x="183" y="32737"/>
                  <a:pt x="275" y="32767"/>
                  <a:pt x="366" y="32797"/>
                </a:cubicBezTo>
                <a:cubicBezTo>
                  <a:pt x="153" y="31338"/>
                  <a:pt x="214" y="29849"/>
                  <a:pt x="487" y="28390"/>
                </a:cubicBezTo>
                <a:cubicBezTo>
                  <a:pt x="730" y="27174"/>
                  <a:pt x="1126" y="25989"/>
                  <a:pt x="1642" y="24864"/>
                </a:cubicBezTo>
                <a:cubicBezTo>
                  <a:pt x="2129" y="23770"/>
                  <a:pt x="2767" y="22737"/>
                  <a:pt x="3496" y="21794"/>
                </a:cubicBezTo>
                <a:cubicBezTo>
                  <a:pt x="5928" y="18603"/>
                  <a:pt x="9028" y="16262"/>
                  <a:pt x="12767" y="14773"/>
                </a:cubicBezTo>
                <a:cubicBezTo>
                  <a:pt x="14621" y="14013"/>
                  <a:pt x="16536" y="13557"/>
                  <a:pt x="18542" y="13435"/>
                </a:cubicBezTo>
                <a:cubicBezTo>
                  <a:pt x="18970" y="13400"/>
                  <a:pt x="19397" y="13385"/>
                  <a:pt x="19824" y="13385"/>
                </a:cubicBezTo>
                <a:cubicBezTo>
                  <a:pt x="20127" y="13385"/>
                  <a:pt x="20429" y="13392"/>
                  <a:pt x="20731" y="13405"/>
                </a:cubicBezTo>
                <a:cubicBezTo>
                  <a:pt x="20822" y="13405"/>
                  <a:pt x="20913" y="13405"/>
                  <a:pt x="21004" y="13466"/>
                </a:cubicBezTo>
                <a:cubicBezTo>
                  <a:pt x="20974" y="13527"/>
                  <a:pt x="20974" y="13587"/>
                  <a:pt x="20974" y="13648"/>
                </a:cubicBezTo>
                <a:cubicBezTo>
                  <a:pt x="20852" y="14347"/>
                  <a:pt x="20792" y="15077"/>
                  <a:pt x="20792" y="15776"/>
                </a:cubicBezTo>
                <a:cubicBezTo>
                  <a:pt x="20852" y="17995"/>
                  <a:pt x="21552" y="20001"/>
                  <a:pt x="22980" y="21703"/>
                </a:cubicBezTo>
                <a:cubicBezTo>
                  <a:pt x="24530" y="23527"/>
                  <a:pt x="26445" y="24743"/>
                  <a:pt x="28786" y="25290"/>
                </a:cubicBezTo>
                <a:cubicBezTo>
                  <a:pt x="29272" y="25411"/>
                  <a:pt x="29789" y="25472"/>
                  <a:pt x="30305" y="25472"/>
                </a:cubicBezTo>
                <a:cubicBezTo>
                  <a:pt x="30822" y="25442"/>
                  <a:pt x="31339" y="25351"/>
                  <a:pt x="31795" y="25138"/>
                </a:cubicBezTo>
                <a:cubicBezTo>
                  <a:pt x="32403" y="24834"/>
                  <a:pt x="32798" y="24378"/>
                  <a:pt x="33041" y="23770"/>
                </a:cubicBezTo>
                <a:cubicBezTo>
                  <a:pt x="33193" y="23344"/>
                  <a:pt x="33254" y="22919"/>
                  <a:pt x="33254" y="22493"/>
                </a:cubicBezTo>
                <a:cubicBezTo>
                  <a:pt x="33254" y="21703"/>
                  <a:pt x="33071" y="20974"/>
                  <a:pt x="32737" y="20274"/>
                </a:cubicBezTo>
                <a:cubicBezTo>
                  <a:pt x="32342" y="19363"/>
                  <a:pt x="31795" y="18572"/>
                  <a:pt x="31126" y="17843"/>
                </a:cubicBezTo>
                <a:cubicBezTo>
                  <a:pt x="29485" y="16080"/>
                  <a:pt x="27479" y="14864"/>
                  <a:pt x="25199" y="14074"/>
                </a:cubicBezTo>
                <a:cubicBezTo>
                  <a:pt x="24014" y="13648"/>
                  <a:pt x="22798" y="13405"/>
                  <a:pt x="21521" y="13253"/>
                </a:cubicBezTo>
                <a:cubicBezTo>
                  <a:pt x="21460" y="13253"/>
                  <a:pt x="21400" y="13223"/>
                  <a:pt x="21339" y="13223"/>
                </a:cubicBezTo>
                <a:cubicBezTo>
                  <a:pt x="21278" y="13101"/>
                  <a:pt x="21339" y="13010"/>
                  <a:pt x="21369" y="12919"/>
                </a:cubicBezTo>
                <a:cubicBezTo>
                  <a:pt x="21643" y="11946"/>
                  <a:pt x="22068" y="11095"/>
                  <a:pt x="22676" y="10305"/>
                </a:cubicBezTo>
                <a:cubicBezTo>
                  <a:pt x="23466" y="9241"/>
                  <a:pt x="24500" y="8420"/>
                  <a:pt x="25685" y="7812"/>
                </a:cubicBezTo>
                <a:cubicBezTo>
                  <a:pt x="26840" y="7204"/>
                  <a:pt x="28087" y="6809"/>
                  <a:pt x="29363" y="6566"/>
                </a:cubicBezTo>
                <a:cubicBezTo>
                  <a:pt x="30720" y="6312"/>
                  <a:pt x="32091" y="6205"/>
                  <a:pt x="33466" y="6205"/>
                </a:cubicBezTo>
                <a:cubicBezTo>
                  <a:pt x="34064" y="6205"/>
                  <a:pt x="34662" y="6225"/>
                  <a:pt x="35260" y="6262"/>
                </a:cubicBezTo>
                <a:cubicBezTo>
                  <a:pt x="36901" y="6353"/>
                  <a:pt x="38543" y="6596"/>
                  <a:pt x="40154" y="6900"/>
                </a:cubicBezTo>
                <a:cubicBezTo>
                  <a:pt x="41248" y="7113"/>
                  <a:pt x="42342" y="7387"/>
                  <a:pt x="43436" y="7660"/>
                </a:cubicBezTo>
                <a:cubicBezTo>
                  <a:pt x="45017" y="8086"/>
                  <a:pt x="46567" y="8572"/>
                  <a:pt x="48117" y="9089"/>
                </a:cubicBezTo>
                <a:cubicBezTo>
                  <a:pt x="48573" y="9241"/>
                  <a:pt x="48999" y="9393"/>
                  <a:pt x="49424" y="9545"/>
                </a:cubicBezTo>
                <a:cubicBezTo>
                  <a:pt x="50306" y="9849"/>
                  <a:pt x="51157" y="10153"/>
                  <a:pt x="52038" y="10457"/>
                </a:cubicBezTo>
                <a:cubicBezTo>
                  <a:pt x="52859" y="10730"/>
                  <a:pt x="53649" y="11034"/>
                  <a:pt x="54470" y="11308"/>
                </a:cubicBezTo>
                <a:cubicBezTo>
                  <a:pt x="55564" y="11673"/>
                  <a:pt x="56689" y="12068"/>
                  <a:pt x="57783" y="12402"/>
                </a:cubicBezTo>
                <a:cubicBezTo>
                  <a:pt x="59516" y="12980"/>
                  <a:pt x="61279" y="13466"/>
                  <a:pt x="63042" y="13861"/>
                </a:cubicBezTo>
                <a:cubicBezTo>
                  <a:pt x="63954" y="14074"/>
                  <a:pt x="64865" y="14256"/>
                  <a:pt x="65777" y="14408"/>
                </a:cubicBezTo>
                <a:cubicBezTo>
                  <a:pt x="66780" y="14590"/>
                  <a:pt x="67783" y="14682"/>
                  <a:pt x="68786" y="14773"/>
                </a:cubicBezTo>
                <a:cubicBezTo>
                  <a:pt x="69613" y="14845"/>
                  <a:pt x="70433" y="14883"/>
                  <a:pt x="71249" y="14883"/>
                </a:cubicBezTo>
                <a:cubicBezTo>
                  <a:pt x="72144" y="14883"/>
                  <a:pt x="73033" y="14838"/>
                  <a:pt x="73923" y="14742"/>
                </a:cubicBezTo>
                <a:cubicBezTo>
                  <a:pt x="77692" y="14317"/>
                  <a:pt x="81188" y="13162"/>
                  <a:pt x="84471" y="11338"/>
                </a:cubicBezTo>
                <a:cubicBezTo>
                  <a:pt x="86598" y="10153"/>
                  <a:pt x="88392" y="8633"/>
                  <a:pt x="89911" y="6748"/>
                </a:cubicBezTo>
                <a:cubicBezTo>
                  <a:pt x="90763" y="5715"/>
                  <a:pt x="91522" y="4621"/>
                  <a:pt x="92222" y="3496"/>
                </a:cubicBezTo>
                <a:cubicBezTo>
                  <a:pt x="92799" y="2645"/>
                  <a:pt x="93285" y="1733"/>
                  <a:pt x="93650" y="761"/>
                </a:cubicBezTo>
                <a:cubicBezTo>
                  <a:pt x="93741" y="487"/>
                  <a:pt x="93802" y="244"/>
                  <a:pt x="93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68975" y="4001964"/>
            <a:ext cx="767473" cy="1156365"/>
          </a:xfrm>
          <a:custGeom>
            <a:rect b="b" l="l" r="r" t="t"/>
            <a:pathLst>
              <a:path extrusionOk="0" h="31485" w="20895">
                <a:moveTo>
                  <a:pt x="11760" y="5785"/>
                </a:moveTo>
                <a:cubicBezTo>
                  <a:pt x="11813" y="5856"/>
                  <a:pt x="11849" y="5944"/>
                  <a:pt x="11867" y="6015"/>
                </a:cubicBezTo>
                <a:cubicBezTo>
                  <a:pt x="11831" y="6033"/>
                  <a:pt x="11813" y="6051"/>
                  <a:pt x="11778" y="6068"/>
                </a:cubicBezTo>
                <a:cubicBezTo>
                  <a:pt x="11742" y="6033"/>
                  <a:pt x="11725" y="5997"/>
                  <a:pt x="11689" y="5962"/>
                </a:cubicBezTo>
                <a:cubicBezTo>
                  <a:pt x="11707" y="5909"/>
                  <a:pt x="11707" y="5856"/>
                  <a:pt x="11725" y="5820"/>
                </a:cubicBezTo>
                <a:cubicBezTo>
                  <a:pt x="11742" y="5802"/>
                  <a:pt x="11760" y="5785"/>
                  <a:pt x="11760" y="5785"/>
                </a:cubicBezTo>
                <a:close/>
                <a:moveTo>
                  <a:pt x="10408" y="72"/>
                </a:moveTo>
                <a:cubicBezTo>
                  <a:pt x="10433" y="72"/>
                  <a:pt x="10458" y="72"/>
                  <a:pt x="10483" y="73"/>
                </a:cubicBezTo>
                <a:cubicBezTo>
                  <a:pt x="10749" y="91"/>
                  <a:pt x="11015" y="144"/>
                  <a:pt x="11246" y="251"/>
                </a:cubicBezTo>
                <a:cubicBezTo>
                  <a:pt x="11530" y="375"/>
                  <a:pt x="11778" y="517"/>
                  <a:pt x="12008" y="712"/>
                </a:cubicBezTo>
                <a:cubicBezTo>
                  <a:pt x="12079" y="765"/>
                  <a:pt x="12150" y="818"/>
                  <a:pt x="12221" y="889"/>
                </a:cubicBezTo>
                <a:cubicBezTo>
                  <a:pt x="12345" y="996"/>
                  <a:pt x="12487" y="1084"/>
                  <a:pt x="12629" y="1155"/>
                </a:cubicBezTo>
                <a:cubicBezTo>
                  <a:pt x="12753" y="1226"/>
                  <a:pt x="12878" y="1297"/>
                  <a:pt x="13002" y="1368"/>
                </a:cubicBezTo>
                <a:cubicBezTo>
                  <a:pt x="13090" y="1421"/>
                  <a:pt x="13161" y="1474"/>
                  <a:pt x="13250" y="1528"/>
                </a:cubicBezTo>
                <a:cubicBezTo>
                  <a:pt x="13463" y="1723"/>
                  <a:pt x="13587" y="1953"/>
                  <a:pt x="13623" y="2237"/>
                </a:cubicBezTo>
                <a:cubicBezTo>
                  <a:pt x="13640" y="2432"/>
                  <a:pt x="13623" y="2627"/>
                  <a:pt x="13587" y="2805"/>
                </a:cubicBezTo>
                <a:cubicBezTo>
                  <a:pt x="13552" y="3000"/>
                  <a:pt x="13498" y="3195"/>
                  <a:pt x="13427" y="3390"/>
                </a:cubicBezTo>
                <a:cubicBezTo>
                  <a:pt x="13250" y="3887"/>
                  <a:pt x="13037" y="4383"/>
                  <a:pt x="12771" y="4845"/>
                </a:cubicBezTo>
                <a:cubicBezTo>
                  <a:pt x="12576" y="5146"/>
                  <a:pt x="12363" y="5430"/>
                  <a:pt x="12168" y="5731"/>
                </a:cubicBezTo>
                <a:cubicBezTo>
                  <a:pt x="12097" y="5820"/>
                  <a:pt x="12044" y="5891"/>
                  <a:pt x="11973" y="5980"/>
                </a:cubicBezTo>
                <a:cubicBezTo>
                  <a:pt x="11973" y="5997"/>
                  <a:pt x="11955" y="5997"/>
                  <a:pt x="11938" y="6015"/>
                </a:cubicBezTo>
                <a:cubicBezTo>
                  <a:pt x="11920" y="5962"/>
                  <a:pt x="11902" y="5909"/>
                  <a:pt x="11867" y="5856"/>
                </a:cubicBezTo>
                <a:cubicBezTo>
                  <a:pt x="11867" y="5820"/>
                  <a:pt x="11849" y="5785"/>
                  <a:pt x="11831" y="5749"/>
                </a:cubicBezTo>
                <a:cubicBezTo>
                  <a:pt x="11809" y="5727"/>
                  <a:pt x="11787" y="5712"/>
                  <a:pt x="11765" y="5712"/>
                </a:cubicBezTo>
                <a:cubicBezTo>
                  <a:pt x="11752" y="5712"/>
                  <a:pt x="11738" y="5718"/>
                  <a:pt x="11725" y="5731"/>
                </a:cubicBezTo>
                <a:cubicBezTo>
                  <a:pt x="11689" y="5749"/>
                  <a:pt x="11689" y="5785"/>
                  <a:pt x="11671" y="5820"/>
                </a:cubicBezTo>
                <a:cubicBezTo>
                  <a:pt x="11654" y="5856"/>
                  <a:pt x="11636" y="5891"/>
                  <a:pt x="11636" y="5927"/>
                </a:cubicBezTo>
                <a:cubicBezTo>
                  <a:pt x="11601" y="5944"/>
                  <a:pt x="11583" y="5944"/>
                  <a:pt x="11565" y="5962"/>
                </a:cubicBezTo>
                <a:cubicBezTo>
                  <a:pt x="11547" y="5980"/>
                  <a:pt x="11547" y="6015"/>
                  <a:pt x="11530" y="6033"/>
                </a:cubicBezTo>
                <a:cubicBezTo>
                  <a:pt x="11530" y="6051"/>
                  <a:pt x="11530" y="6086"/>
                  <a:pt x="11512" y="6104"/>
                </a:cubicBezTo>
                <a:cubicBezTo>
                  <a:pt x="11459" y="6015"/>
                  <a:pt x="11423" y="5927"/>
                  <a:pt x="11334" y="5909"/>
                </a:cubicBezTo>
                <a:cubicBezTo>
                  <a:pt x="11299" y="5909"/>
                  <a:pt x="11281" y="5927"/>
                  <a:pt x="11264" y="5927"/>
                </a:cubicBezTo>
                <a:cubicBezTo>
                  <a:pt x="11246" y="5873"/>
                  <a:pt x="11281" y="5856"/>
                  <a:pt x="11281" y="5820"/>
                </a:cubicBezTo>
                <a:cubicBezTo>
                  <a:pt x="11423" y="5448"/>
                  <a:pt x="11565" y="5057"/>
                  <a:pt x="11671" y="4685"/>
                </a:cubicBezTo>
                <a:cubicBezTo>
                  <a:pt x="11742" y="4383"/>
                  <a:pt x="11813" y="4100"/>
                  <a:pt x="11849" y="3798"/>
                </a:cubicBezTo>
                <a:cubicBezTo>
                  <a:pt x="11849" y="3727"/>
                  <a:pt x="11849" y="3656"/>
                  <a:pt x="11867" y="3603"/>
                </a:cubicBezTo>
                <a:cubicBezTo>
                  <a:pt x="11884" y="3532"/>
                  <a:pt x="11867" y="3461"/>
                  <a:pt x="11867" y="3390"/>
                </a:cubicBezTo>
                <a:cubicBezTo>
                  <a:pt x="11867" y="3461"/>
                  <a:pt x="11849" y="3550"/>
                  <a:pt x="11849" y="3621"/>
                </a:cubicBezTo>
                <a:cubicBezTo>
                  <a:pt x="11831" y="3833"/>
                  <a:pt x="11796" y="4046"/>
                  <a:pt x="11742" y="4277"/>
                </a:cubicBezTo>
                <a:cubicBezTo>
                  <a:pt x="11618" y="4791"/>
                  <a:pt x="11459" y="5288"/>
                  <a:pt x="11264" y="5802"/>
                </a:cubicBezTo>
                <a:cubicBezTo>
                  <a:pt x="11264" y="5802"/>
                  <a:pt x="11246" y="5820"/>
                  <a:pt x="11246" y="5838"/>
                </a:cubicBezTo>
                <a:cubicBezTo>
                  <a:pt x="11193" y="5785"/>
                  <a:pt x="11157" y="5731"/>
                  <a:pt x="11122" y="5696"/>
                </a:cubicBezTo>
                <a:cubicBezTo>
                  <a:pt x="11122" y="5696"/>
                  <a:pt x="11122" y="5678"/>
                  <a:pt x="11122" y="5678"/>
                </a:cubicBezTo>
                <a:cubicBezTo>
                  <a:pt x="11157" y="5430"/>
                  <a:pt x="11210" y="5182"/>
                  <a:pt x="11246" y="4933"/>
                </a:cubicBezTo>
                <a:cubicBezTo>
                  <a:pt x="11264" y="4774"/>
                  <a:pt x="11281" y="4596"/>
                  <a:pt x="11299" y="4437"/>
                </a:cubicBezTo>
                <a:cubicBezTo>
                  <a:pt x="11317" y="4224"/>
                  <a:pt x="11334" y="4011"/>
                  <a:pt x="11352" y="3798"/>
                </a:cubicBezTo>
                <a:cubicBezTo>
                  <a:pt x="11370" y="3479"/>
                  <a:pt x="11370" y="3159"/>
                  <a:pt x="11334" y="2840"/>
                </a:cubicBezTo>
                <a:cubicBezTo>
                  <a:pt x="11334" y="2716"/>
                  <a:pt x="11317" y="2592"/>
                  <a:pt x="11317" y="2485"/>
                </a:cubicBezTo>
                <a:cubicBezTo>
                  <a:pt x="11317" y="2432"/>
                  <a:pt x="11299" y="2379"/>
                  <a:pt x="11281" y="2326"/>
                </a:cubicBezTo>
                <a:cubicBezTo>
                  <a:pt x="11281" y="2344"/>
                  <a:pt x="11281" y="2379"/>
                  <a:pt x="11281" y="2414"/>
                </a:cubicBezTo>
                <a:cubicBezTo>
                  <a:pt x="11281" y="2485"/>
                  <a:pt x="11299" y="2574"/>
                  <a:pt x="11299" y="2645"/>
                </a:cubicBezTo>
                <a:cubicBezTo>
                  <a:pt x="11317" y="2858"/>
                  <a:pt x="11334" y="3071"/>
                  <a:pt x="11334" y="3284"/>
                </a:cubicBezTo>
                <a:cubicBezTo>
                  <a:pt x="11334" y="3461"/>
                  <a:pt x="11334" y="3638"/>
                  <a:pt x="11317" y="3798"/>
                </a:cubicBezTo>
                <a:cubicBezTo>
                  <a:pt x="11317" y="3958"/>
                  <a:pt x="11299" y="4117"/>
                  <a:pt x="11299" y="4259"/>
                </a:cubicBezTo>
                <a:cubicBezTo>
                  <a:pt x="11264" y="4596"/>
                  <a:pt x="11228" y="4933"/>
                  <a:pt x="11157" y="5270"/>
                </a:cubicBezTo>
                <a:cubicBezTo>
                  <a:pt x="11139" y="5412"/>
                  <a:pt x="11104" y="5554"/>
                  <a:pt x="11086" y="5696"/>
                </a:cubicBezTo>
                <a:cubicBezTo>
                  <a:pt x="11015" y="5731"/>
                  <a:pt x="10997" y="5785"/>
                  <a:pt x="10980" y="5856"/>
                </a:cubicBezTo>
                <a:cubicBezTo>
                  <a:pt x="10962" y="5891"/>
                  <a:pt x="10962" y="5927"/>
                  <a:pt x="10962" y="5962"/>
                </a:cubicBezTo>
                <a:cubicBezTo>
                  <a:pt x="10944" y="5997"/>
                  <a:pt x="10944" y="6033"/>
                  <a:pt x="10926" y="6068"/>
                </a:cubicBezTo>
                <a:cubicBezTo>
                  <a:pt x="10926" y="6068"/>
                  <a:pt x="10909" y="6068"/>
                  <a:pt x="10909" y="6051"/>
                </a:cubicBezTo>
                <a:cubicBezTo>
                  <a:pt x="10879" y="6021"/>
                  <a:pt x="10856" y="6008"/>
                  <a:pt x="10831" y="6008"/>
                </a:cubicBezTo>
                <a:cubicBezTo>
                  <a:pt x="10811" y="6008"/>
                  <a:pt x="10791" y="6017"/>
                  <a:pt x="10767" y="6033"/>
                </a:cubicBezTo>
                <a:cubicBezTo>
                  <a:pt x="10749" y="6051"/>
                  <a:pt x="10731" y="6051"/>
                  <a:pt x="10731" y="6051"/>
                </a:cubicBezTo>
                <a:cubicBezTo>
                  <a:pt x="10714" y="5997"/>
                  <a:pt x="10696" y="5944"/>
                  <a:pt x="10696" y="5891"/>
                </a:cubicBezTo>
                <a:cubicBezTo>
                  <a:pt x="10678" y="5856"/>
                  <a:pt x="10660" y="5820"/>
                  <a:pt x="10607" y="5802"/>
                </a:cubicBezTo>
                <a:cubicBezTo>
                  <a:pt x="10536" y="5820"/>
                  <a:pt x="10536" y="5873"/>
                  <a:pt x="10501" y="5927"/>
                </a:cubicBezTo>
                <a:cubicBezTo>
                  <a:pt x="10483" y="5891"/>
                  <a:pt x="10483" y="5856"/>
                  <a:pt x="10465" y="5820"/>
                </a:cubicBezTo>
                <a:cubicBezTo>
                  <a:pt x="10465" y="5767"/>
                  <a:pt x="10448" y="5714"/>
                  <a:pt x="10448" y="5660"/>
                </a:cubicBezTo>
                <a:cubicBezTo>
                  <a:pt x="10359" y="5288"/>
                  <a:pt x="10235" y="4915"/>
                  <a:pt x="10093" y="4561"/>
                </a:cubicBezTo>
                <a:cubicBezTo>
                  <a:pt x="9986" y="4312"/>
                  <a:pt x="9845" y="4064"/>
                  <a:pt x="9667" y="3833"/>
                </a:cubicBezTo>
                <a:cubicBezTo>
                  <a:pt x="9525" y="3638"/>
                  <a:pt x="9348" y="3426"/>
                  <a:pt x="9170" y="3248"/>
                </a:cubicBezTo>
                <a:cubicBezTo>
                  <a:pt x="9029" y="3089"/>
                  <a:pt x="8887" y="2929"/>
                  <a:pt x="8745" y="2769"/>
                </a:cubicBezTo>
                <a:cubicBezTo>
                  <a:pt x="8514" y="2485"/>
                  <a:pt x="8337" y="2166"/>
                  <a:pt x="8213" y="1829"/>
                </a:cubicBezTo>
                <a:cubicBezTo>
                  <a:pt x="8142" y="1634"/>
                  <a:pt x="8124" y="1439"/>
                  <a:pt x="8124" y="1244"/>
                </a:cubicBezTo>
                <a:cubicBezTo>
                  <a:pt x="8124" y="1173"/>
                  <a:pt x="8142" y="1120"/>
                  <a:pt x="8159" y="1066"/>
                </a:cubicBezTo>
                <a:cubicBezTo>
                  <a:pt x="8177" y="1013"/>
                  <a:pt x="8230" y="960"/>
                  <a:pt x="8284" y="942"/>
                </a:cubicBezTo>
                <a:cubicBezTo>
                  <a:pt x="8319" y="925"/>
                  <a:pt x="8355" y="907"/>
                  <a:pt x="8390" y="907"/>
                </a:cubicBezTo>
                <a:cubicBezTo>
                  <a:pt x="8479" y="871"/>
                  <a:pt x="8567" y="836"/>
                  <a:pt x="8656" y="818"/>
                </a:cubicBezTo>
                <a:cubicBezTo>
                  <a:pt x="8798" y="765"/>
                  <a:pt x="8904" y="694"/>
                  <a:pt x="9029" y="605"/>
                </a:cubicBezTo>
                <a:cubicBezTo>
                  <a:pt x="9418" y="250"/>
                  <a:pt x="9888" y="72"/>
                  <a:pt x="10408" y="72"/>
                </a:cubicBezTo>
                <a:close/>
                <a:moveTo>
                  <a:pt x="10607" y="5873"/>
                </a:moveTo>
                <a:cubicBezTo>
                  <a:pt x="10660" y="5962"/>
                  <a:pt x="10660" y="6051"/>
                  <a:pt x="10678" y="6139"/>
                </a:cubicBezTo>
                <a:cubicBezTo>
                  <a:pt x="10678" y="6175"/>
                  <a:pt x="10678" y="6210"/>
                  <a:pt x="10660" y="6246"/>
                </a:cubicBezTo>
                <a:cubicBezTo>
                  <a:pt x="10643" y="6228"/>
                  <a:pt x="10607" y="6210"/>
                  <a:pt x="10589" y="6193"/>
                </a:cubicBezTo>
                <a:lnTo>
                  <a:pt x="10519" y="6193"/>
                </a:lnTo>
                <a:cubicBezTo>
                  <a:pt x="10519" y="6051"/>
                  <a:pt x="10554" y="5962"/>
                  <a:pt x="10607" y="5873"/>
                </a:cubicBezTo>
                <a:close/>
                <a:moveTo>
                  <a:pt x="11086" y="5767"/>
                </a:moveTo>
                <a:cubicBezTo>
                  <a:pt x="11139" y="5785"/>
                  <a:pt x="11139" y="5802"/>
                  <a:pt x="11157" y="5838"/>
                </a:cubicBezTo>
                <a:cubicBezTo>
                  <a:pt x="11228" y="5980"/>
                  <a:pt x="11228" y="6122"/>
                  <a:pt x="11210" y="6281"/>
                </a:cubicBezTo>
                <a:cubicBezTo>
                  <a:pt x="11163" y="6250"/>
                  <a:pt x="11144" y="6190"/>
                  <a:pt x="11090" y="6190"/>
                </a:cubicBezTo>
                <a:cubicBezTo>
                  <a:pt x="11083" y="6190"/>
                  <a:pt x="11076" y="6191"/>
                  <a:pt x="11068" y="6193"/>
                </a:cubicBezTo>
                <a:cubicBezTo>
                  <a:pt x="11051" y="6210"/>
                  <a:pt x="11015" y="6228"/>
                  <a:pt x="10980" y="6246"/>
                </a:cubicBezTo>
                <a:cubicBezTo>
                  <a:pt x="10997" y="6104"/>
                  <a:pt x="11015" y="5962"/>
                  <a:pt x="11051" y="5820"/>
                </a:cubicBezTo>
                <a:cubicBezTo>
                  <a:pt x="11051" y="5802"/>
                  <a:pt x="11086" y="5785"/>
                  <a:pt x="11086" y="5767"/>
                </a:cubicBezTo>
                <a:close/>
                <a:moveTo>
                  <a:pt x="12186" y="6210"/>
                </a:moveTo>
                <a:cubicBezTo>
                  <a:pt x="12204" y="6228"/>
                  <a:pt x="12204" y="6264"/>
                  <a:pt x="12186" y="6281"/>
                </a:cubicBezTo>
                <a:cubicBezTo>
                  <a:pt x="12168" y="6264"/>
                  <a:pt x="12168" y="6246"/>
                  <a:pt x="12150" y="6228"/>
                </a:cubicBezTo>
                <a:cubicBezTo>
                  <a:pt x="12168" y="6228"/>
                  <a:pt x="12168" y="6210"/>
                  <a:pt x="12186" y="6210"/>
                </a:cubicBezTo>
                <a:close/>
                <a:moveTo>
                  <a:pt x="11867" y="6086"/>
                </a:moveTo>
                <a:cubicBezTo>
                  <a:pt x="11938" y="6104"/>
                  <a:pt x="11991" y="6139"/>
                  <a:pt x="12026" y="6175"/>
                </a:cubicBezTo>
                <a:cubicBezTo>
                  <a:pt x="12097" y="6264"/>
                  <a:pt x="12150" y="6334"/>
                  <a:pt x="12168" y="6405"/>
                </a:cubicBezTo>
                <a:cubicBezTo>
                  <a:pt x="12133" y="6388"/>
                  <a:pt x="12097" y="6370"/>
                  <a:pt x="12062" y="6352"/>
                </a:cubicBezTo>
                <a:lnTo>
                  <a:pt x="11955" y="6352"/>
                </a:lnTo>
                <a:cubicBezTo>
                  <a:pt x="11849" y="6193"/>
                  <a:pt x="11849" y="6175"/>
                  <a:pt x="11867" y="6086"/>
                </a:cubicBezTo>
                <a:close/>
                <a:moveTo>
                  <a:pt x="12434" y="6193"/>
                </a:moveTo>
                <a:lnTo>
                  <a:pt x="12434" y="6193"/>
                </a:lnTo>
                <a:cubicBezTo>
                  <a:pt x="12487" y="6281"/>
                  <a:pt x="12505" y="6370"/>
                  <a:pt x="12523" y="6459"/>
                </a:cubicBezTo>
                <a:cubicBezTo>
                  <a:pt x="12452" y="6388"/>
                  <a:pt x="12399" y="6317"/>
                  <a:pt x="12434" y="6193"/>
                </a:cubicBezTo>
                <a:close/>
                <a:moveTo>
                  <a:pt x="8355" y="2344"/>
                </a:moveTo>
                <a:lnTo>
                  <a:pt x="8355" y="2344"/>
                </a:lnTo>
                <a:cubicBezTo>
                  <a:pt x="8372" y="2361"/>
                  <a:pt x="8390" y="2379"/>
                  <a:pt x="8408" y="2397"/>
                </a:cubicBezTo>
                <a:cubicBezTo>
                  <a:pt x="8496" y="2556"/>
                  <a:pt x="8603" y="2716"/>
                  <a:pt x="8727" y="2858"/>
                </a:cubicBezTo>
                <a:cubicBezTo>
                  <a:pt x="8833" y="2982"/>
                  <a:pt x="8940" y="3089"/>
                  <a:pt x="9046" y="3213"/>
                </a:cubicBezTo>
                <a:cubicBezTo>
                  <a:pt x="9188" y="3372"/>
                  <a:pt x="9330" y="3514"/>
                  <a:pt x="9454" y="3692"/>
                </a:cubicBezTo>
                <a:cubicBezTo>
                  <a:pt x="9738" y="4011"/>
                  <a:pt x="9951" y="4383"/>
                  <a:pt x="10093" y="4774"/>
                </a:cubicBezTo>
                <a:cubicBezTo>
                  <a:pt x="10146" y="4915"/>
                  <a:pt x="10182" y="5057"/>
                  <a:pt x="10235" y="5199"/>
                </a:cubicBezTo>
                <a:cubicBezTo>
                  <a:pt x="10359" y="5572"/>
                  <a:pt x="10412" y="5962"/>
                  <a:pt x="10394" y="6352"/>
                </a:cubicBezTo>
                <a:cubicBezTo>
                  <a:pt x="10394" y="6388"/>
                  <a:pt x="10394" y="6423"/>
                  <a:pt x="10377" y="6459"/>
                </a:cubicBezTo>
                <a:cubicBezTo>
                  <a:pt x="10359" y="6476"/>
                  <a:pt x="10323" y="6494"/>
                  <a:pt x="10270" y="6512"/>
                </a:cubicBezTo>
                <a:cubicBezTo>
                  <a:pt x="10270" y="6459"/>
                  <a:pt x="10270" y="6423"/>
                  <a:pt x="10270" y="6388"/>
                </a:cubicBezTo>
                <a:cubicBezTo>
                  <a:pt x="10252" y="6352"/>
                  <a:pt x="10252" y="6299"/>
                  <a:pt x="10235" y="6264"/>
                </a:cubicBezTo>
                <a:cubicBezTo>
                  <a:pt x="10199" y="6228"/>
                  <a:pt x="10182" y="6175"/>
                  <a:pt x="10146" y="6122"/>
                </a:cubicBezTo>
                <a:cubicBezTo>
                  <a:pt x="10111" y="6015"/>
                  <a:pt x="10075" y="5909"/>
                  <a:pt x="10022" y="5820"/>
                </a:cubicBezTo>
                <a:cubicBezTo>
                  <a:pt x="9738" y="5164"/>
                  <a:pt x="9419" y="4508"/>
                  <a:pt x="9100" y="3869"/>
                </a:cubicBezTo>
                <a:cubicBezTo>
                  <a:pt x="8922" y="3514"/>
                  <a:pt x="8727" y="3159"/>
                  <a:pt x="8550" y="2805"/>
                </a:cubicBezTo>
                <a:cubicBezTo>
                  <a:pt x="8479" y="2663"/>
                  <a:pt x="8426" y="2521"/>
                  <a:pt x="8372" y="2379"/>
                </a:cubicBezTo>
                <a:cubicBezTo>
                  <a:pt x="8355" y="2361"/>
                  <a:pt x="8355" y="2361"/>
                  <a:pt x="8355" y="2344"/>
                </a:cubicBezTo>
                <a:close/>
                <a:moveTo>
                  <a:pt x="11920" y="6530"/>
                </a:moveTo>
                <a:cubicBezTo>
                  <a:pt x="11938" y="6565"/>
                  <a:pt x="11955" y="6601"/>
                  <a:pt x="11991" y="6636"/>
                </a:cubicBezTo>
                <a:cubicBezTo>
                  <a:pt x="11938" y="6654"/>
                  <a:pt x="11902" y="6671"/>
                  <a:pt x="11849" y="6689"/>
                </a:cubicBezTo>
                <a:cubicBezTo>
                  <a:pt x="11849" y="6618"/>
                  <a:pt x="11867" y="6583"/>
                  <a:pt x="11920" y="6530"/>
                </a:cubicBezTo>
                <a:close/>
                <a:moveTo>
                  <a:pt x="11654" y="6015"/>
                </a:moveTo>
                <a:cubicBezTo>
                  <a:pt x="11725" y="6104"/>
                  <a:pt x="11796" y="6175"/>
                  <a:pt x="11796" y="6281"/>
                </a:cubicBezTo>
                <a:cubicBezTo>
                  <a:pt x="11796" y="6388"/>
                  <a:pt x="11796" y="6476"/>
                  <a:pt x="11796" y="6583"/>
                </a:cubicBezTo>
                <a:cubicBezTo>
                  <a:pt x="11796" y="6601"/>
                  <a:pt x="11796" y="6618"/>
                  <a:pt x="11796" y="6654"/>
                </a:cubicBezTo>
                <a:cubicBezTo>
                  <a:pt x="11707" y="6671"/>
                  <a:pt x="11707" y="6671"/>
                  <a:pt x="11636" y="6725"/>
                </a:cubicBezTo>
                <a:cubicBezTo>
                  <a:pt x="11601" y="6707"/>
                  <a:pt x="11618" y="6689"/>
                  <a:pt x="11618" y="6654"/>
                </a:cubicBezTo>
                <a:cubicBezTo>
                  <a:pt x="11636" y="6494"/>
                  <a:pt x="11618" y="6352"/>
                  <a:pt x="11601" y="6193"/>
                </a:cubicBezTo>
                <a:cubicBezTo>
                  <a:pt x="11601" y="6157"/>
                  <a:pt x="11583" y="6104"/>
                  <a:pt x="11601" y="6068"/>
                </a:cubicBezTo>
                <a:cubicBezTo>
                  <a:pt x="11601" y="6051"/>
                  <a:pt x="11601" y="6033"/>
                  <a:pt x="11618" y="6015"/>
                </a:cubicBezTo>
                <a:close/>
                <a:moveTo>
                  <a:pt x="10164" y="6299"/>
                </a:moveTo>
                <a:cubicBezTo>
                  <a:pt x="10199" y="6334"/>
                  <a:pt x="10199" y="6388"/>
                  <a:pt x="10199" y="6423"/>
                </a:cubicBezTo>
                <a:cubicBezTo>
                  <a:pt x="10217" y="6565"/>
                  <a:pt x="10199" y="6689"/>
                  <a:pt x="10128" y="6813"/>
                </a:cubicBezTo>
                <a:cubicBezTo>
                  <a:pt x="10128" y="6813"/>
                  <a:pt x="10111" y="6831"/>
                  <a:pt x="10093" y="6831"/>
                </a:cubicBezTo>
                <a:cubicBezTo>
                  <a:pt x="10093" y="6849"/>
                  <a:pt x="10075" y="6849"/>
                  <a:pt x="10057" y="6849"/>
                </a:cubicBezTo>
                <a:cubicBezTo>
                  <a:pt x="10040" y="6618"/>
                  <a:pt x="10075" y="6388"/>
                  <a:pt x="10164" y="6299"/>
                </a:cubicBezTo>
                <a:close/>
                <a:moveTo>
                  <a:pt x="15234" y="6849"/>
                </a:moveTo>
                <a:lnTo>
                  <a:pt x="15234" y="6849"/>
                </a:lnTo>
                <a:cubicBezTo>
                  <a:pt x="15235" y="6849"/>
                  <a:pt x="15236" y="6849"/>
                  <a:pt x="15237" y="6849"/>
                </a:cubicBezTo>
                <a:cubicBezTo>
                  <a:pt x="15236" y="6849"/>
                  <a:pt x="15235" y="6849"/>
                  <a:pt x="15234" y="6849"/>
                </a:cubicBezTo>
                <a:close/>
                <a:moveTo>
                  <a:pt x="12275" y="6015"/>
                </a:moveTo>
                <a:cubicBezTo>
                  <a:pt x="12328" y="6033"/>
                  <a:pt x="12345" y="6068"/>
                  <a:pt x="12363" y="6104"/>
                </a:cubicBezTo>
                <a:cubicBezTo>
                  <a:pt x="12363" y="6157"/>
                  <a:pt x="12363" y="6193"/>
                  <a:pt x="12363" y="6246"/>
                </a:cubicBezTo>
                <a:cubicBezTo>
                  <a:pt x="12363" y="6299"/>
                  <a:pt x="12381" y="6352"/>
                  <a:pt x="12416" y="6423"/>
                </a:cubicBezTo>
                <a:cubicBezTo>
                  <a:pt x="12434" y="6459"/>
                  <a:pt x="12470" y="6512"/>
                  <a:pt x="12487" y="6547"/>
                </a:cubicBezTo>
                <a:cubicBezTo>
                  <a:pt x="12523" y="6583"/>
                  <a:pt x="12541" y="6618"/>
                  <a:pt x="12541" y="6671"/>
                </a:cubicBezTo>
                <a:cubicBezTo>
                  <a:pt x="12576" y="6742"/>
                  <a:pt x="12541" y="6813"/>
                  <a:pt x="12487" y="6867"/>
                </a:cubicBezTo>
                <a:cubicBezTo>
                  <a:pt x="12434" y="6707"/>
                  <a:pt x="12434" y="6707"/>
                  <a:pt x="12292" y="6530"/>
                </a:cubicBezTo>
                <a:cubicBezTo>
                  <a:pt x="12292" y="6441"/>
                  <a:pt x="12275" y="6370"/>
                  <a:pt x="12275" y="6281"/>
                </a:cubicBezTo>
                <a:cubicBezTo>
                  <a:pt x="12275" y="6228"/>
                  <a:pt x="12257" y="6175"/>
                  <a:pt x="12257" y="6104"/>
                </a:cubicBezTo>
                <a:cubicBezTo>
                  <a:pt x="12257" y="6068"/>
                  <a:pt x="12239" y="6033"/>
                  <a:pt x="12275" y="6015"/>
                </a:cubicBezTo>
                <a:close/>
                <a:moveTo>
                  <a:pt x="10572" y="6264"/>
                </a:moveTo>
                <a:cubicBezTo>
                  <a:pt x="10625" y="6441"/>
                  <a:pt x="10589" y="6618"/>
                  <a:pt x="10607" y="6778"/>
                </a:cubicBezTo>
                <a:cubicBezTo>
                  <a:pt x="10589" y="6796"/>
                  <a:pt x="10572" y="6813"/>
                  <a:pt x="10554" y="6831"/>
                </a:cubicBezTo>
                <a:cubicBezTo>
                  <a:pt x="10536" y="6849"/>
                  <a:pt x="10519" y="6867"/>
                  <a:pt x="10501" y="6884"/>
                </a:cubicBezTo>
                <a:cubicBezTo>
                  <a:pt x="10465" y="6884"/>
                  <a:pt x="10448" y="6884"/>
                  <a:pt x="10412" y="6867"/>
                </a:cubicBezTo>
                <a:cubicBezTo>
                  <a:pt x="10430" y="6796"/>
                  <a:pt x="10448" y="6742"/>
                  <a:pt x="10465" y="6671"/>
                </a:cubicBezTo>
                <a:cubicBezTo>
                  <a:pt x="10483" y="6601"/>
                  <a:pt x="10501" y="6530"/>
                  <a:pt x="10465" y="6476"/>
                </a:cubicBezTo>
                <a:cubicBezTo>
                  <a:pt x="10465" y="6405"/>
                  <a:pt x="10483" y="6334"/>
                  <a:pt x="10519" y="6281"/>
                </a:cubicBezTo>
                <a:cubicBezTo>
                  <a:pt x="10536" y="6281"/>
                  <a:pt x="10554" y="6264"/>
                  <a:pt x="10572" y="6264"/>
                </a:cubicBezTo>
                <a:close/>
                <a:moveTo>
                  <a:pt x="11317" y="5962"/>
                </a:moveTo>
                <a:cubicBezTo>
                  <a:pt x="11370" y="5980"/>
                  <a:pt x="11405" y="6033"/>
                  <a:pt x="11423" y="6068"/>
                </a:cubicBezTo>
                <a:cubicBezTo>
                  <a:pt x="11459" y="6139"/>
                  <a:pt x="11476" y="6210"/>
                  <a:pt x="11512" y="6281"/>
                </a:cubicBezTo>
                <a:cubicBezTo>
                  <a:pt x="11547" y="6405"/>
                  <a:pt x="11565" y="6530"/>
                  <a:pt x="11547" y="6654"/>
                </a:cubicBezTo>
                <a:cubicBezTo>
                  <a:pt x="11476" y="6689"/>
                  <a:pt x="11459" y="6742"/>
                  <a:pt x="11441" y="6796"/>
                </a:cubicBezTo>
                <a:cubicBezTo>
                  <a:pt x="11441" y="6849"/>
                  <a:pt x="11441" y="6902"/>
                  <a:pt x="11423" y="6955"/>
                </a:cubicBezTo>
                <a:cubicBezTo>
                  <a:pt x="11423" y="6973"/>
                  <a:pt x="11423" y="6991"/>
                  <a:pt x="11405" y="6991"/>
                </a:cubicBezTo>
                <a:cubicBezTo>
                  <a:pt x="11370" y="6955"/>
                  <a:pt x="11334" y="6920"/>
                  <a:pt x="11299" y="6867"/>
                </a:cubicBezTo>
                <a:cubicBezTo>
                  <a:pt x="11264" y="6618"/>
                  <a:pt x="11264" y="6352"/>
                  <a:pt x="11299" y="6068"/>
                </a:cubicBezTo>
                <a:cubicBezTo>
                  <a:pt x="11299" y="6033"/>
                  <a:pt x="11299" y="5997"/>
                  <a:pt x="11317" y="5962"/>
                </a:cubicBezTo>
                <a:close/>
                <a:moveTo>
                  <a:pt x="12026" y="6405"/>
                </a:moveTo>
                <a:cubicBezTo>
                  <a:pt x="12044" y="6423"/>
                  <a:pt x="12062" y="6423"/>
                  <a:pt x="12062" y="6441"/>
                </a:cubicBezTo>
                <a:cubicBezTo>
                  <a:pt x="12186" y="6512"/>
                  <a:pt x="12275" y="6601"/>
                  <a:pt x="12363" y="6725"/>
                </a:cubicBezTo>
                <a:cubicBezTo>
                  <a:pt x="12416" y="6796"/>
                  <a:pt x="12416" y="6920"/>
                  <a:pt x="12381" y="7026"/>
                </a:cubicBezTo>
                <a:cubicBezTo>
                  <a:pt x="12363" y="7008"/>
                  <a:pt x="12345" y="6991"/>
                  <a:pt x="12345" y="6973"/>
                </a:cubicBezTo>
                <a:cubicBezTo>
                  <a:pt x="12292" y="6884"/>
                  <a:pt x="12221" y="6813"/>
                  <a:pt x="12150" y="6742"/>
                </a:cubicBezTo>
                <a:cubicBezTo>
                  <a:pt x="12079" y="6689"/>
                  <a:pt x="12044" y="6618"/>
                  <a:pt x="12008" y="6547"/>
                </a:cubicBezTo>
                <a:cubicBezTo>
                  <a:pt x="11991" y="6494"/>
                  <a:pt x="11991" y="6459"/>
                  <a:pt x="12026" y="6405"/>
                </a:cubicBezTo>
                <a:close/>
                <a:moveTo>
                  <a:pt x="10820" y="6086"/>
                </a:moveTo>
                <a:cubicBezTo>
                  <a:pt x="10856" y="6122"/>
                  <a:pt x="10856" y="6157"/>
                  <a:pt x="10856" y="6210"/>
                </a:cubicBezTo>
                <a:lnTo>
                  <a:pt x="10909" y="6601"/>
                </a:lnTo>
                <a:cubicBezTo>
                  <a:pt x="10909" y="6636"/>
                  <a:pt x="10909" y="6654"/>
                  <a:pt x="10909" y="6671"/>
                </a:cubicBezTo>
                <a:cubicBezTo>
                  <a:pt x="10909" y="6725"/>
                  <a:pt x="10909" y="6760"/>
                  <a:pt x="10891" y="6813"/>
                </a:cubicBezTo>
                <a:cubicBezTo>
                  <a:pt x="10802" y="6867"/>
                  <a:pt x="10785" y="6973"/>
                  <a:pt x="10731" y="7062"/>
                </a:cubicBezTo>
                <a:cubicBezTo>
                  <a:pt x="10731" y="7008"/>
                  <a:pt x="10714" y="6973"/>
                  <a:pt x="10714" y="6938"/>
                </a:cubicBezTo>
                <a:cubicBezTo>
                  <a:pt x="10714" y="6902"/>
                  <a:pt x="10696" y="6867"/>
                  <a:pt x="10696" y="6813"/>
                </a:cubicBezTo>
                <a:cubicBezTo>
                  <a:pt x="10660" y="6618"/>
                  <a:pt x="10678" y="6441"/>
                  <a:pt x="10731" y="6246"/>
                </a:cubicBezTo>
                <a:cubicBezTo>
                  <a:pt x="10749" y="6193"/>
                  <a:pt x="10767" y="6157"/>
                  <a:pt x="10785" y="6104"/>
                </a:cubicBezTo>
                <a:cubicBezTo>
                  <a:pt x="10802" y="6104"/>
                  <a:pt x="10802" y="6086"/>
                  <a:pt x="10820" y="6086"/>
                </a:cubicBezTo>
                <a:close/>
                <a:moveTo>
                  <a:pt x="10004" y="6565"/>
                </a:moveTo>
                <a:cubicBezTo>
                  <a:pt x="10004" y="6707"/>
                  <a:pt x="9986" y="6831"/>
                  <a:pt x="9986" y="6955"/>
                </a:cubicBezTo>
                <a:cubicBezTo>
                  <a:pt x="9969" y="7008"/>
                  <a:pt x="9951" y="7062"/>
                  <a:pt x="9915" y="7150"/>
                </a:cubicBezTo>
                <a:cubicBezTo>
                  <a:pt x="9898" y="7115"/>
                  <a:pt x="9880" y="7097"/>
                  <a:pt x="9880" y="7079"/>
                </a:cubicBezTo>
                <a:cubicBezTo>
                  <a:pt x="9880" y="7026"/>
                  <a:pt x="9880" y="6973"/>
                  <a:pt x="9898" y="6920"/>
                </a:cubicBezTo>
                <a:cubicBezTo>
                  <a:pt x="9915" y="6813"/>
                  <a:pt x="9951" y="6707"/>
                  <a:pt x="9969" y="6618"/>
                </a:cubicBezTo>
                <a:cubicBezTo>
                  <a:pt x="9986" y="6601"/>
                  <a:pt x="9986" y="6601"/>
                  <a:pt x="10004" y="6565"/>
                </a:cubicBezTo>
                <a:close/>
                <a:moveTo>
                  <a:pt x="12558" y="6920"/>
                </a:moveTo>
                <a:cubicBezTo>
                  <a:pt x="12594" y="6955"/>
                  <a:pt x="12594" y="6991"/>
                  <a:pt x="12576" y="7044"/>
                </a:cubicBezTo>
                <a:cubicBezTo>
                  <a:pt x="12558" y="7097"/>
                  <a:pt x="12523" y="7150"/>
                  <a:pt x="12505" y="7204"/>
                </a:cubicBezTo>
                <a:lnTo>
                  <a:pt x="12487" y="7204"/>
                </a:lnTo>
                <a:cubicBezTo>
                  <a:pt x="12470" y="7186"/>
                  <a:pt x="12470" y="7168"/>
                  <a:pt x="12452" y="7150"/>
                </a:cubicBezTo>
                <a:cubicBezTo>
                  <a:pt x="12470" y="7097"/>
                  <a:pt x="12470" y="7026"/>
                  <a:pt x="12470" y="6973"/>
                </a:cubicBezTo>
                <a:cubicBezTo>
                  <a:pt x="12505" y="6955"/>
                  <a:pt x="12523" y="6920"/>
                  <a:pt x="12558" y="6920"/>
                </a:cubicBezTo>
                <a:close/>
                <a:moveTo>
                  <a:pt x="10412" y="6530"/>
                </a:moveTo>
                <a:cubicBezTo>
                  <a:pt x="10412" y="6565"/>
                  <a:pt x="10412" y="6583"/>
                  <a:pt x="10412" y="6601"/>
                </a:cubicBezTo>
                <a:cubicBezTo>
                  <a:pt x="10394" y="6707"/>
                  <a:pt x="10359" y="6813"/>
                  <a:pt x="10341" y="6938"/>
                </a:cubicBezTo>
                <a:cubicBezTo>
                  <a:pt x="10341" y="6955"/>
                  <a:pt x="10341" y="6973"/>
                  <a:pt x="10323" y="6991"/>
                </a:cubicBezTo>
                <a:cubicBezTo>
                  <a:pt x="10288" y="7062"/>
                  <a:pt x="10252" y="7115"/>
                  <a:pt x="10235" y="7204"/>
                </a:cubicBezTo>
                <a:cubicBezTo>
                  <a:pt x="10235" y="7204"/>
                  <a:pt x="10217" y="7204"/>
                  <a:pt x="10217" y="7221"/>
                </a:cubicBezTo>
                <a:cubicBezTo>
                  <a:pt x="10199" y="7204"/>
                  <a:pt x="10182" y="7186"/>
                  <a:pt x="10164" y="7186"/>
                </a:cubicBezTo>
                <a:cubicBezTo>
                  <a:pt x="10182" y="7097"/>
                  <a:pt x="10199" y="7026"/>
                  <a:pt x="10199" y="6955"/>
                </a:cubicBezTo>
                <a:cubicBezTo>
                  <a:pt x="10199" y="6831"/>
                  <a:pt x="10235" y="6725"/>
                  <a:pt x="10288" y="6636"/>
                </a:cubicBezTo>
                <a:cubicBezTo>
                  <a:pt x="10306" y="6601"/>
                  <a:pt x="10323" y="6583"/>
                  <a:pt x="10359" y="6547"/>
                </a:cubicBezTo>
                <a:cubicBezTo>
                  <a:pt x="10359" y="6547"/>
                  <a:pt x="10377" y="6547"/>
                  <a:pt x="10412" y="6530"/>
                </a:cubicBezTo>
                <a:close/>
                <a:moveTo>
                  <a:pt x="11547" y="6742"/>
                </a:moveTo>
                <a:cubicBezTo>
                  <a:pt x="11618" y="6813"/>
                  <a:pt x="11654" y="6884"/>
                  <a:pt x="11671" y="6973"/>
                </a:cubicBezTo>
                <a:cubicBezTo>
                  <a:pt x="11689" y="7026"/>
                  <a:pt x="11725" y="7079"/>
                  <a:pt x="11707" y="7150"/>
                </a:cubicBezTo>
                <a:cubicBezTo>
                  <a:pt x="11671" y="7150"/>
                  <a:pt x="11644" y="7135"/>
                  <a:pt x="11619" y="7135"/>
                </a:cubicBezTo>
                <a:cubicBezTo>
                  <a:pt x="11606" y="7135"/>
                  <a:pt x="11595" y="7139"/>
                  <a:pt x="11583" y="7150"/>
                </a:cubicBezTo>
                <a:cubicBezTo>
                  <a:pt x="11530" y="7186"/>
                  <a:pt x="11547" y="7239"/>
                  <a:pt x="11530" y="7292"/>
                </a:cubicBezTo>
                <a:lnTo>
                  <a:pt x="11459" y="7292"/>
                </a:lnTo>
                <a:cubicBezTo>
                  <a:pt x="11459" y="7275"/>
                  <a:pt x="11459" y="7257"/>
                  <a:pt x="11459" y="7239"/>
                </a:cubicBezTo>
                <a:cubicBezTo>
                  <a:pt x="11476" y="7168"/>
                  <a:pt x="11476" y="7097"/>
                  <a:pt x="11494" y="7044"/>
                </a:cubicBezTo>
                <a:cubicBezTo>
                  <a:pt x="11494" y="6955"/>
                  <a:pt x="11512" y="6884"/>
                  <a:pt x="11512" y="6796"/>
                </a:cubicBezTo>
                <a:cubicBezTo>
                  <a:pt x="11530" y="6778"/>
                  <a:pt x="11530" y="6760"/>
                  <a:pt x="11547" y="6742"/>
                </a:cubicBezTo>
                <a:close/>
                <a:moveTo>
                  <a:pt x="12629" y="7079"/>
                </a:moveTo>
                <a:cubicBezTo>
                  <a:pt x="12647" y="7168"/>
                  <a:pt x="12647" y="7221"/>
                  <a:pt x="12594" y="7292"/>
                </a:cubicBezTo>
                <a:cubicBezTo>
                  <a:pt x="12594" y="7292"/>
                  <a:pt x="12576" y="7292"/>
                  <a:pt x="12558" y="7310"/>
                </a:cubicBezTo>
                <a:cubicBezTo>
                  <a:pt x="12558" y="7221"/>
                  <a:pt x="12594" y="7150"/>
                  <a:pt x="12629" y="7079"/>
                </a:cubicBezTo>
                <a:close/>
                <a:moveTo>
                  <a:pt x="10909" y="6902"/>
                </a:moveTo>
                <a:cubicBezTo>
                  <a:pt x="10980" y="7026"/>
                  <a:pt x="10980" y="7150"/>
                  <a:pt x="10980" y="7275"/>
                </a:cubicBezTo>
                <a:cubicBezTo>
                  <a:pt x="10962" y="7292"/>
                  <a:pt x="10926" y="7310"/>
                  <a:pt x="10891" y="7345"/>
                </a:cubicBezTo>
                <a:cubicBezTo>
                  <a:pt x="10891" y="7239"/>
                  <a:pt x="10962" y="7150"/>
                  <a:pt x="10909" y="7044"/>
                </a:cubicBezTo>
                <a:cubicBezTo>
                  <a:pt x="10891" y="7044"/>
                  <a:pt x="10856" y="7026"/>
                  <a:pt x="10820" y="7026"/>
                </a:cubicBezTo>
                <a:cubicBezTo>
                  <a:pt x="10838" y="6991"/>
                  <a:pt x="10856" y="6955"/>
                  <a:pt x="10873" y="6938"/>
                </a:cubicBezTo>
                <a:cubicBezTo>
                  <a:pt x="10873" y="6920"/>
                  <a:pt x="10891" y="6920"/>
                  <a:pt x="10909" y="6902"/>
                </a:cubicBezTo>
                <a:close/>
                <a:moveTo>
                  <a:pt x="11742" y="6725"/>
                </a:moveTo>
                <a:cubicBezTo>
                  <a:pt x="11778" y="6725"/>
                  <a:pt x="11813" y="6742"/>
                  <a:pt x="11849" y="6760"/>
                </a:cubicBezTo>
                <a:cubicBezTo>
                  <a:pt x="11849" y="6813"/>
                  <a:pt x="11867" y="6849"/>
                  <a:pt x="11884" y="6884"/>
                </a:cubicBezTo>
                <a:cubicBezTo>
                  <a:pt x="11884" y="6938"/>
                  <a:pt x="11920" y="6973"/>
                  <a:pt x="11938" y="7008"/>
                </a:cubicBezTo>
                <a:cubicBezTo>
                  <a:pt x="11884" y="7079"/>
                  <a:pt x="11902" y="7150"/>
                  <a:pt x="11920" y="7221"/>
                </a:cubicBezTo>
                <a:cubicBezTo>
                  <a:pt x="11938" y="7257"/>
                  <a:pt x="11938" y="7275"/>
                  <a:pt x="11955" y="7310"/>
                </a:cubicBezTo>
                <a:cubicBezTo>
                  <a:pt x="11955" y="7328"/>
                  <a:pt x="11955" y="7328"/>
                  <a:pt x="11955" y="7345"/>
                </a:cubicBezTo>
                <a:cubicBezTo>
                  <a:pt x="11902" y="7292"/>
                  <a:pt x="11867" y="7257"/>
                  <a:pt x="11796" y="7186"/>
                </a:cubicBezTo>
                <a:cubicBezTo>
                  <a:pt x="11796" y="7186"/>
                  <a:pt x="11796" y="7150"/>
                  <a:pt x="11796" y="7133"/>
                </a:cubicBezTo>
                <a:cubicBezTo>
                  <a:pt x="11778" y="7044"/>
                  <a:pt x="11742" y="6955"/>
                  <a:pt x="11725" y="6867"/>
                </a:cubicBezTo>
                <a:cubicBezTo>
                  <a:pt x="11725" y="6831"/>
                  <a:pt x="11707" y="6778"/>
                  <a:pt x="11742" y="6725"/>
                </a:cubicBezTo>
                <a:close/>
                <a:moveTo>
                  <a:pt x="11299" y="6973"/>
                </a:moveTo>
                <a:cubicBezTo>
                  <a:pt x="11352" y="7026"/>
                  <a:pt x="11370" y="7097"/>
                  <a:pt x="11405" y="7168"/>
                </a:cubicBezTo>
                <a:cubicBezTo>
                  <a:pt x="11388" y="7221"/>
                  <a:pt x="11388" y="7292"/>
                  <a:pt x="11370" y="7345"/>
                </a:cubicBezTo>
                <a:cubicBezTo>
                  <a:pt x="11370" y="7363"/>
                  <a:pt x="11352" y="7381"/>
                  <a:pt x="11352" y="7399"/>
                </a:cubicBezTo>
                <a:cubicBezTo>
                  <a:pt x="11299" y="7381"/>
                  <a:pt x="11281" y="7363"/>
                  <a:pt x="11228" y="7363"/>
                </a:cubicBezTo>
                <a:cubicBezTo>
                  <a:pt x="11246" y="7239"/>
                  <a:pt x="11246" y="7133"/>
                  <a:pt x="11281" y="7026"/>
                </a:cubicBezTo>
                <a:cubicBezTo>
                  <a:pt x="11281" y="7008"/>
                  <a:pt x="11281" y="6991"/>
                  <a:pt x="11299" y="6973"/>
                </a:cubicBezTo>
                <a:close/>
                <a:moveTo>
                  <a:pt x="11086" y="6264"/>
                </a:moveTo>
                <a:cubicBezTo>
                  <a:pt x="11139" y="6334"/>
                  <a:pt x="11175" y="6405"/>
                  <a:pt x="11193" y="6494"/>
                </a:cubicBezTo>
                <a:cubicBezTo>
                  <a:pt x="11193" y="6618"/>
                  <a:pt x="11210" y="6742"/>
                  <a:pt x="11210" y="6867"/>
                </a:cubicBezTo>
                <a:cubicBezTo>
                  <a:pt x="11210" y="6920"/>
                  <a:pt x="11210" y="6991"/>
                  <a:pt x="11193" y="7044"/>
                </a:cubicBezTo>
                <a:cubicBezTo>
                  <a:pt x="11193" y="7079"/>
                  <a:pt x="11175" y="7115"/>
                  <a:pt x="11175" y="7168"/>
                </a:cubicBezTo>
                <a:cubicBezTo>
                  <a:pt x="11157" y="7257"/>
                  <a:pt x="11157" y="7345"/>
                  <a:pt x="11139" y="7434"/>
                </a:cubicBezTo>
                <a:cubicBezTo>
                  <a:pt x="11139" y="7434"/>
                  <a:pt x="11122" y="7452"/>
                  <a:pt x="11122" y="7452"/>
                </a:cubicBezTo>
                <a:cubicBezTo>
                  <a:pt x="11122" y="7381"/>
                  <a:pt x="11104" y="7328"/>
                  <a:pt x="11068" y="7292"/>
                </a:cubicBezTo>
                <a:cubicBezTo>
                  <a:pt x="11051" y="7204"/>
                  <a:pt x="11051" y="7133"/>
                  <a:pt x="11033" y="7062"/>
                </a:cubicBezTo>
                <a:cubicBezTo>
                  <a:pt x="11033" y="6991"/>
                  <a:pt x="10997" y="6920"/>
                  <a:pt x="10980" y="6849"/>
                </a:cubicBezTo>
                <a:cubicBezTo>
                  <a:pt x="10997" y="6565"/>
                  <a:pt x="11033" y="6352"/>
                  <a:pt x="11086" y="6264"/>
                </a:cubicBezTo>
                <a:close/>
                <a:moveTo>
                  <a:pt x="4823" y="2341"/>
                </a:moveTo>
                <a:cubicBezTo>
                  <a:pt x="4894" y="2341"/>
                  <a:pt x="4966" y="2351"/>
                  <a:pt x="5038" y="2361"/>
                </a:cubicBezTo>
                <a:cubicBezTo>
                  <a:pt x="5268" y="2379"/>
                  <a:pt x="5481" y="2450"/>
                  <a:pt x="5694" y="2539"/>
                </a:cubicBezTo>
                <a:cubicBezTo>
                  <a:pt x="6013" y="2681"/>
                  <a:pt x="6297" y="2858"/>
                  <a:pt x="6563" y="3071"/>
                </a:cubicBezTo>
                <a:cubicBezTo>
                  <a:pt x="6847" y="3284"/>
                  <a:pt x="7148" y="3479"/>
                  <a:pt x="7485" y="3603"/>
                </a:cubicBezTo>
                <a:cubicBezTo>
                  <a:pt x="7734" y="3709"/>
                  <a:pt x="7947" y="3851"/>
                  <a:pt x="8142" y="4029"/>
                </a:cubicBezTo>
                <a:cubicBezTo>
                  <a:pt x="8372" y="4224"/>
                  <a:pt x="8567" y="4437"/>
                  <a:pt x="8745" y="4667"/>
                </a:cubicBezTo>
                <a:cubicBezTo>
                  <a:pt x="9117" y="5128"/>
                  <a:pt x="9437" y="5607"/>
                  <a:pt x="9720" y="6104"/>
                </a:cubicBezTo>
                <a:cubicBezTo>
                  <a:pt x="9791" y="6228"/>
                  <a:pt x="9845" y="6334"/>
                  <a:pt x="9898" y="6441"/>
                </a:cubicBezTo>
                <a:cubicBezTo>
                  <a:pt x="9915" y="6459"/>
                  <a:pt x="9915" y="6494"/>
                  <a:pt x="9933" y="6512"/>
                </a:cubicBezTo>
                <a:cubicBezTo>
                  <a:pt x="9915" y="6583"/>
                  <a:pt x="9898" y="6636"/>
                  <a:pt x="9862" y="6707"/>
                </a:cubicBezTo>
                <a:cubicBezTo>
                  <a:pt x="9862" y="6707"/>
                  <a:pt x="9862" y="6707"/>
                  <a:pt x="9862" y="6725"/>
                </a:cubicBezTo>
                <a:cubicBezTo>
                  <a:pt x="9845" y="6707"/>
                  <a:pt x="9809" y="6671"/>
                  <a:pt x="9791" y="6654"/>
                </a:cubicBezTo>
                <a:cubicBezTo>
                  <a:pt x="9685" y="6530"/>
                  <a:pt x="9578" y="6405"/>
                  <a:pt x="9472" y="6299"/>
                </a:cubicBezTo>
                <a:cubicBezTo>
                  <a:pt x="9046" y="5838"/>
                  <a:pt x="8550" y="5448"/>
                  <a:pt x="7982" y="5146"/>
                </a:cubicBezTo>
                <a:cubicBezTo>
                  <a:pt x="7947" y="5128"/>
                  <a:pt x="7911" y="5128"/>
                  <a:pt x="7876" y="5111"/>
                </a:cubicBezTo>
                <a:lnTo>
                  <a:pt x="7876" y="5111"/>
                </a:lnTo>
                <a:cubicBezTo>
                  <a:pt x="7911" y="5128"/>
                  <a:pt x="7929" y="5146"/>
                  <a:pt x="7947" y="5164"/>
                </a:cubicBezTo>
                <a:cubicBezTo>
                  <a:pt x="8674" y="5554"/>
                  <a:pt x="9277" y="6086"/>
                  <a:pt x="9809" y="6725"/>
                </a:cubicBezTo>
                <a:cubicBezTo>
                  <a:pt x="9827" y="6742"/>
                  <a:pt x="9827" y="6760"/>
                  <a:pt x="9845" y="6778"/>
                </a:cubicBezTo>
                <a:cubicBezTo>
                  <a:pt x="9845" y="6831"/>
                  <a:pt x="9827" y="6884"/>
                  <a:pt x="9809" y="6920"/>
                </a:cubicBezTo>
                <a:cubicBezTo>
                  <a:pt x="9809" y="6920"/>
                  <a:pt x="9809" y="6938"/>
                  <a:pt x="9809" y="6938"/>
                </a:cubicBezTo>
                <a:lnTo>
                  <a:pt x="9791" y="6938"/>
                </a:lnTo>
                <a:cubicBezTo>
                  <a:pt x="9774" y="6920"/>
                  <a:pt x="9756" y="6902"/>
                  <a:pt x="9720" y="6884"/>
                </a:cubicBezTo>
                <a:cubicBezTo>
                  <a:pt x="9082" y="6352"/>
                  <a:pt x="8372" y="5909"/>
                  <a:pt x="7592" y="5572"/>
                </a:cubicBezTo>
                <a:cubicBezTo>
                  <a:pt x="7202" y="5412"/>
                  <a:pt x="6811" y="5270"/>
                  <a:pt x="6386" y="5217"/>
                </a:cubicBezTo>
                <a:cubicBezTo>
                  <a:pt x="6362" y="5217"/>
                  <a:pt x="6338" y="5209"/>
                  <a:pt x="6304" y="5209"/>
                </a:cubicBezTo>
                <a:cubicBezTo>
                  <a:pt x="6287" y="5209"/>
                  <a:pt x="6267" y="5211"/>
                  <a:pt x="6244" y="5217"/>
                </a:cubicBezTo>
                <a:cubicBezTo>
                  <a:pt x="6332" y="5235"/>
                  <a:pt x="6421" y="5235"/>
                  <a:pt x="6492" y="5252"/>
                </a:cubicBezTo>
                <a:cubicBezTo>
                  <a:pt x="6794" y="5306"/>
                  <a:pt x="7095" y="5394"/>
                  <a:pt x="7379" y="5519"/>
                </a:cubicBezTo>
                <a:cubicBezTo>
                  <a:pt x="8248" y="5873"/>
                  <a:pt x="9029" y="6352"/>
                  <a:pt x="9756" y="6955"/>
                </a:cubicBezTo>
                <a:cubicBezTo>
                  <a:pt x="9774" y="6955"/>
                  <a:pt x="9791" y="6973"/>
                  <a:pt x="9809" y="6991"/>
                </a:cubicBezTo>
                <a:cubicBezTo>
                  <a:pt x="9809" y="7026"/>
                  <a:pt x="9809" y="7062"/>
                  <a:pt x="9809" y="7097"/>
                </a:cubicBezTo>
                <a:lnTo>
                  <a:pt x="9791" y="7097"/>
                </a:lnTo>
                <a:cubicBezTo>
                  <a:pt x="9756" y="7097"/>
                  <a:pt x="9738" y="7079"/>
                  <a:pt x="9720" y="7062"/>
                </a:cubicBezTo>
                <a:cubicBezTo>
                  <a:pt x="9437" y="6902"/>
                  <a:pt x="9135" y="6760"/>
                  <a:pt x="8833" y="6636"/>
                </a:cubicBezTo>
                <a:cubicBezTo>
                  <a:pt x="8496" y="6512"/>
                  <a:pt x="8159" y="6388"/>
                  <a:pt x="7805" y="6317"/>
                </a:cubicBezTo>
                <a:lnTo>
                  <a:pt x="7716" y="6317"/>
                </a:lnTo>
                <a:cubicBezTo>
                  <a:pt x="7840" y="6352"/>
                  <a:pt x="7964" y="6388"/>
                  <a:pt x="8089" y="6423"/>
                </a:cubicBezTo>
                <a:cubicBezTo>
                  <a:pt x="8674" y="6583"/>
                  <a:pt x="9206" y="6813"/>
                  <a:pt x="9720" y="7115"/>
                </a:cubicBezTo>
                <a:cubicBezTo>
                  <a:pt x="9791" y="7150"/>
                  <a:pt x="9845" y="7186"/>
                  <a:pt x="9898" y="7239"/>
                </a:cubicBezTo>
                <a:cubicBezTo>
                  <a:pt x="9898" y="7239"/>
                  <a:pt x="9898" y="7257"/>
                  <a:pt x="9880" y="7257"/>
                </a:cubicBezTo>
                <a:cubicBezTo>
                  <a:pt x="9862" y="7257"/>
                  <a:pt x="9845" y="7239"/>
                  <a:pt x="9845" y="7239"/>
                </a:cubicBezTo>
                <a:cubicBezTo>
                  <a:pt x="9756" y="7204"/>
                  <a:pt x="9685" y="7150"/>
                  <a:pt x="9596" y="7115"/>
                </a:cubicBezTo>
                <a:cubicBezTo>
                  <a:pt x="9100" y="6884"/>
                  <a:pt x="8585" y="6707"/>
                  <a:pt x="8035" y="6601"/>
                </a:cubicBezTo>
                <a:cubicBezTo>
                  <a:pt x="7805" y="6547"/>
                  <a:pt x="7592" y="6512"/>
                  <a:pt x="7361" y="6494"/>
                </a:cubicBezTo>
                <a:cubicBezTo>
                  <a:pt x="7326" y="6485"/>
                  <a:pt x="7295" y="6481"/>
                  <a:pt x="7261" y="6481"/>
                </a:cubicBezTo>
                <a:cubicBezTo>
                  <a:pt x="7228" y="6481"/>
                  <a:pt x="7193" y="6485"/>
                  <a:pt x="7148" y="6494"/>
                </a:cubicBezTo>
                <a:cubicBezTo>
                  <a:pt x="8124" y="6583"/>
                  <a:pt x="9046" y="6849"/>
                  <a:pt x="9880" y="7292"/>
                </a:cubicBezTo>
                <a:cubicBezTo>
                  <a:pt x="9898" y="7345"/>
                  <a:pt x="9898" y="7399"/>
                  <a:pt x="9880" y="7434"/>
                </a:cubicBezTo>
                <a:lnTo>
                  <a:pt x="9827" y="7434"/>
                </a:lnTo>
                <a:cubicBezTo>
                  <a:pt x="9561" y="7363"/>
                  <a:pt x="9277" y="7310"/>
                  <a:pt x="8993" y="7275"/>
                </a:cubicBezTo>
                <a:cubicBezTo>
                  <a:pt x="8819" y="7264"/>
                  <a:pt x="8651" y="7254"/>
                  <a:pt x="8482" y="7254"/>
                </a:cubicBezTo>
                <a:cubicBezTo>
                  <a:pt x="8358" y="7254"/>
                  <a:pt x="8234" y="7260"/>
                  <a:pt x="8106" y="7275"/>
                </a:cubicBezTo>
                <a:cubicBezTo>
                  <a:pt x="7858" y="7310"/>
                  <a:pt x="7627" y="7345"/>
                  <a:pt x="7379" y="7381"/>
                </a:cubicBezTo>
                <a:cubicBezTo>
                  <a:pt x="7202" y="7399"/>
                  <a:pt x="7007" y="7416"/>
                  <a:pt x="6829" y="7434"/>
                </a:cubicBezTo>
                <a:cubicBezTo>
                  <a:pt x="6510" y="7470"/>
                  <a:pt x="6191" y="7470"/>
                  <a:pt x="5889" y="7470"/>
                </a:cubicBezTo>
                <a:cubicBezTo>
                  <a:pt x="5729" y="7470"/>
                  <a:pt x="5588" y="7452"/>
                  <a:pt x="5428" y="7434"/>
                </a:cubicBezTo>
                <a:cubicBezTo>
                  <a:pt x="5144" y="7416"/>
                  <a:pt x="4931" y="7275"/>
                  <a:pt x="4754" y="7044"/>
                </a:cubicBezTo>
                <a:cubicBezTo>
                  <a:pt x="4683" y="6955"/>
                  <a:pt x="4630" y="6849"/>
                  <a:pt x="4594" y="6742"/>
                </a:cubicBezTo>
                <a:cubicBezTo>
                  <a:pt x="4541" y="6601"/>
                  <a:pt x="4488" y="6459"/>
                  <a:pt x="4452" y="6317"/>
                </a:cubicBezTo>
                <a:cubicBezTo>
                  <a:pt x="4435" y="6264"/>
                  <a:pt x="4435" y="6210"/>
                  <a:pt x="4417" y="6157"/>
                </a:cubicBezTo>
                <a:cubicBezTo>
                  <a:pt x="4399" y="5962"/>
                  <a:pt x="4399" y="5767"/>
                  <a:pt x="4435" y="5572"/>
                </a:cubicBezTo>
                <a:cubicBezTo>
                  <a:pt x="4435" y="5501"/>
                  <a:pt x="4452" y="5430"/>
                  <a:pt x="4470" y="5377"/>
                </a:cubicBezTo>
                <a:cubicBezTo>
                  <a:pt x="4506" y="5270"/>
                  <a:pt x="4576" y="5199"/>
                  <a:pt x="4683" y="5182"/>
                </a:cubicBezTo>
                <a:cubicBezTo>
                  <a:pt x="4712" y="5176"/>
                  <a:pt x="4740" y="5174"/>
                  <a:pt x="4766" y="5174"/>
                </a:cubicBezTo>
                <a:cubicBezTo>
                  <a:pt x="4819" y="5174"/>
                  <a:pt x="4866" y="5182"/>
                  <a:pt x="4914" y="5182"/>
                </a:cubicBezTo>
                <a:lnTo>
                  <a:pt x="5020" y="5182"/>
                </a:lnTo>
                <a:cubicBezTo>
                  <a:pt x="5055" y="5182"/>
                  <a:pt x="5073" y="5182"/>
                  <a:pt x="5091" y="5164"/>
                </a:cubicBezTo>
                <a:cubicBezTo>
                  <a:pt x="5109" y="5128"/>
                  <a:pt x="5091" y="5111"/>
                  <a:pt x="5073" y="5093"/>
                </a:cubicBezTo>
                <a:cubicBezTo>
                  <a:pt x="5038" y="5057"/>
                  <a:pt x="5002" y="5022"/>
                  <a:pt x="4967" y="4986"/>
                </a:cubicBezTo>
                <a:cubicBezTo>
                  <a:pt x="4736" y="4774"/>
                  <a:pt x="4559" y="4543"/>
                  <a:pt x="4399" y="4277"/>
                </a:cubicBezTo>
                <a:cubicBezTo>
                  <a:pt x="4169" y="3904"/>
                  <a:pt x="4080" y="3496"/>
                  <a:pt x="4133" y="3053"/>
                </a:cubicBezTo>
                <a:cubicBezTo>
                  <a:pt x="4169" y="2876"/>
                  <a:pt x="4222" y="2734"/>
                  <a:pt x="4328" y="2592"/>
                </a:cubicBezTo>
                <a:cubicBezTo>
                  <a:pt x="4399" y="2468"/>
                  <a:pt x="4523" y="2379"/>
                  <a:pt x="4665" y="2361"/>
                </a:cubicBezTo>
                <a:cubicBezTo>
                  <a:pt x="4718" y="2346"/>
                  <a:pt x="4770" y="2341"/>
                  <a:pt x="4823" y="2341"/>
                </a:cubicBezTo>
                <a:close/>
                <a:moveTo>
                  <a:pt x="10625" y="6867"/>
                </a:moveTo>
                <a:cubicBezTo>
                  <a:pt x="10625" y="6884"/>
                  <a:pt x="10643" y="6902"/>
                  <a:pt x="10643" y="6920"/>
                </a:cubicBezTo>
                <a:cubicBezTo>
                  <a:pt x="10660" y="7044"/>
                  <a:pt x="10660" y="7186"/>
                  <a:pt x="10589" y="7310"/>
                </a:cubicBezTo>
                <a:cubicBezTo>
                  <a:pt x="10554" y="7363"/>
                  <a:pt x="10536" y="7416"/>
                  <a:pt x="10501" y="7470"/>
                </a:cubicBezTo>
                <a:cubicBezTo>
                  <a:pt x="10501" y="7487"/>
                  <a:pt x="10483" y="7505"/>
                  <a:pt x="10483" y="7523"/>
                </a:cubicBezTo>
                <a:cubicBezTo>
                  <a:pt x="10465" y="7470"/>
                  <a:pt x="10465" y="7434"/>
                  <a:pt x="10483" y="7399"/>
                </a:cubicBezTo>
                <a:cubicBezTo>
                  <a:pt x="10501" y="7257"/>
                  <a:pt x="10519" y="7133"/>
                  <a:pt x="10536" y="7008"/>
                </a:cubicBezTo>
                <a:cubicBezTo>
                  <a:pt x="10536" y="6955"/>
                  <a:pt x="10554" y="6920"/>
                  <a:pt x="10589" y="6884"/>
                </a:cubicBezTo>
                <a:cubicBezTo>
                  <a:pt x="10589" y="6884"/>
                  <a:pt x="10607" y="6867"/>
                  <a:pt x="10625" y="6867"/>
                </a:cubicBezTo>
                <a:close/>
                <a:moveTo>
                  <a:pt x="10465" y="6955"/>
                </a:moveTo>
                <a:cubicBezTo>
                  <a:pt x="10465" y="7008"/>
                  <a:pt x="10465" y="7044"/>
                  <a:pt x="10465" y="7079"/>
                </a:cubicBezTo>
                <a:cubicBezTo>
                  <a:pt x="10430" y="7239"/>
                  <a:pt x="10412" y="7381"/>
                  <a:pt x="10394" y="7541"/>
                </a:cubicBezTo>
                <a:cubicBezTo>
                  <a:pt x="10394" y="7541"/>
                  <a:pt x="10394" y="7558"/>
                  <a:pt x="10377" y="7576"/>
                </a:cubicBezTo>
                <a:cubicBezTo>
                  <a:pt x="10341" y="7470"/>
                  <a:pt x="10306" y="7381"/>
                  <a:pt x="10288" y="7292"/>
                </a:cubicBezTo>
                <a:cubicBezTo>
                  <a:pt x="10306" y="7186"/>
                  <a:pt x="10323" y="7079"/>
                  <a:pt x="10394" y="6991"/>
                </a:cubicBezTo>
                <a:cubicBezTo>
                  <a:pt x="10412" y="6973"/>
                  <a:pt x="10430" y="6955"/>
                  <a:pt x="10465" y="6955"/>
                </a:cubicBezTo>
                <a:close/>
                <a:moveTo>
                  <a:pt x="11955" y="6725"/>
                </a:moveTo>
                <a:cubicBezTo>
                  <a:pt x="12026" y="6725"/>
                  <a:pt x="12062" y="6760"/>
                  <a:pt x="12115" y="6796"/>
                </a:cubicBezTo>
                <a:cubicBezTo>
                  <a:pt x="12239" y="6920"/>
                  <a:pt x="12345" y="7062"/>
                  <a:pt x="12416" y="7221"/>
                </a:cubicBezTo>
                <a:cubicBezTo>
                  <a:pt x="12434" y="7275"/>
                  <a:pt x="12452" y="7328"/>
                  <a:pt x="12452" y="7399"/>
                </a:cubicBezTo>
                <a:cubicBezTo>
                  <a:pt x="12434" y="7505"/>
                  <a:pt x="12399" y="7612"/>
                  <a:pt x="12310" y="7700"/>
                </a:cubicBezTo>
                <a:lnTo>
                  <a:pt x="12310" y="7629"/>
                </a:lnTo>
                <a:cubicBezTo>
                  <a:pt x="12292" y="7452"/>
                  <a:pt x="12257" y="7310"/>
                  <a:pt x="12168" y="7168"/>
                </a:cubicBezTo>
                <a:cubicBezTo>
                  <a:pt x="12133" y="7115"/>
                  <a:pt x="12097" y="7062"/>
                  <a:pt x="12044" y="7026"/>
                </a:cubicBezTo>
                <a:cubicBezTo>
                  <a:pt x="11991" y="6973"/>
                  <a:pt x="11955" y="6902"/>
                  <a:pt x="11920" y="6831"/>
                </a:cubicBezTo>
                <a:cubicBezTo>
                  <a:pt x="11920" y="6796"/>
                  <a:pt x="11920" y="6760"/>
                  <a:pt x="11955" y="6725"/>
                </a:cubicBezTo>
                <a:close/>
                <a:moveTo>
                  <a:pt x="10128" y="6920"/>
                </a:moveTo>
                <a:cubicBezTo>
                  <a:pt x="10111" y="7026"/>
                  <a:pt x="10111" y="7115"/>
                  <a:pt x="10093" y="7204"/>
                </a:cubicBezTo>
                <a:cubicBezTo>
                  <a:pt x="10022" y="7275"/>
                  <a:pt x="10022" y="7345"/>
                  <a:pt x="10022" y="7434"/>
                </a:cubicBezTo>
                <a:cubicBezTo>
                  <a:pt x="10040" y="7523"/>
                  <a:pt x="10057" y="7629"/>
                  <a:pt x="10075" y="7718"/>
                </a:cubicBezTo>
                <a:cubicBezTo>
                  <a:pt x="10075" y="7753"/>
                  <a:pt x="10075" y="7771"/>
                  <a:pt x="10093" y="7807"/>
                </a:cubicBezTo>
                <a:cubicBezTo>
                  <a:pt x="10022" y="7753"/>
                  <a:pt x="9986" y="7700"/>
                  <a:pt x="9986" y="7629"/>
                </a:cubicBezTo>
                <a:cubicBezTo>
                  <a:pt x="9951" y="7452"/>
                  <a:pt x="9951" y="7292"/>
                  <a:pt x="10004" y="7115"/>
                </a:cubicBezTo>
                <a:cubicBezTo>
                  <a:pt x="10022" y="7044"/>
                  <a:pt x="10040" y="6991"/>
                  <a:pt x="10093" y="6938"/>
                </a:cubicBezTo>
                <a:cubicBezTo>
                  <a:pt x="10093" y="6920"/>
                  <a:pt x="10111" y="6920"/>
                  <a:pt x="10128" y="6920"/>
                </a:cubicBezTo>
                <a:close/>
                <a:moveTo>
                  <a:pt x="12606" y="7572"/>
                </a:moveTo>
                <a:cubicBezTo>
                  <a:pt x="12614" y="7572"/>
                  <a:pt x="12622" y="7574"/>
                  <a:pt x="12629" y="7576"/>
                </a:cubicBezTo>
                <a:cubicBezTo>
                  <a:pt x="12647" y="7612"/>
                  <a:pt x="12647" y="7629"/>
                  <a:pt x="12629" y="7665"/>
                </a:cubicBezTo>
                <a:cubicBezTo>
                  <a:pt x="12594" y="7700"/>
                  <a:pt x="12558" y="7718"/>
                  <a:pt x="12523" y="7753"/>
                </a:cubicBezTo>
                <a:cubicBezTo>
                  <a:pt x="12452" y="7771"/>
                  <a:pt x="12381" y="7807"/>
                  <a:pt x="12310" y="7842"/>
                </a:cubicBezTo>
                <a:cubicBezTo>
                  <a:pt x="12310" y="7842"/>
                  <a:pt x="12292" y="7824"/>
                  <a:pt x="12292" y="7824"/>
                </a:cubicBezTo>
                <a:cubicBezTo>
                  <a:pt x="12292" y="7807"/>
                  <a:pt x="12310" y="7789"/>
                  <a:pt x="12310" y="7789"/>
                </a:cubicBezTo>
                <a:cubicBezTo>
                  <a:pt x="12363" y="7753"/>
                  <a:pt x="12399" y="7718"/>
                  <a:pt x="12416" y="7665"/>
                </a:cubicBezTo>
                <a:cubicBezTo>
                  <a:pt x="12434" y="7647"/>
                  <a:pt x="12452" y="7629"/>
                  <a:pt x="12452" y="7612"/>
                </a:cubicBezTo>
                <a:cubicBezTo>
                  <a:pt x="12513" y="7612"/>
                  <a:pt x="12561" y="7572"/>
                  <a:pt x="12606" y="7572"/>
                </a:cubicBezTo>
                <a:close/>
                <a:moveTo>
                  <a:pt x="10359" y="7718"/>
                </a:moveTo>
                <a:lnTo>
                  <a:pt x="10359" y="7718"/>
                </a:lnTo>
                <a:cubicBezTo>
                  <a:pt x="10377" y="7753"/>
                  <a:pt x="10377" y="7789"/>
                  <a:pt x="10394" y="7824"/>
                </a:cubicBezTo>
                <a:cubicBezTo>
                  <a:pt x="10412" y="7860"/>
                  <a:pt x="10448" y="7895"/>
                  <a:pt x="10465" y="7931"/>
                </a:cubicBezTo>
                <a:cubicBezTo>
                  <a:pt x="10412" y="7931"/>
                  <a:pt x="10377" y="7931"/>
                  <a:pt x="10377" y="7878"/>
                </a:cubicBezTo>
                <a:cubicBezTo>
                  <a:pt x="10359" y="7824"/>
                  <a:pt x="10341" y="7771"/>
                  <a:pt x="10359" y="7718"/>
                </a:cubicBezTo>
                <a:close/>
                <a:moveTo>
                  <a:pt x="12576" y="7789"/>
                </a:moveTo>
                <a:cubicBezTo>
                  <a:pt x="12541" y="7860"/>
                  <a:pt x="12505" y="7895"/>
                  <a:pt x="12452" y="7913"/>
                </a:cubicBezTo>
                <a:cubicBezTo>
                  <a:pt x="12431" y="7923"/>
                  <a:pt x="12405" y="7934"/>
                  <a:pt x="12373" y="7934"/>
                </a:cubicBezTo>
                <a:cubicBezTo>
                  <a:pt x="12349" y="7934"/>
                  <a:pt x="12322" y="7928"/>
                  <a:pt x="12292" y="7913"/>
                </a:cubicBezTo>
                <a:cubicBezTo>
                  <a:pt x="12363" y="7895"/>
                  <a:pt x="12399" y="7878"/>
                  <a:pt x="12452" y="7860"/>
                </a:cubicBezTo>
                <a:cubicBezTo>
                  <a:pt x="12487" y="7842"/>
                  <a:pt x="12523" y="7807"/>
                  <a:pt x="12576" y="7789"/>
                </a:cubicBezTo>
                <a:close/>
                <a:moveTo>
                  <a:pt x="10843" y="7108"/>
                </a:moveTo>
                <a:cubicBezTo>
                  <a:pt x="10853" y="7108"/>
                  <a:pt x="10863" y="7110"/>
                  <a:pt x="10873" y="7115"/>
                </a:cubicBezTo>
                <a:cubicBezTo>
                  <a:pt x="10873" y="7133"/>
                  <a:pt x="10873" y="7150"/>
                  <a:pt x="10856" y="7168"/>
                </a:cubicBezTo>
                <a:cubicBezTo>
                  <a:pt x="10838" y="7257"/>
                  <a:pt x="10820" y="7345"/>
                  <a:pt x="10802" y="7434"/>
                </a:cubicBezTo>
                <a:cubicBezTo>
                  <a:pt x="10785" y="7452"/>
                  <a:pt x="10785" y="7487"/>
                  <a:pt x="10767" y="7505"/>
                </a:cubicBezTo>
                <a:cubicBezTo>
                  <a:pt x="10714" y="7612"/>
                  <a:pt x="10678" y="7700"/>
                  <a:pt x="10660" y="7807"/>
                </a:cubicBezTo>
                <a:cubicBezTo>
                  <a:pt x="10643" y="7842"/>
                  <a:pt x="10643" y="7878"/>
                  <a:pt x="10625" y="7949"/>
                </a:cubicBezTo>
                <a:cubicBezTo>
                  <a:pt x="10536" y="7860"/>
                  <a:pt x="10483" y="7789"/>
                  <a:pt x="10519" y="7683"/>
                </a:cubicBezTo>
                <a:cubicBezTo>
                  <a:pt x="10519" y="7629"/>
                  <a:pt x="10536" y="7576"/>
                  <a:pt x="10554" y="7541"/>
                </a:cubicBezTo>
                <a:cubicBezTo>
                  <a:pt x="10607" y="7416"/>
                  <a:pt x="10660" y="7310"/>
                  <a:pt x="10731" y="7204"/>
                </a:cubicBezTo>
                <a:cubicBezTo>
                  <a:pt x="10749" y="7168"/>
                  <a:pt x="10767" y="7150"/>
                  <a:pt x="10785" y="7133"/>
                </a:cubicBezTo>
                <a:cubicBezTo>
                  <a:pt x="10797" y="7120"/>
                  <a:pt x="10819" y="7108"/>
                  <a:pt x="10843" y="7108"/>
                </a:cubicBezTo>
                <a:close/>
                <a:moveTo>
                  <a:pt x="11991" y="7079"/>
                </a:moveTo>
                <a:cubicBezTo>
                  <a:pt x="12079" y="7133"/>
                  <a:pt x="12133" y="7221"/>
                  <a:pt x="12186" y="7381"/>
                </a:cubicBezTo>
                <a:cubicBezTo>
                  <a:pt x="12257" y="7576"/>
                  <a:pt x="12239" y="7807"/>
                  <a:pt x="12186" y="7949"/>
                </a:cubicBezTo>
                <a:cubicBezTo>
                  <a:pt x="12168" y="7913"/>
                  <a:pt x="12168" y="7913"/>
                  <a:pt x="12168" y="7895"/>
                </a:cubicBezTo>
                <a:cubicBezTo>
                  <a:pt x="12150" y="7771"/>
                  <a:pt x="12115" y="7665"/>
                  <a:pt x="12062" y="7558"/>
                </a:cubicBezTo>
                <a:cubicBezTo>
                  <a:pt x="12062" y="7541"/>
                  <a:pt x="12062" y="7523"/>
                  <a:pt x="12062" y="7505"/>
                </a:cubicBezTo>
                <a:cubicBezTo>
                  <a:pt x="12062" y="7399"/>
                  <a:pt x="12026" y="7310"/>
                  <a:pt x="11991" y="7204"/>
                </a:cubicBezTo>
                <a:cubicBezTo>
                  <a:pt x="11991" y="7186"/>
                  <a:pt x="11973" y="7168"/>
                  <a:pt x="11973" y="7133"/>
                </a:cubicBezTo>
                <a:cubicBezTo>
                  <a:pt x="11973" y="7115"/>
                  <a:pt x="11991" y="7097"/>
                  <a:pt x="11991" y="7079"/>
                </a:cubicBezTo>
                <a:close/>
                <a:moveTo>
                  <a:pt x="11647" y="7217"/>
                </a:moveTo>
                <a:cubicBezTo>
                  <a:pt x="11685" y="7217"/>
                  <a:pt x="11714" y="7242"/>
                  <a:pt x="11742" y="7257"/>
                </a:cubicBezTo>
                <a:cubicBezTo>
                  <a:pt x="11831" y="7310"/>
                  <a:pt x="11902" y="7399"/>
                  <a:pt x="11955" y="7487"/>
                </a:cubicBezTo>
                <a:cubicBezTo>
                  <a:pt x="12026" y="7629"/>
                  <a:pt x="12079" y="7771"/>
                  <a:pt x="12097" y="7931"/>
                </a:cubicBezTo>
                <a:cubicBezTo>
                  <a:pt x="12097" y="7984"/>
                  <a:pt x="12097" y="8055"/>
                  <a:pt x="12097" y="8108"/>
                </a:cubicBezTo>
                <a:cubicBezTo>
                  <a:pt x="12079" y="8144"/>
                  <a:pt x="12079" y="8179"/>
                  <a:pt x="12026" y="8197"/>
                </a:cubicBezTo>
                <a:cubicBezTo>
                  <a:pt x="12017" y="8202"/>
                  <a:pt x="12008" y="8204"/>
                  <a:pt x="12001" y="8204"/>
                </a:cubicBezTo>
                <a:cubicBezTo>
                  <a:pt x="11980" y="8204"/>
                  <a:pt x="11963" y="8187"/>
                  <a:pt x="11938" y="8161"/>
                </a:cubicBezTo>
                <a:cubicBezTo>
                  <a:pt x="11955" y="8144"/>
                  <a:pt x="11955" y="8108"/>
                  <a:pt x="11955" y="8090"/>
                </a:cubicBezTo>
                <a:cubicBezTo>
                  <a:pt x="11973" y="7984"/>
                  <a:pt x="11991" y="7878"/>
                  <a:pt x="11973" y="7771"/>
                </a:cubicBezTo>
                <a:cubicBezTo>
                  <a:pt x="11920" y="7558"/>
                  <a:pt x="11849" y="7399"/>
                  <a:pt x="11636" y="7310"/>
                </a:cubicBezTo>
                <a:cubicBezTo>
                  <a:pt x="11636" y="7310"/>
                  <a:pt x="11636" y="7292"/>
                  <a:pt x="11636" y="7292"/>
                </a:cubicBezTo>
                <a:cubicBezTo>
                  <a:pt x="11618" y="7275"/>
                  <a:pt x="11601" y="7239"/>
                  <a:pt x="11618" y="7221"/>
                </a:cubicBezTo>
                <a:cubicBezTo>
                  <a:pt x="11628" y="7218"/>
                  <a:pt x="11638" y="7217"/>
                  <a:pt x="11647" y="7217"/>
                </a:cubicBezTo>
                <a:close/>
                <a:moveTo>
                  <a:pt x="10164" y="7257"/>
                </a:moveTo>
                <a:cubicBezTo>
                  <a:pt x="10164" y="7275"/>
                  <a:pt x="10182" y="7292"/>
                  <a:pt x="10199" y="7292"/>
                </a:cubicBezTo>
                <a:cubicBezTo>
                  <a:pt x="10217" y="7328"/>
                  <a:pt x="10235" y="7363"/>
                  <a:pt x="10252" y="7399"/>
                </a:cubicBezTo>
                <a:cubicBezTo>
                  <a:pt x="10270" y="7470"/>
                  <a:pt x="10288" y="7558"/>
                  <a:pt x="10288" y="7629"/>
                </a:cubicBezTo>
                <a:cubicBezTo>
                  <a:pt x="10288" y="7718"/>
                  <a:pt x="10288" y="7789"/>
                  <a:pt x="10306" y="7860"/>
                </a:cubicBezTo>
                <a:cubicBezTo>
                  <a:pt x="10323" y="7949"/>
                  <a:pt x="10377" y="8002"/>
                  <a:pt x="10483" y="8002"/>
                </a:cubicBezTo>
                <a:cubicBezTo>
                  <a:pt x="10489" y="8008"/>
                  <a:pt x="10495" y="8010"/>
                  <a:pt x="10501" y="8010"/>
                </a:cubicBezTo>
                <a:cubicBezTo>
                  <a:pt x="10515" y="8010"/>
                  <a:pt x="10530" y="8002"/>
                  <a:pt x="10554" y="8002"/>
                </a:cubicBezTo>
                <a:cubicBezTo>
                  <a:pt x="10572" y="8002"/>
                  <a:pt x="10607" y="8002"/>
                  <a:pt x="10625" y="8020"/>
                </a:cubicBezTo>
                <a:cubicBezTo>
                  <a:pt x="10625" y="8090"/>
                  <a:pt x="10643" y="8144"/>
                  <a:pt x="10643" y="8197"/>
                </a:cubicBezTo>
                <a:cubicBezTo>
                  <a:pt x="10625" y="8203"/>
                  <a:pt x="10607" y="8205"/>
                  <a:pt x="10589" y="8205"/>
                </a:cubicBezTo>
                <a:cubicBezTo>
                  <a:pt x="10554" y="8205"/>
                  <a:pt x="10519" y="8197"/>
                  <a:pt x="10483" y="8197"/>
                </a:cubicBezTo>
                <a:cubicBezTo>
                  <a:pt x="10412" y="8197"/>
                  <a:pt x="10359" y="8179"/>
                  <a:pt x="10323" y="8126"/>
                </a:cubicBezTo>
                <a:cubicBezTo>
                  <a:pt x="10288" y="8073"/>
                  <a:pt x="10252" y="8020"/>
                  <a:pt x="10217" y="7966"/>
                </a:cubicBezTo>
                <a:cubicBezTo>
                  <a:pt x="10146" y="7807"/>
                  <a:pt x="10111" y="7629"/>
                  <a:pt x="10093" y="7452"/>
                </a:cubicBezTo>
                <a:cubicBezTo>
                  <a:pt x="10093" y="7399"/>
                  <a:pt x="10093" y="7363"/>
                  <a:pt x="10111" y="7310"/>
                </a:cubicBezTo>
                <a:cubicBezTo>
                  <a:pt x="10111" y="7292"/>
                  <a:pt x="10128" y="7275"/>
                  <a:pt x="10164" y="7257"/>
                </a:cubicBezTo>
                <a:close/>
                <a:moveTo>
                  <a:pt x="11033" y="7345"/>
                </a:moveTo>
                <a:cubicBezTo>
                  <a:pt x="11051" y="7381"/>
                  <a:pt x="11051" y="7399"/>
                  <a:pt x="11051" y="7434"/>
                </a:cubicBezTo>
                <a:cubicBezTo>
                  <a:pt x="11033" y="7487"/>
                  <a:pt x="11033" y="7523"/>
                  <a:pt x="10997" y="7576"/>
                </a:cubicBezTo>
                <a:cubicBezTo>
                  <a:pt x="10926" y="7683"/>
                  <a:pt x="10891" y="7807"/>
                  <a:pt x="10856" y="7949"/>
                </a:cubicBezTo>
                <a:cubicBezTo>
                  <a:pt x="10838" y="8020"/>
                  <a:pt x="10820" y="8108"/>
                  <a:pt x="10838" y="8197"/>
                </a:cubicBezTo>
                <a:cubicBezTo>
                  <a:pt x="10838" y="8215"/>
                  <a:pt x="10838" y="8215"/>
                  <a:pt x="10838" y="8232"/>
                </a:cubicBezTo>
                <a:cubicBezTo>
                  <a:pt x="10731" y="8215"/>
                  <a:pt x="10696" y="8179"/>
                  <a:pt x="10696" y="8073"/>
                </a:cubicBezTo>
                <a:cubicBezTo>
                  <a:pt x="10678" y="7860"/>
                  <a:pt x="10731" y="7647"/>
                  <a:pt x="10873" y="7470"/>
                </a:cubicBezTo>
                <a:cubicBezTo>
                  <a:pt x="10909" y="7434"/>
                  <a:pt x="10944" y="7399"/>
                  <a:pt x="10980" y="7363"/>
                </a:cubicBezTo>
                <a:cubicBezTo>
                  <a:pt x="10980" y="7363"/>
                  <a:pt x="11015" y="7363"/>
                  <a:pt x="11033" y="7345"/>
                </a:cubicBezTo>
                <a:close/>
                <a:moveTo>
                  <a:pt x="11654" y="7399"/>
                </a:moveTo>
                <a:lnTo>
                  <a:pt x="11654" y="7399"/>
                </a:lnTo>
                <a:cubicBezTo>
                  <a:pt x="11778" y="7452"/>
                  <a:pt x="11867" y="7612"/>
                  <a:pt x="11902" y="7824"/>
                </a:cubicBezTo>
                <a:cubicBezTo>
                  <a:pt x="11938" y="8020"/>
                  <a:pt x="11867" y="8232"/>
                  <a:pt x="11725" y="8321"/>
                </a:cubicBezTo>
                <a:cubicBezTo>
                  <a:pt x="11813" y="8002"/>
                  <a:pt x="11742" y="7700"/>
                  <a:pt x="11654" y="7399"/>
                </a:cubicBezTo>
                <a:close/>
                <a:moveTo>
                  <a:pt x="11122" y="7541"/>
                </a:moveTo>
                <a:cubicBezTo>
                  <a:pt x="11086" y="7824"/>
                  <a:pt x="11068" y="8108"/>
                  <a:pt x="11086" y="8374"/>
                </a:cubicBezTo>
                <a:cubicBezTo>
                  <a:pt x="11062" y="8378"/>
                  <a:pt x="11041" y="8380"/>
                  <a:pt x="11022" y="8380"/>
                </a:cubicBezTo>
                <a:cubicBezTo>
                  <a:pt x="10958" y="8380"/>
                  <a:pt x="10923" y="8354"/>
                  <a:pt x="10909" y="8286"/>
                </a:cubicBezTo>
                <a:cubicBezTo>
                  <a:pt x="10909" y="8232"/>
                  <a:pt x="10909" y="8197"/>
                  <a:pt x="10909" y="8161"/>
                </a:cubicBezTo>
                <a:cubicBezTo>
                  <a:pt x="10909" y="7949"/>
                  <a:pt x="10962" y="7753"/>
                  <a:pt x="11086" y="7576"/>
                </a:cubicBezTo>
                <a:cubicBezTo>
                  <a:pt x="11086" y="7558"/>
                  <a:pt x="11104" y="7558"/>
                  <a:pt x="11122" y="7541"/>
                </a:cubicBezTo>
                <a:close/>
                <a:moveTo>
                  <a:pt x="11264" y="7416"/>
                </a:moveTo>
                <a:cubicBezTo>
                  <a:pt x="11334" y="7452"/>
                  <a:pt x="11370" y="7487"/>
                  <a:pt x="11370" y="7558"/>
                </a:cubicBezTo>
                <a:cubicBezTo>
                  <a:pt x="11370" y="7842"/>
                  <a:pt x="11370" y="8126"/>
                  <a:pt x="11352" y="8410"/>
                </a:cubicBezTo>
                <a:cubicBezTo>
                  <a:pt x="11352" y="8427"/>
                  <a:pt x="11352" y="8427"/>
                  <a:pt x="11352" y="8445"/>
                </a:cubicBezTo>
                <a:cubicBezTo>
                  <a:pt x="11330" y="8460"/>
                  <a:pt x="11307" y="8466"/>
                  <a:pt x="11285" y="8466"/>
                </a:cubicBezTo>
                <a:cubicBezTo>
                  <a:pt x="11254" y="8466"/>
                  <a:pt x="11223" y="8455"/>
                  <a:pt x="11193" y="8445"/>
                </a:cubicBezTo>
                <a:cubicBezTo>
                  <a:pt x="11193" y="8445"/>
                  <a:pt x="11175" y="8427"/>
                  <a:pt x="11175" y="8427"/>
                </a:cubicBezTo>
                <a:cubicBezTo>
                  <a:pt x="11175" y="8410"/>
                  <a:pt x="11157" y="8392"/>
                  <a:pt x="11157" y="8374"/>
                </a:cubicBezTo>
                <a:cubicBezTo>
                  <a:pt x="11157" y="8303"/>
                  <a:pt x="11139" y="8250"/>
                  <a:pt x="11139" y="8197"/>
                </a:cubicBezTo>
                <a:cubicBezTo>
                  <a:pt x="11139" y="8020"/>
                  <a:pt x="11157" y="7860"/>
                  <a:pt x="11157" y="7683"/>
                </a:cubicBezTo>
                <a:cubicBezTo>
                  <a:pt x="11175" y="7612"/>
                  <a:pt x="11193" y="7558"/>
                  <a:pt x="11193" y="7505"/>
                </a:cubicBezTo>
                <a:cubicBezTo>
                  <a:pt x="11210" y="7470"/>
                  <a:pt x="11228" y="7434"/>
                  <a:pt x="11264" y="7416"/>
                </a:cubicBezTo>
                <a:close/>
                <a:moveTo>
                  <a:pt x="11512" y="7363"/>
                </a:moveTo>
                <a:cubicBezTo>
                  <a:pt x="11565" y="7363"/>
                  <a:pt x="11583" y="7399"/>
                  <a:pt x="11601" y="7452"/>
                </a:cubicBezTo>
                <a:cubicBezTo>
                  <a:pt x="11618" y="7505"/>
                  <a:pt x="11636" y="7558"/>
                  <a:pt x="11636" y="7612"/>
                </a:cubicBezTo>
                <a:cubicBezTo>
                  <a:pt x="11671" y="7771"/>
                  <a:pt x="11689" y="7931"/>
                  <a:pt x="11689" y="8108"/>
                </a:cubicBezTo>
                <a:cubicBezTo>
                  <a:pt x="11689" y="8197"/>
                  <a:pt x="11671" y="8303"/>
                  <a:pt x="11618" y="8392"/>
                </a:cubicBezTo>
                <a:cubicBezTo>
                  <a:pt x="11583" y="8445"/>
                  <a:pt x="11547" y="8498"/>
                  <a:pt x="11476" y="8516"/>
                </a:cubicBezTo>
                <a:cubicBezTo>
                  <a:pt x="11459" y="8498"/>
                  <a:pt x="11441" y="8498"/>
                  <a:pt x="11441" y="8481"/>
                </a:cubicBezTo>
                <a:cubicBezTo>
                  <a:pt x="11441" y="8445"/>
                  <a:pt x="11423" y="8410"/>
                  <a:pt x="11423" y="8357"/>
                </a:cubicBezTo>
                <a:cubicBezTo>
                  <a:pt x="11441" y="8144"/>
                  <a:pt x="11441" y="7931"/>
                  <a:pt x="11441" y="7700"/>
                </a:cubicBezTo>
                <a:cubicBezTo>
                  <a:pt x="11441" y="7629"/>
                  <a:pt x="11441" y="7558"/>
                  <a:pt x="11441" y="7487"/>
                </a:cubicBezTo>
                <a:cubicBezTo>
                  <a:pt x="11441" y="7470"/>
                  <a:pt x="11459" y="7434"/>
                  <a:pt x="11459" y="7399"/>
                </a:cubicBezTo>
                <a:cubicBezTo>
                  <a:pt x="11476" y="7381"/>
                  <a:pt x="11494" y="7363"/>
                  <a:pt x="11512" y="7363"/>
                </a:cubicBezTo>
                <a:close/>
                <a:moveTo>
                  <a:pt x="14635" y="7409"/>
                </a:moveTo>
                <a:cubicBezTo>
                  <a:pt x="14695" y="7409"/>
                  <a:pt x="14754" y="7411"/>
                  <a:pt x="14811" y="7416"/>
                </a:cubicBezTo>
                <a:cubicBezTo>
                  <a:pt x="14971" y="7416"/>
                  <a:pt x="15113" y="7452"/>
                  <a:pt x="15254" y="7523"/>
                </a:cubicBezTo>
                <a:cubicBezTo>
                  <a:pt x="15503" y="7629"/>
                  <a:pt x="15716" y="7789"/>
                  <a:pt x="15893" y="7984"/>
                </a:cubicBezTo>
                <a:cubicBezTo>
                  <a:pt x="15999" y="8090"/>
                  <a:pt x="16088" y="8197"/>
                  <a:pt x="16177" y="8321"/>
                </a:cubicBezTo>
                <a:cubicBezTo>
                  <a:pt x="16319" y="8481"/>
                  <a:pt x="16461" y="8640"/>
                  <a:pt x="16602" y="8782"/>
                </a:cubicBezTo>
                <a:cubicBezTo>
                  <a:pt x="16620" y="8800"/>
                  <a:pt x="16638" y="8800"/>
                  <a:pt x="16656" y="8818"/>
                </a:cubicBezTo>
                <a:cubicBezTo>
                  <a:pt x="16656" y="8835"/>
                  <a:pt x="16656" y="8835"/>
                  <a:pt x="16656" y="8835"/>
                </a:cubicBezTo>
                <a:cubicBezTo>
                  <a:pt x="16620" y="8818"/>
                  <a:pt x="16585" y="8818"/>
                  <a:pt x="16567" y="8800"/>
                </a:cubicBezTo>
                <a:cubicBezTo>
                  <a:pt x="16478" y="8747"/>
                  <a:pt x="16390" y="8694"/>
                  <a:pt x="16301" y="8658"/>
                </a:cubicBezTo>
                <a:cubicBezTo>
                  <a:pt x="16212" y="8605"/>
                  <a:pt x="16124" y="8552"/>
                  <a:pt x="16035" y="8498"/>
                </a:cubicBezTo>
                <a:cubicBezTo>
                  <a:pt x="15804" y="8339"/>
                  <a:pt x="15538" y="8215"/>
                  <a:pt x="15254" y="8108"/>
                </a:cubicBezTo>
                <a:cubicBezTo>
                  <a:pt x="14953" y="8002"/>
                  <a:pt x="14634" y="7913"/>
                  <a:pt x="14314" y="7842"/>
                </a:cubicBezTo>
                <a:cubicBezTo>
                  <a:pt x="13927" y="7749"/>
                  <a:pt x="13527" y="7697"/>
                  <a:pt x="13136" y="7697"/>
                </a:cubicBezTo>
                <a:cubicBezTo>
                  <a:pt x="13079" y="7697"/>
                  <a:pt x="13023" y="7698"/>
                  <a:pt x="12966" y="7700"/>
                </a:cubicBezTo>
                <a:lnTo>
                  <a:pt x="12718" y="7718"/>
                </a:lnTo>
                <a:cubicBezTo>
                  <a:pt x="12718" y="7718"/>
                  <a:pt x="12718" y="7700"/>
                  <a:pt x="12718" y="7700"/>
                </a:cubicBezTo>
                <a:cubicBezTo>
                  <a:pt x="12718" y="7683"/>
                  <a:pt x="12718" y="7683"/>
                  <a:pt x="12718" y="7665"/>
                </a:cubicBezTo>
                <a:cubicBezTo>
                  <a:pt x="12736" y="7665"/>
                  <a:pt x="12753" y="7647"/>
                  <a:pt x="12771" y="7647"/>
                </a:cubicBezTo>
                <a:cubicBezTo>
                  <a:pt x="13037" y="7576"/>
                  <a:pt x="13303" y="7523"/>
                  <a:pt x="13569" y="7487"/>
                </a:cubicBezTo>
                <a:cubicBezTo>
                  <a:pt x="13764" y="7470"/>
                  <a:pt x="13977" y="7452"/>
                  <a:pt x="14190" y="7434"/>
                </a:cubicBezTo>
                <a:cubicBezTo>
                  <a:pt x="14341" y="7422"/>
                  <a:pt x="14491" y="7409"/>
                  <a:pt x="14635" y="7409"/>
                </a:cubicBezTo>
                <a:close/>
                <a:moveTo>
                  <a:pt x="16034" y="3929"/>
                </a:moveTo>
                <a:cubicBezTo>
                  <a:pt x="16111" y="3929"/>
                  <a:pt x="16188" y="3933"/>
                  <a:pt x="16265" y="3940"/>
                </a:cubicBezTo>
                <a:cubicBezTo>
                  <a:pt x="16567" y="3958"/>
                  <a:pt x="16851" y="4064"/>
                  <a:pt x="17081" y="4277"/>
                </a:cubicBezTo>
                <a:cubicBezTo>
                  <a:pt x="17241" y="4401"/>
                  <a:pt x="17347" y="4578"/>
                  <a:pt x="17401" y="4774"/>
                </a:cubicBezTo>
                <a:cubicBezTo>
                  <a:pt x="17401" y="4862"/>
                  <a:pt x="17418" y="4933"/>
                  <a:pt x="17401" y="5004"/>
                </a:cubicBezTo>
                <a:cubicBezTo>
                  <a:pt x="17401" y="5093"/>
                  <a:pt x="17383" y="5182"/>
                  <a:pt x="17365" y="5270"/>
                </a:cubicBezTo>
                <a:cubicBezTo>
                  <a:pt x="17365" y="5306"/>
                  <a:pt x="17347" y="5341"/>
                  <a:pt x="17347" y="5359"/>
                </a:cubicBezTo>
                <a:cubicBezTo>
                  <a:pt x="17347" y="5465"/>
                  <a:pt x="17365" y="5572"/>
                  <a:pt x="17454" y="5643"/>
                </a:cubicBezTo>
                <a:cubicBezTo>
                  <a:pt x="17525" y="5714"/>
                  <a:pt x="17614" y="5785"/>
                  <a:pt x="17684" y="5856"/>
                </a:cubicBezTo>
                <a:cubicBezTo>
                  <a:pt x="17755" y="5909"/>
                  <a:pt x="17809" y="5944"/>
                  <a:pt x="17862" y="5997"/>
                </a:cubicBezTo>
                <a:cubicBezTo>
                  <a:pt x="18004" y="6122"/>
                  <a:pt x="18110" y="6281"/>
                  <a:pt x="18181" y="6459"/>
                </a:cubicBezTo>
                <a:cubicBezTo>
                  <a:pt x="18234" y="6583"/>
                  <a:pt x="18252" y="6689"/>
                  <a:pt x="18288" y="6813"/>
                </a:cubicBezTo>
                <a:cubicBezTo>
                  <a:pt x="18305" y="6991"/>
                  <a:pt x="18341" y="7168"/>
                  <a:pt x="18358" y="7345"/>
                </a:cubicBezTo>
                <a:cubicBezTo>
                  <a:pt x="18394" y="7612"/>
                  <a:pt x="18429" y="7878"/>
                  <a:pt x="18394" y="8161"/>
                </a:cubicBezTo>
                <a:cubicBezTo>
                  <a:pt x="18376" y="8321"/>
                  <a:pt x="18323" y="8481"/>
                  <a:pt x="18217" y="8623"/>
                </a:cubicBezTo>
                <a:cubicBezTo>
                  <a:pt x="18075" y="8782"/>
                  <a:pt x="17915" y="8924"/>
                  <a:pt x="17720" y="9031"/>
                </a:cubicBezTo>
                <a:cubicBezTo>
                  <a:pt x="17618" y="9074"/>
                  <a:pt x="17504" y="9106"/>
                  <a:pt x="17387" y="9106"/>
                </a:cubicBezTo>
                <a:cubicBezTo>
                  <a:pt x="17362" y="9106"/>
                  <a:pt x="17337" y="9105"/>
                  <a:pt x="17312" y="9102"/>
                </a:cubicBezTo>
                <a:cubicBezTo>
                  <a:pt x="17188" y="9084"/>
                  <a:pt x="17064" y="9066"/>
                  <a:pt x="16957" y="8977"/>
                </a:cubicBezTo>
                <a:cubicBezTo>
                  <a:pt x="16904" y="8924"/>
                  <a:pt x="16833" y="8871"/>
                  <a:pt x="16762" y="8818"/>
                </a:cubicBezTo>
                <a:cubicBezTo>
                  <a:pt x="16567" y="8640"/>
                  <a:pt x="16390" y="8445"/>
                  <a:pt x="16230" y="8250"/>
                </a:cubicBezTo>
                <a:cubicBezTo>
                  <a:pt x="16141" y="8161"/>
                  <a:pt x="16070" y="8073"/>
                  <a:pt x="15999" y="7984"/>
                </a:cubicBezTo>
                <a:cubicBezTo>
                  <a:pt x="15840" y="7807"/>
                  <a:pt x="15662" y="7647"/>
                  <a:pt x="15450" y="7541"/>
                </a:cubicBezTo>
                <a:cubicBezTo>
                  <a:pt x="15290" y="7434"/>
                  <a:pt x="15113" y="7363"/>
                  <a:pt x="14917" y="7345"/>
                </a:cubicBezTo>
                <a:cubicBezTo>
                  <a:pt x="14776" y="7328"/>
                  <a:pt x="14634" y="7328"/>
                  <a:pt x="14492" y="7328"/>
                </a:cubicBezTo>
                <a:cubicBezTo>
                  <a:pt x="14279" y="7345"/>
                  <a:pt x="14084" y="7363"/>
                  <a:pt x="13871" y="7381"/>
                </a:cubicBezTo>
                <a:cubicBezTo>
                  <a:pt x="13498" y="7416"/>
                  <a:pt x="13144" y="7470"/>
                  <a:pt x="12789" y="7558"/>
                </a:cubicBezTo>
                <a:cubicBezTo>
                  <a:pt x="12753" y="7576"/>
                  <a:pt x="12736" y="7576"/>
                  <a:pt x="12718" y="7576"/>
                </a:cubicBezTo>
                <a:cubicBezTo>
                  <a:pt x="12718" y="7576"/>
                  <a:pt x="12700" y="7558"/>
                  <a:pt x="12700" y="7558"/>
                </a:cubicBezTo>
                <a:cubicBezTo>
                  <a:pt x="12687" y="7518"/>
                  <a:pt x="12654" y="7498"/>
                  <a:pt x="12615" y="7498"/>
                </a:cubicBezTo>
                <a:cubicBezTo>
                  <a:pt x="12603" y="7498"/>
                  <a:pt x="12589" y="7501"/>
                  <a:pt x="12576" y="7505"/>
                </a:cubicBezTo>
                <a:cubicBezTo>
                  <a:pt x="12541" y="7523"/>
                  <a:pt x="12523" y="7523"/>
                  <a:pt x="12487" y="7541"/>
                </a:cubicBezTo>
                <a:cubicBezTo>
                  <a:pt x="12505" y="7470"/>
                  <a:pt x="12505" y="7416"/>
                  <a:pt x="12523" y="7363"/>
                </a:cubicBezTo>
                <a:cubicBezTo>
                  <a:pt x="12538" y="7366"/>
                  <a:pt x="12552" y="7368"/>
                  <a:pt x="12565" y="7368"/>
                </a:cubicBezTo>
                <a:cubicBezTo>
                  <a:pt x="12629" y="7368"/>
                  <a:pt x="12668" y="7333"/>
                  <a:pt x="12682" y="7275"/>
                </a:cubicBezTo>
                <a:cubicBezTo>
                  <a:pt x="12700" y="7239"/>
                  <a:pt x="12700" y="7204"/>
                  <a:pt x="12718" y="7186"/>
                </a:cubicBezTo>
                <a:cubicBezTo>
                  <a:pt x="12718" y="7168"/>
                  <a:pt x="12718" y="7150"/>
                  <a:pt x="12718" y="7115"/>
                </a:cubicBezTo>
                <a:cubicBezTo>
                  <a:pt x="12789" y="7097"/>
                  <a:pt x="12860" y="7079"/>
                  <a:pt x="12931" y="7062"/>
                </a:cubicBezTo>
                <a:cubicBezTo>
                  <a:pt x="13215" y="6991"/>
                  <a:pt x="13498" y="6938"/>
                  <a:pt x="13782" y="6902"/>
                </a:cubicBezTo>
                <a:cubicBezTo>
                  <a:pt x="13995" y="6867"/>
                  <a:pt x="14190" y="6849"/>
                  <a:pt x="14403" y="6831"/>
                </a:cubicBezTo>
                <a:cubicBezTo>
                  <a:pt x="14686" y="6831"/>
                  <a:pt x="14951" y="6831"/>
                  <a:pt x="15234" y="6849"/>
                </a:cubicBezTo>
                <a:lnTo>
                  <a:pt x="15234" y="6849"/>
                </a:lnTo>
                <a:cubicBezTo>
                  <a:pt x="15219" y="6847"/>
                  <a:pt x="15218" y="6831"/>
                  <a:pt x="15201" y="6831"/>
                </a:cubicBezTo>
                <a:cubicBezTo>
                  <a:pt x="15077" y="6813"/>
                  <a:pt x="14953" y="6813"/>
                  <a:pt x="14811" y="6813"/>
                </a:cubicBezTo>
                <a:cubicBezTo>
                  <a:pt x="14545" y="6813"/>
                  <a:pt x="14279" y="6813"/>
                  <a:pt x="14013" y="6849"/>
                </a:cubicBezTo>
                <a:cubicBezTo>
                  <a:pt x="13605" y="6884"/>
                  <a:pt x="13179" y="6955"/>
                  <a:pt x="12771" y="7079"/>
                </a:cubicBezTo>
                <a:lnTo>
                  <a:pt x="12736" y="7079"/>
                </a:lnTo>
                <a:cubicBezTo>
                  <a:pt x="12753" y="7062"/>
                  <a:pt x="12771" y="7062"/>
                  <a:pt x="12789" y="7044"/>
                </a:cubicBezTo>
                <a:cubicBezTo>
                  <a:pt x="13090" y="6920"/>
                  <a:pt x="13427" y="6813"/>
                  <a:pt x="13764" y="6742"/>
                </a:cubicBezTo>
                <a:cubicBezTo>
                  <a:pt x="13729" y="6742"/>
                  <a:pt x="13729" y="6725"/>
                  <a:pt x="13711" y="6725"/>
                </a:cubicBezTo>
                <a:cubicBezTo>
                  <a:pt x="13374" y="6796"/>
                  <a:pt x="13037" y="6920"/>
                  <a:pt x="12700" y="7044"/>
                </a:cubicBezTo>
                <a:cubicBezTo>
                  <a:pt x="12700" y="7008"/>
                  <a:pt x="12682" y="6991"/>
                  <a:pt x="12665" y="6973"/>
                </a:cubicBezTo>
                <a:cubicBezTo>
                  <a:pt x="12665" y="6938"/>
                  <a:pt x="12647" y="6920"/>
                  <a:pt x="12629" y="6884"/>
                </a:cubicBezTo>
                <a:cubicBezTo>
                  <a:pt x="12647" y="6867"/>
                  <a:pt x="12682" y="6849"/>
                  <a:pt x="12700" y="6831"/>
                </a:cubicBezTo>
                <a:cubicBezTo>
                  <a:pt x="12878" y="6742"/>
                  <a:pt x="13055" y="6636"/>
                  <a:pt x="13232" y="6547"/>
                </a:cubicBezTo>
                <a:cubicBezTo>
                  <a:pt x="13906" y="6228"/>
                  <a:pt x="14616" y="6015"/>
                  <a:pt x="15343" y="5873"/>
                </a:cubicBezTo>
                <a:cubicBezTo>
                  <a:pt x="15556" y="5838"/>
                  <a:pt x="15769" y="5802"/>
                  <a:pt x="15999" y="5785"/>
                </a:cubicBezTo>
                <a:cubicBezTo>
                  <a:pt x="16106" y="5785"/>
                  <a:pt x="16195" y="5785"/>
                  <a:pt x="16301" y="5767"/>
                </a:cubicBezTo>
                <a:lnTo>
                  <a:pt x="16372" y="5767"/>
                </a:lnTo>
                <a:cubicBezTo>
                  <a:pt x="16313" y="5767"/>
                  <a:pt x="16246" y="5759"/>
                  <a:pt x="16176" y="5759"/>
                </a:cubicBezTo>
                <a:cubicBezTo>
                  <a:pt x="16141" y="5759"/>
                  <a:pt x="16106" y="5761"/>
                  <a:pt x="16070" y="5767"/>
                </a:cubicBezTo>
                <a:cubicBezTo>
                  <a:pt x="15787" y="5767"/>
                  <a:pt x="15485" y="5820"/>
                  <a:pt x="15183" y="5873"/>
                </a:cubicBezTo>
                <a:cubicBezTo>
                  <a:pt x="14297" y="6051"/>
                  <a:pt x="13445" y="6352"/>
                  <a:pt x="12647" y="6813"/>
                </a:cubicBezTo>
                <a:cubicBezTo>
                  <a:pt x="12647" y="6826"/>
                  <a:pt x="12638" y="6838"/>
                  <a:pt x="12627" y="6838"/>
                </a:cubicBezTo>
                <a:cubicBezTo>
                  <a:pt x="12622" y="6838"/>
                  <a:pt x="12617" y="6836"/>
                  <a:pt x="12612" y="6831"/>
                </a:cubicBezTo>
                <a:cubicBezTo>
                  <a:pt x="12612" y="6796"/>
                  <a:pt x="12629" y="6778"/>
                  <a:pt x="12629" y="6760"/>
                </a:cubicBezTo>
                <a:cubicBezTo>
                  <a:pt x="12629" y="6725"/>
                  <a:pt x="12647" y="6707"/>
                  <a:pt x="12647" y="6671"/>
                </a:cubicBezTo>
                <a:cubicBezTo>
                  <a:pt x="12665" y="6654"/>
                  <a:pt x="12700" y="6636"/>
                  <a:pt x="12718" y="6618"/>
                </a:cubicBezTo>
                <a:cubicBezTo>
                  <a:pt x="13215" y="6228"/>
                  <a:pt x="13764" y="5909"/>
                  <a:pt x="14332" y="5625"/>
                </a:cubicBezTo>
                <a:cubicBezTo>
                  <a:pt x="14616" y="5483"/>
                  <a:pt x="14935" y="5359"/>
                  <a:pt x="15254" y="5270"/>
                </a:cubicBezTo>
                <a:cubicBezTo>
                  <a:pt x="15343" y="5252"/>
                  <a:pt x="15432" y="5235"/>
                  <a:pt x="15520" y="5217"/>
                </a:cubicBezTo>
                <a:lnTo>
                  <a:pt x="15432" y="5217"/>
                </a:lnTo>
                <a:cubicBezTo>
                  <a:pt x="15343" y="5235"/>
                  <a:pt x="15254" y="5252"/>
                  <a:pt x="15166" y="5270"/>
                </a:cubicBezTo>
                <a:cubicBezTo>
                  <a:pt x="14829" y="5359"/>
                  <a:pt x="14509" y="5501"/>
                  <a:pt x="14208" y="5643"/>
                </a:cubicBezTo>
                <a:cubicBezTo>
                  <a:pt x="13694" y="5909"/>
                  <a:pt x="13197" y="6210"/>
                  <a:pt x="12718" y="6565"/>
                </a:cubicBezTo>
                <a:cubicBezTo>
                  <a:pt x="12700" y="6583"/>
                  <a:pt x="12665" y="6601"/>
                  <a:pt x="12647" y="6618"/>
                </a:cubicBezTo>
                <a:cubicBezTo>
                  <a:pt x="12612" y="6547"/>
                  <a:pt x="12612" y="6459"/>
                  <a:pt x="12576" y="6388"/>
                </a:cubicBezTo>
                <a:cubicBezTo>
                  <a:pt x="12558" y="6317"/>
                  <a:pt x="12541" y="6246"/>
                  <a:pt x="12505" y="6175"/>
                </a:cubicBezTo>
                <a:cubicBezTo>
                  <a:pt x="12470" y="6104"/>
                  <a:pt x="12434" y="6033"/>
                  <a:pt x="12381" y="5962"/>
                </a:cubicBezTo>
                <a:cubicBezTo>
                  <a:pt x="12416" y="5944"/>
                  <a:pt x="12434" y="5909"/>
                  <a:pt x="12452" y="5891"/>
                </a:cubicBezTo>
                <a:cubicBezTo>
                  <a:pt x="12612" y="5731"/>
                  <a:pt x="12771" y="5572"/>
                  <a:pt x="12931" y="5412"/>
                </a:cubicBezTo>
                <a:cubicBezTo>
                  <a:pt x="13090" y="5252"/>
                  <a:pt x="13250" y="5111"/>
                  <a:pt x="13427" y="4969"/>
                </a:cubicBezTo>
                <a:cubicBezTo>
                  <a:pt x="13960" y="4561"/>
                  <a:pt x="14545" y="4241"/>
                  <a:pt x="15183" y="4064"/>
                </a:cubicBezTo>
                <a:cubicBezTo>
                  <a:pt x="15464" y="3980"/>
                  <a:pt x="15745" y="3929"/>
                  <a:pt x="16034" y="3929"/>
                </a:cubicBezTo>
                <a:close/>
                <a:moveTo>
                  <a:pt x="9915" y="7629"/>
                </a:moveTo>
                <a:cubicBezTo>
                  <a:pt x="9933" y="7771"/>
                  <a:pt x="10004" y="7860"/>
                  <a:pt x="10128" y="7913"/>
                </a:cubicBezTo>
                <a:cubicBezTo>
                  <a:pt x="10146" y="7949"/>
                  <a:pt x="10164" y="7984"/>
                  <a:pt x="10164" y="8020"/>
                </a:cubicBezTo>
                <a:cubicBezTo>
                  <a:pt x="10164" y="8037"/>
                  <a:pt x="10146" y="8037"/>
                  <a:pt x="10146" y="8037"/>
                </a:cubicBezTo>
                <a:cubicBezTo>
                  <a:pt x="10128" y="8037"/>
                  <a:pt x="10128" y="8055"/>
                  <a:pt x="10111" y="8055"/>
                </a:cubicBezTo>
                <a:cubicBezTo>
                  <a:pt x="9525" y="8215"/>
                  <a:pt x="8975" y="8445"/>
                  <a:pt x="8443" y="8711"/>
                </a:cubicBezTo>
                <a:cubicBezTo>
                  <a:pt x="7929" y="8977"/>
                  <a:pt x="7432" y="9297"/>
                  <a:pt x="6989" y="9669"/>
                </a:cubicBezTo>
                <a:cubicBezTo>
                  <a:pt x="6953" y="9722"/>
                  <a:pt x="6918" y="9758"/>
                  <a:pt x="6865" y="9793"/>
                </a:cubicBezTo>
                <a:lnTo>
                  <a:pt x="6882" y="9811"/>
                </a:lnTo>
                <a:cubicBezTo>
                  <a:pt x="6936" y="9776"/>
                  <a:pt x="6971" y="9740"/>
                  <a:pt x="7024" y="9705"/>
                </a:cubicBezTo>
                <a:cubicBezTo>
                  <a:pt x="7627" y="9208"/>
                  <a:pt x="8284" y="8800"/>
                  <a:pt x="9011" y="8498"/>
                </a:cubicBezTo>
                <a:cubicBezTo>
                  <a:pt x="9366" y="8339"/>
                  <a:pt x="9720" y="8197"/>
                  <a:pt x="10111" y="8090"/>
                </a:cubicBezTo>
                <a:cubicBezTo>
                  <a:pt x="10128" y="8090"/>
                  <a:pt x="10164" y="8073"/>
                  <a:pt x="10199" y="8073"/>
                </a:cubicBezTo>
                <a:cubicBezTo>
                  <a:pt x="10217" y="8108"/>
                  <a:pt x="10235" y="8126"/>
                  <a:pt x="10252" y="8144"/>
                </a:cubicBezTo>
                <a:cubicBezTo>
                  <a:pt x="10252" y="8161"/>
                  <a:pt x="10252" y="8161"/>
                  <a:pt x="10270" y="8179"/>
                </a:cubicBezTo>
                <a:cubicBezTo>
                  <a:pt x="10235" y="8197"/>
                  <a:pt x="10199" y="8215"/>
                  <a:pt x="10182" y="8232"/>
                </a:cubicBezTo>
                <a:cubicBezTo>
                  <a:pt x="9667" y="8516"/>
                  <a:pt x="9188" y="8835"/>
                  <a:pt x="8763" y="9208"/>
                </a:cubicBezTo>
                <a:cubicBezTo>
                  <a:pt x="8567" y="9350"/>
                  <a:pt x="8408" y="9509"/>
                  <a:pt x="8230" y="9669"/>
                </a:cubicBezTo>
                <a:cubicBezTo>
                  <a:pt x="8213" y="9705"/>
                  <a:pt x="8195" y="9722"/>
                  <a:pt x="8177" y="9740"/>
                </a:cubicBezTo>
                <a:cubicBezTo>
                  <a:pt x="8496" y="9456"/>
                  <a:pt x="8833" y="9155"/>
                  <a:pt x="9188" y="8906"/>
                </a:cubicBezTo>
                <a:cubicBezTo>
                  <a:pt x="9543" y="8640"/>
                  <a:pt x="9898" y="8410"/>
                  <a:pt x="10288" y="8197"/>
                </a:cubicBezTo>
                <a:cubicBezTo>
                  <a:pt x="10323" y="8232"/>
                  <a:pt x="10341" y="8232"/>
                  <a:pt x="10377" y="8250"/>
                </a:cubicBezTo>
                <a:cubicBezTo>
                  <a:pt x="10341" y="8303"/>
                  <a:pt x="10306" y="8321"/>
                  <a:pt x="10288" y="8357"/>
                </a:cubicBezTo>
                <a:cubicBezTo>
                  <a:pt x="10252" y="8392"/>
                  <a:pt x="10217" y="8427"/>
                  <a:pt x="10182" y="8445"/>
                </a:cubicBezTo>
                <a:lnTo>
                  <a:pt x="10093" y="8552"/>
                </a:lnTo>
                <a:cubicBezTo>
                  <a:pt x="10057" y="8587"/>
                  <a:pt x="10022" y="8623"/>
                  <a:pt x="9986" y="8640"/>
                </a:cubicBezTo>
                <a:cubicBezTo>
                  <a:pt x="9969" y="8676"/>
                  <a:pt x="9933" y="8711"/>
                  <a:pt x="9898" y="8747"/>
                </a:cubicBezTo>
                <a:cubicBezTo>
                  <a:pt x="9862" y="8782"/>
                  <a:pt x="9845" y="8818"/>
                  <a:pt x="9809" y="8853"/>
                </a:cubicBezTo>
                <a:cubicBezTo>
                  <a:pt x="9774" y="8889"/>
                  <a:pt x="9756" y="8906"/>
                  <a:pt x="9720" y="8942"/>
                </a:cubicBezTo>
                <a:cubicBezTo>
                  <a:pt x="9685" y="8977"/>
                  <a:pt x="9667" y="9013"/>
                  <a:pt x="9632" y="9048"/>
                </a:cubicBezTo>
                <a:cubicBezTo>
                  <a:pt x="9614" y="9084"/>
                  <a:pt x="9578" y="9119"/>
                  <a:pt x="9561" y="9155"/>
                </a:cubicBezTo>
                <a:cubicBezTo>
                  <a:pt x="9525" y="9190"/>
                  <a:pt x="9507" y="9243"/>
                  <a:pt x="9472" y="9279"/>
                </a:cubicBezTo>
                <a:cubicBezTo>
                  <a:pt x="9454" y="9314"/>
                  <a:pt x="9419" y="9332"/>
                  <a:pt x="9419" y="9385"/>
                </a:cubicBezTo>
                <a:cubicBezTo>
                  <a:pt x="9490" y="9314"/>
                  <a:pt x="9525" y="9226"/>
                  <a:pt x="9596" y="9155"/>
                </a:cubicBezTo>
                <a:cubicBezTo>
                  <a:pt x="9667" y="9066"/>
                  <a:pt x="9720" y="8995"/>
                  <a:pt x="9791" y="8906"/>
                </a:cubicBezTo>
                <a:cubicBezTo>
                  <a:pt x="9862" y="8835"/>
                  <a:pt x="9915" y="8764"/>
                  <a:pt x="9986" y="8694"/>
                </a:cubicBezTo>
                <a:cubicBezTo>
                  <a:pt x="10057" y="8623"/>
                  <a:pt x="10128" y="8552"/>
                  <a:pt x="10199" y="8463"/>
                </a:cubicBezTo>
                <a:cubicBezTo>
                  <a:pt x="10270" y="8392"/>
                  <a:pt x="10341" y="8321"/>
                  <a:pt x="10412" y="8268"/>
                </a:cubicBezTo>
                <a:cubicBezTo>
                  <a:pt x="10465" y="8268"/>
                  <a:pt x="10501" y="8286"/>
                  <a:pt x="10519" y="8286"/>
                </a:cubicBezTo>
                <a:lnTo>
                  <a:pt x="10625" y="8286"/>
                </a:lnTo>
                <a:cubicBezTo>
                  <a:pt x="10649" y="8286"/>
                  <a:pt x="10664" y="8278"/>
                  <a:pt x="10683" y="8278"/>
                </a:cubicBezTo>
                <a:cubicBezTo>
                  <a:pt x="10692" y="8278"/>
                  <a:pt x="10702" y="8280"/>
                  <a:pt x="10714" y="8286"/>
                </a:cubicBezTo>
                <a:cubicBezTo>
                  <a:pt x="10448" y="8658"/>
                  <a:pt x="10199" y="9048"/>
                  <a:pt x="9986" y="9456"/>
                </a:cubicBezTo>
                <a:cubicBezTo>
                  <a:pt x="9756" y="9900"/>
                  <a:pt x="9454" y="10591"/>
                  <a:pt x="9437" y="10716"/>
                </a:cubicBezTo>
                <a:lnTo>
                  <a:pt x="9454" y="10662"/>
                </a:lnTo>
                <a:cubicBezTo>
                  <a:pt x="9578" y="10396"/>
                  <a:pt x="9703" y="10130"/>
                  <a:pt x="9827" y="9864"/>
                </a:cubicBezTo>
                <a:cubicBezTo>
                  <a:pt x="10075" y="9350"/>
                  <a:pt x="10359" y="8853"/>
                  <a:pt x="10696" y="8374"/>
                </a:cubicBezTo>
                <a:cubicBezTo>
                  <a:pt x="10714" y="8339"/>
                  <a:pt x="10731" y="8321"/>
                  <a:pt x="10767" y="8286"/>
                </a:cubicBezTo>
                <a:cubicBezTo>
                  <a:pt x="10802" y="8303"/>
                  <a:pt x="10838" y="8321"/>
                  <a:pt x="10873" y="8339"/>
                </a:cubicBezTo>
                <a:cubicBezTo>
                  <a:pt x="10856" y="8357"/>
                  <a:pt x="10838" y="8392"/>
                  <a:pt x="10820" y="8410"/>
                </a:cubicBezTo>
                <a:cubicBezTo>
                  <a:pt x="10501" y="8995"/>
                  <a:pt x="10252" y="9598"/>
                  <a:pt x="10057" y="10237"/>
                </a:cubicBezTo>
                <a:cubicBezTo>
                  <a:pt x="9969" y="10520"/>
                  <a:pt x="9880" y="10804"/>
                  <a:pt x="9827" y="11088"/>
                </a:cubicBezTo>
                <a:cubicBezTo>
                  <a:pt x="9827" y="11124"/>
                  <a:pt x="9827" y="11124"/>
                  <a:pt x="9827" y="11159"/>
                </a:cubicBezTo>
                <a:cubicBezTo>
                  <a:pt x="10057" y="10201"/>
                  <a:pt x="10377" y="9261"/>
                  <a:pt x="10873" y="8392"/>
                </a:cubicBezTo>
                <a:cubicBezTo>
                  <a:pt x="10919" y="8426"/>
                  <a:pt x="10965" y="8446"/>
                  <a:pt x="11016" y="8446"/>
                </a:cubicBezTo>
                <a:cubicBezTo>
                  <a:pt x="11043" y="8446"/>
                  <a:pt x="11072" y="8440"/>
                  <a:pt x="11104" y="8427"/>
                </a:cubicBezTo>
                <a:cubicBezTo>
                  <a:pt x="11139" y="8516"/>
                  <a:pt x="11193" y="8534"/>
                  <a:pt x="11281" y="8552"/>
                </a:cubicBezTo>
                <a:cubicBezTo>
                  <a:pt x="11281" y="8587"/>
                  <a:pt x="11299" y="8623"/>
                  <a:pt x="11317" y="8658"/>
                </a:cubicBezTo>
                <a:cubicBezTo>
                  <a:pt x="11264" y="8889"/>
                  <a:pt x="11228" y="9119"/>
                  <a:pt x="11210" y="9332"/>
                </a:cubicBezTo>
                <a:cubicBezTo>
                  <a:pt x="11193" y="9580"/>
                  <a:pt x="11175" y="9829"/>
                  <a:pt x="11157" y="10077"/>
                </a:cubicBezTo>
                <a:cubicBezTo>
                  <a:pt x="11139" y="10237"/>
                  <a:pt x="11139" y="10379"/>
                  <a:pt x="11139" y="10538"/>
                </a:cubicBezTo>
                <a:cubicBezTo>
                  <a:pt x="11139" y="10680"/>
                  <a:pt x="11139" y="10840"/>
                  <a:pt x="11139" y="10999"/>
                </a:cubicBezTo>
                <a:cubicBezTo>
                  <a:pt x="11157" y="11212"/>
                  <a:pt x="11157" y="11425"/>
                  <a:pt x="11157" y="11638"/>
                </a:cubicBezTo>
                <a:cubicBezTo>
                  <a:pt x="11157" y="11762"/>
                  <a:pt x="11157" y="11886"/>
                  <a:pt x="11122" y="12010"/>
                </a:cubicBezTo>
                <a:cubicBezTo>
                  <a:pt x="11086" y="12152"/>
                  <a:pt x="11015" y="12276"/>
                  <a:pt x="10891" y="12365"/>
                </a:cubicBezTo>
                <a:cubicBezTo>
                  <a:pt x="10838" y="12383"/>
                  <a:pt x="10802" y="12418"/>
                  <a:pt x="10749" y="12454"/>
                </a:cubicBezTo>
                <a:cubicBezTo>
                  <a:pt x="10589" y="12596"/>
                  <a:pt x="10412" y="12684"/>
                  <a:pt x="10217" y="12738"/>
                </a:cubicBezTo>
                <a:cubicBezTo>
                  <a:pt x="10143" y="12762"/>
                  <a:pt x="10073" y="12776"/>
                  <a:pt x="10004" y="12776"/>
                </a:cubicBezTo>
                <a:cubicBezTo>
                  <a:pt x="9926" y="12776"/>
                  <a:pt x="9850" y="12758"/>
                  <a:pt x="9774" y="12720"/>
                </a:cubicBezTo>
                <a:cubicBezTo>
                  <a:pt x="9720" y="12702"/>
                  <a:pt x="9667" y="12667"/>
                  <a:pt x="9596" y="12649"/>
                </a:cubicBezTo>
                <a:cubicBezTo>
                  <a:pt x="9454" y="12560"/>
                  <a:pt x="9312" y="12472"/>
                  <a:pt x="9188" y="12365"/>
                </a:cubicBezTo>
                <a:lnTo>
                  <a:pt x="8709" y="11957"/>
                </a:lnTo>
                <a:cubicBezTo>
                  <a:pt x="8567" y="11833"/>
                  <a:pt x="8443" y="11727"/>
                  <a:pt x="8284" y="11638"/>
                </a:cubicBezTo>
                <a:cubicBezTo>
                  <a:pt x="8124" y="11532"/>
                  <a:pt x="7947" y="11461"/>
                  <a:pt x="7751" y="11443"/>
                </a:cubicBezTo>
                <a:cubicBezTo>
                  <a:pt x="7609" y="11417"/>
                  <a:pt x="7456" y="11400"/>
                  <a:pt x="7308" y="11400"/>
                </a:cubicBezTo>
                <a:cubicBezTo>
                  <a:pt x="7254" y="11400"/>
                  <a:pt x="7201" y="11403"/>
                  <a:pt x="7148" y="11407"/>
                </a:cubicBezTo>
                <a:cubicBezTo>
                  <a:pt x="6882" y="11443"/>
                  <a:pt x="6616" y="11461"/>
                  <a:pt x="6368" y="11514"/>
                </a:cubicBezTo>
                <a:cubicBezTo>
                  <a:pt x="6299" y="11523"/>
                  <a:pt x="6231" y="11527"/>
                  <a:pt x="6165" y="11527"/>
                </a:cubicBezTo>
                <a:cubicBezTo>
                  <a:pt x="5840" y="11527"/>
                  <a:pt x="5548" y="11421"/>
                  <a:pt x="5268" y="11230"/>
                </a:cubicBezTo>
                <a:cubicBezTo>
                  <a:pt x="5215" y="11177"/>
                  <a:pt x="5162" y="11141"/>
                  <a:pt x="5126" y="11088"/>
                </a:cubicBezTo>
                <a:cubicBezTo>
                  <a:pt x="5091" y="11053"/>
                  <a:pt x="5073" y="11035"/>
                  <a:pt x="5055" y="10999"/>
                </a:cubicBezTo>
                <a:cubicBezTo>
                  <a:pt x="5020" y="10911"/>
                  <a:pt x="4984" y="10840"/>
                  <a:pt x="4984" y="10751"/>
                </a:cubicBezTo>
                <a:cubicBezTo>
                  <a:pt x="4967" y="10556"/>
                  <a:pt x="5002" y="10379"/>
                  <a:pt x="5091" y="10201"/>
                </a:cubicBezTo>
                <a:cubicBezTo>
                  <a:pt x="5144" y="10077"/>
                  <a:pt x="5215" y="9971"/>
                  <a:pt x="5286" y="9846"/>
                </a:cubicBezTo>
                <a:cubicBezTo>
                  <a:pt x="5605" y="9421"/>
                  <a:pt x="5995" y="9048"/>
                  <a:pt x="6474" y="8764"/>
                </a:cubicBezTo>
                <a:cubicBezTo>
                  <a:pt x="6918" y="8498"/>
                  <a:pt x="7397" y="8286"/>
                  <a:pt x="7893" y="8108"/>
                </a:cubicBezTo>
                <a:cubicBezTo>
                  <a:pt x="8461" y="7913"/>
                  <a:pt x="9064" y="7771"/>
                  <a:pt x="9649" y="7665"/>
                </a:cubicBezTo>
                <a:cubicBezTo>
                  <a:pt x="9738" y="7647"/>
                  <a:pt x="9827" y="7629"/>
                  <a:pt x="9915" y="7629"/>
                </a:cubicBezTo>
                <a:close/>
                <a:moveTo>
                  <a:pt x="5233" y="11283"/>
                </a:moveTo>
                <a:lnTo>
                  <a:pt x="5233" y="11283"/>
                </a:lnTo>
                <a:cubicBezTo>
                  <a:pt x="5268" y="11301"/>
                  <a:pt x="5304" y="11319"/>
                  <a:pt x="5339" y="11336"/>
                </a:cubicBezTo>
                <a:cubicBezTo>
                  <a:pt x="5481" y="11443"/>
                  <a:pt x="5658" y="11532"/>
                  <a:pt x="5836" y="11567"/>
                </a:cubicBezTo>
                <a:cubicBezTo>
                  <a:pt x="5933" y="11594"/>
                  <a:pt x="6031" y="11602"/>
                  <a:pt x="6126" y="11602"/>
                </a:cubicBezTo>
                <a:cubicBezTo>
                  <a:pt x="6222" y="11602"/>
                  <a:pt x="6315" y="11594"/>
                  <a:pt x="6403" y="11585"/>
                </a:cubicBezTo>
                <a:cubicBezTo>
                  <a:pt x="6687" y="11549"/>
                  <a:pt x="6953" y="11496"/>
                  <a:pt x="7237" y="11478"/>
                </a:cubicBezTo>
                <a:cubicBezTo>
                  <a:pt x="7450" y="11478"/>
                  <a:pt x="7645" y="11478"/>
                  <a:pt x="7858" y="11532"/>
                </a:cubicBezTo>
                <a:cubicBezTo>
                  <a:pt x="8053" y="11585"/>
                  <a:pt x="8230" y="11673"/>
                  <a:pt x="8390" y="11798"/>
                </a:cubicBezTo>
                <a:cubicBezTo>
                  <a:pt x="8550" y="11939"/>
                  <a:pt x="8727" y="12081"/>
                  <a:pt x="8887" y="12206"/>
                </a:cubicBezTo>
                <a:cubicBezTo>
                  <a:pt x="9011" y="12312"/>
                  <a:pt x="9117" y="12418"/>
                  <a:pt x="9241" y="12507"/>
                </a:cubicBezTo>
                <a:cubicBezTo>
                  <a:pt x="9419" y="12631"/>
                  <a:pt x="9614" y="12755"/>
                  <a:pt x="9809" y="12826"/>
                </a:cubicBezTo>
                <a:cubicBezTo>
                  <a:pt x="9827" y="12826"/>
                  <a:pt x="9845" y="12826"/>
                  <a:pt x="9862" y="12844"/>
                </a:cubicBezTo>
                <a:cubicBezTo>
                  <a:pt x="9827" y="12844"/>
                  <a:pt x="9827" y="12862"/>
                  <a:pt x="9809" y="12862"/>
                </a:cubicBezTo>
                <a:cubicBezTo>
                  <a:pt x="9562" y="12914"/>
                  <a:pt x="9306" y="12947"/>
                  <a:pt x="9054" y="12947"/>
                </a:cubicBezTo>
                <a:cubicBezTo>
                  <a:pt x="8962" y="12947"/>
                  <a:pt x="8871" y="12942"/>
                  <a:pt x="8780" y="12933"/>
                </a:cubicBezTo>
                <a:cubicBezTo>
                  <a:pt x="8603" y="12915"/>
                  <a:pt x="8443" y="12897"/>
                  <a:pt x="8301" y="12826"/>
                </a:cubicBezTo>
                <a:cubicBezTo>
                  <a:pt x="8124" y="12755"/>
                  <a:pt x="7947" y="12684"/>
                  <a:pt x="7787" y="12596"/>
                </a:cubicBezTo>
                <a:cubicBezTo>
                  <a:pt x="7645" y="12525"/>
                  <a:pt x="7521" y="12454"/>
                  <a:pt x="7414" y="12330"/>
                </a:cubicBezTo>
                <a:cubicBezTo>
                  <a:pt x="7326" y="12259"/>
                  <a:pt x="7237" y="12206"/>
                  <a:pt x="7148" y="12152"/>
                </a:cubicBezTo>
                <a:cubicBezTo>
                  <a:pt x="7060" y="12117"/>
                  <a:pt x="6971" y="12081"/>
                  <a:pt x="6865" y="12046"/>
                </a:cubicBezTo>
                <a:cubicBezTo>
                  <a:pt x="6705" y="11993"/>
                  <a:pt x="6528" y="11922"/>
                  <a:pt x="6350" y="11869"/>
                </a:cubicBezTo>
                <a:cubicBezTo>
                  <a:pt x="6102" y="11798"/>
                  <a:pt x="5871" y="11709"/>
                  <a:pt x="5658" y="11602"/>
                </a:cubicBezTo>
                <a:cubicBezTo>
                  <a:pt x="5552" y="11549"/>
                  <a:pt x="5463" y="11478"/>
                  <a:pt x="5375" y="11425"/>
                </a:cubicBezTo>
                <a:cubicBezTo>
                  <a:pt x="5321" y="11390"/>
                  <a:pt x="5268" y="11354"/>
                  <a:pt x="5233" y="11283"/>
                </a:cubicBezTo>
                <a:close/>
                <a:moveTo>
                  <a:pt x="12736" y="7824"/>
                </a:moveTo>
                <a:cubicBezTo>
                  <a:pt x="12966" y="7895"/>
                  <a:pt x="13179" y="7949"/>
                  <a:pt x="13392" y="8037"/>
                </a:cubicBezTo>
                <a:cubicBezTo>
                  <a:pt x="13516" y="8073"/>
                  <a:pt x="13640" y="8144"/>
                  <a:pt x="13764" y="8197"/>
                </a:cubicBezTo>
                <a:cubicBezTo>
                  <a:pt x="13960" y="8303"/>
                  <a:pt x="14137" y="8463"/>
                  <a:pt x="14297" y="8640"/>
                </a:cubicBezTo>
                <a:cubicBezTo>
                  <a:pt x="14332" y="8676"/>
                  <a:pt x="14368" y="8729"/>
                  <a:pt x="14403" y="8764"/>
                </a:cubicBezTo>
                <a:lnTo>
                  <a:pt x="14669" y="9119"/>
                </a:lnTo>
                <a:cubicBezTo>
                  <a:pt x="14793" y="9279"/>
                  <a:pt x="14935" y="9421"/>
                  <a:pt x="15095" y="9545"/>
                </a:cubicBezTo>
                <a:cubicBezTo>
                  <a:pt x="15183" y="9598"/>
                  <a:pt x="15272" y="9669"/>
                  <a:pt x="15361" y="9722"/>
                </a:cubicBezTo>
                <a:cubicBezTo>
                  <a:pt x="15467" y="9811"/>
                  <a:pt x="15574" y="9882"/>
                  <a:pt x="15680" y="9971"/>
                </a:cubicBezTo>
                <a:cubicBezTo>
                  <a:pt x="16106" y="10343"/>
                  <a:pt x="16283" y="10822"/>
                  <a:pt x="16319" y="11390"/>
                </a:cubicBezTo>
                <a:cubicBezTo>
                  <a:pt x="16336" y="11585"/>
                  <a:pt x="16283" y="11780"/>
                  <a:pt x="16212" y="11957"/>
                </a:cubicBezTo>
                <a:cubicBezTo>
                  <a:pt x="16070" y="12365"/>
                  <a:pt x="15804" y="12614"/>
                  <a:pt x="15379" y="12702"/>
                </a:cubicBezTo>
                <a:cubicBezTo>
                  <a:pt x="15317" y="12716"/>
                  <a:pt x="15252" y="12724"/>
                  <a:pt x="15187" y="12724"/>
                </a:cubicBezTo>
                <a:cubicBezTo>
                  <a:pt x="15084" y="12724"/>
                  <a:pt x="14980" y="12703"/>
                  <a:pt x="14882" y="12649"/>
                </a:cubicBezTo>
                <a:cubicBezTo>
                  <a:pt x="14846" y="12631"/>
                  <a:pt x="14811" y="12614"/>
                  <a:pt x="14776" y="12614"/>
                </a:cubicBezTo>
                <a:cubicBezTo>
                  <a:pt x="14741" y="12593"/>
                  <a:pt x="14708" y="12583"/>
                  <a:pt x="14678" y="12583"/>
                </a:cubicBezTo>
                <a:cubicBezTo>
                  <a:pt x="14631" y="12583"/>
                  <a:pt x="14588" y="12606"/>
                  <a:pt x="14545" y="12649"/>
                </a:cubicBezTo>
                <a:cubicBezTo>
                  <a:pt x="14456" y="12738"/>
                  <a:pt x="14385" y="12826"/>
                  <a:pt x="14314" y="12915"/>
                </a:cubicBezTo>
                <a:cubicBezTo>
                  <a:pt x="14279" y="12986"/>
                  <a:pt x="14208" y="13021"/>
                  <a:pt x="14155" y="13057"/>
                </a:cubicBezTo>
                <a:cubicBezTo>
                  <a:pt x="14101" y="13075"/>
                  <a:pt x="14066" y="13075"/>
                  <a:pt x="14031" y="13092"/>
                </a:cubicBezTo>
                <a:cubicBezTo>
                  <a:pt x="13960" y="13110"/>
                  <a:pt x="13871" y="13128"/>
                  <a:pt x="13800" y="13146"/>
                </a:cubicBezTo>
                <a:cubicBezTo>
                  <a:pt x="13640" y="13181"/>
                  <a:pt x="13463" y="13199"/>
                  <a:pt x="13303" y="13199"/>
                </a:cubicBezTo>
                <a:cubicBezTo>
                  <a:pt x="13179" y="13199"/>
                  <a:pt x="13073" y="13181"/>
                  <a:pt x="12984" y="13110"/>
                </a:cubicBezTo>
                <a:cubicBezTo>
                  <a:pt x="12949" y="13092"/>
                  <a:pt x="12895" y="13057"/>
                  <a:pt x="12860" y="13039"/>
                </a:cubicBezTo>
                <a:cubicBezTo>
                  <a:pt x="12736" y="12951"/>
                  <a:pt x="12612" y="12880"/>
                  <a:pt x="12470" y="12844"/>
                </a:cubicBezTo>
                <a:cubicBezTo>
                  <a:pt x="12310" y="12809"/>
                  <a:pt x="12186" y="12720"/>
                  <a:pt x="12079" y="12596"/>
                </a:cubicBezTo>
                <a:cubicBezTo>
                  <a:pt x="11991" y="12489"/>
                  <a:pt x="11920" y="12365"/>
                  <a:pt x="11849" y="12241"/>
                </a:cubicBezTo>
                <a:cubicBezTo>
                  <a:pt x="11725" y="11957"/>
                  <a:pt x="11654" y="11656"/>
                  <a:pt x="11654" y="11336"/>
                </a:cubicBezTo>
                <a:cubicBezTo>
                  <a:pt x="11636" y="11141"/>
                  <a:pt x="11636" y="10946"/>
                  <a:pt x="11636" y="10769"/>
                </a:cubicBezTo>
                <a:cubicBezTo>
                  <a:pt x="11618" y="10396"/>
                  <a:pt x="11618" y="10042"/>
                  <a:pt x="11601" y="9669"/>
                </a:cubicBezTo>
                <a:cubicBezTo>
                  <a:pt x="11583" y="9439"/>
                  <a:pt x="11547" y="9208"/>
                  <a:pt x="11476" y="8977"/>
                </a:cubicBezTo>
                <a:cubicBezTo>
                  <a:pt x="11441" y="8835"/>
                  <a:pt x="11405" y="8694"/>
                  <a:pt x="11370" y="8569"/>
                </a:cubicBezTo>
                <a:cubicBezTo>
                  <a:pt x="11352" y="8552"/>
                  <a:pt x="11352" y="8534"/>
                  <a:pt x="11370" y="8534"/>
                </a:cubicBezTo>
                <a:lnTo>
                  <a:pt x="11388" y="8534"/>
                </a:lnTo>
                <a:cubicBezTo>
                  <a:pt x="11426" y="8572"/>
                  <a:pt x="11454" y="8590"/>
                  <a:pt x="11482" y="8590"/>
                </a:cubicBezTo>
                <a:cubicBezTo>
                  <a:pt x="11507" y="8590"/>
                  <a:pt x="11532" y="8576"/>
                  <a:pt x="11565" y="8552"/>
                </a:cubicBezTo>
                <a:cubicBezTo>
                  <a:pt x="11601" y="8534"/>
                  <a:pt x="11618" y="8498"/>
                  <a:pt x="11654" y="8481"/>
                </a:cubicBezTo>
                <a:cubicBezTo>
                  <a:pt x="11671" y="8463"/>
                  <a:pt x="11671" y="8427"/>
                  <a:pt x="11689" y="8410"/>
                </a:cubicBezTo>
                <a:cubicBezTo>
                  <a:pt x="11725" y="8410"/>
                  <a:pt x="11760" y="8392"/>
                  <a:pt x="11778" y="8392"/>
                </a:cubicBezTo>
                <a:cubicBezTo>
                  <a:pt x="11813" y="8410"/>
                  <a:pt x="11831" y="8445"/>
                  <a:pt x="11831" y="8463"/>
                </a:cubicBezTo>
                <a:cubicBezTo>
                  <a:pt x="11938" y="8640"/>
                  <a:pt x="12062" y="8818"/>
                  <a:pt x="12150" y="9013"/>
                </a:cubicBezTo>
                <a:cubicBezTo>
                  <a:pt x="12310" y="9279"/>
                  <a:pt x="12470" y="9580"/>
                  <a:pt x="12576" y="9882"/>
                </a:cubicBezTo>
                <a:cubicBezTo>
                  <a:pt x="12647" y="10059"/>
                  <a:pt x="12718" y="10237"/>
                  <a:pt x="12771" y="10396"/>
                </a:cubicBezTo>
                <a:cubicBezTo>
                  <a:pt x="12789" y="10432"/>
                  <a:pt x="12789" y="10467"/>
                  <a:pt x="12807" y="10485"/>
                </a:cubicBezTo>
                <a:cubicBezTo>
                  <a:pt x="12807" y="10450"/>
                  <a:pt x="12807" y="10432"/>
                  <a:pt x="12789" y="10396"/>
                </a:cubicBezTo>
                <a:cubicBezTo>
                  <a:pt x="12682" y="10042"/>
                  <a:pt x="12541" y="9705"/>
                  <a:pt x="12381" y="9385"/>
                </a:cubicBezTo>
                <a:cubicBezTo>
                  <a:pt x="12221" y="9048"/>
                  <a:pt x="12044" y="8747"/>
                  <a:pt x="11867" y="8445"/>
                </a:cubicBezTo>
                <a:cubicBezTo>
                  <a:pt x="11849" y="8410"/>
                  <a:pt x="11813" y="8392"/>
                  <a:pt x="11813" y="8357"/>
                </a:cubicBezTo>
                <a:cubicBezTo>
                  <a:pt x="11849" y="8303"/>
                  <a:pt x="11884" y="8268"/>
                  <a:pt x="11902" y="8232"/>
                </a:cubicBezTo>
                <a:cubicBezTo>
                  <a:pt x="11955" y="8250"/>
                  <a:pt x="11991" y="8268"/>
                  <a:pt x="12026" y="8268"/>
                </a:cubicBezTo>
                <a:cubicBezTo>
                  <a:pt x="12062" y="8268"/>
                  <a:pt x="12097" y="8232"/>
                  <a:pt x="12133" y="8232"/>
                </a:cubicBezTo>
                <a:cubicBezTo>
                  <a:pt x="12168" y="8250"/>
                  <a:pt x="12186" y="8268"/>
                  <a:pt x="12221" y="8303"/>
                </a:cubicBezTo>
                <a:cubicBezTo>
                  <a:pt x="12505" y="8552"/>
                  <a:pt x="12736" y="8835"/>
                  <a:pt x="12966" y="9137"/>
                </a:cubicBezTo>
                <a:cubicBezTo>
                  <a:pt x="13427" y="9740"/>
                  <a:pt x="13818" y="10414"/>
                  <a:pt x="14119" y="11106"/>
                </a:cubicBezTo>
                <a:cubicBezTo>
                  <a:pt x="14119" y="11124"/>
                  <a:pt x="14119" y="11159"/>
                  <a:pt x="14155" y="11159"/>
                </a:cubicBezTo>
                <a:cubicBezTo>
                  <a:pt x="14155" y="11159"/>
                  <a:pt x="14155" y="11141"/>
                  <a:pt x="14155" y="11141"/>
                </a:cubicBezTo>
                <a:cubicBezTo>
                  <a:pt x="14137" y="11088"/>
                  <a:pt x="14119" y="11035"/>
                  <a:pt x="14084" y="10982"/>
                </a:cubicBezTo>
                <a:cubicBezTo>
                  <a:pt x="13835" y="10414"/>
                  <a:pt x="13534" y="9882"/>
                  <a:pt x="13179" y="9368"/>
                </a:cubicBezTo>
                <a:cubicBezTo>
                  <a:pt x="12878" y="8942"/>
                  <a:pt x="12558" y="8569"/>
                  <a:pt x="12186" y="8232"/>
                </a:cubicBezTo>
                <a:cubicBezTo>
                  <a:pt x="12168" y="8215"/>
                  <a:pt x="12168" y="8197"/>
                  <a:pt x="12150" y="8179"/>
                </a:cubicBezTo>
                <a:lnTo>
                  <a:pt x="12168" y="8073"/>
                </a:lnTo>
                <a:cubicBezTo>
                  <a:pt x="12186" y="8090"/>
                  <a:pt x="12186" y="8090"/>
                  <a:pt x="12204" y="8090"/>
                </a:cubicBezTo>
                <a:cubicBezTo>
                  <a:pt x="12221" y="8108"/>
                  <a:pt x="12257" y="8126"/>
                  <a:pt x="12275" y="8144"/>
                </a:cubicBezTo>
                <a:cubicBezTo>
                  <a:pt x="12842" y="8516"/>
                  <a:pt x="13374" y="8960"/>
                  <a:pt x="13835" y="9474"/>
                </a:cubicBezTo>
                <a:cubicBezTo>
                  <a:pt x="13853" y="9509"/>
                  <a:pt x="13889" y="9527"/>
                  <a:pt x="13906" y="9563"/>
                </a:cubicBezTo>
                <a:lnTo>
                  <a:pt x="13906" y="9545"/>
                </a:lnTo>
                <a:cubicBezTo>
                  <a:pt x="13889" y="9527"/>
                  <a:pt x="13871" y="9492"/>
                  <a:pt x="13853" y="9456"/>
                </a:cubicBezTo>
                <a:cubicBezTo>
                  <a:pt x="13623" y="9226"/>
                  <a:pt x="13392" y="8995"/>
                  <a:pt x="13144" y="8782"/>
                </a:cubicBezTo>
                <a:cubicBezTo>
                  <a:pt x="12860" y="8516"/>
                  <a:pt x="12558" y="8286"/>
                  <a:pt x="12221" y="8073"/>
                </a:cubicBezTo>
                <a:cubicBezTo>
                  <a:pt x="12204" y="8055"/>
                  <a:pt x="12186" y="8055"/>
                  <a:pt x="12186" y="8020"/>
                </a:cubicBezTo>
                <a:cubicBezTo>
                  <a:pt x="12221" y="8020"/>
                  <a:pt x="12221" y="8020"/>
                  <a:pt x="12275" y="8037"/>
                </a:cubicBezTo>
                <a:cubicBezTo>
                  <a:pt x="12505" y="8161"/>
                  <a:pt x="12736" y="8303"/>
                  <a:pt x="12966" y="8463"/>
                </a:cubicBezTo>
                <a:cubicBezTo>
                  <a:pt x="13569" y="8889"/>
                  <a:pt x="14119" y="9403"/>
                  <a:pt x="14580" y="9971"/>
                </a:cubicBezTo>
                <a:cubicBezTo>
                  <a:pt x="14598" y="9988"/>
                  <a:pt x="14616" y="10006"/>
                  <a:pt x="14634" y="10024"/>
                </a:cubicBezTo>
                <a:lnTo>
                  <a:pt x="14651" y="10024"/>
                </a:lnTo>
                <a:cubicBezTo>
                  <a:pt x="14634" y="9988"/>
                  <a:pt x="14616" y="9971"/>
                  <a:pt x="14598" y="9953"/>
                </a:cubicBezTo>
                <a:cubicBezTo>
                  <a:pt x="14368" y="9651"/>
                  <a:pt x="14101" y="9368"/>
                  <a:pt x="13818" y="9119"/>
                </a:cubicBezTo>
                <a:cubicBezTo>
                  <a:pt x="13357" y="8694"/>
                  <a:pt x="12860" y="8303"/>
                  <a:pt x="12292" y="8020"/>
                </a:cubicBezTo>
                <a:cubicBezTo>
                  <a:pt x="12292" y="8020"/>
                  <a:pt x="12275" y="8020"/>
                  <a:pt x="12257" y="8002"/>
                </a:cubicBezTo>
                <a:cubicBezTo>
                  <a:pt x="12239" y="8002"/>
                  <a:pt x="12239" y="7984"/>
                  <a:pt x="12257" y="7966"/>
                </a:cubicBezTo>
                <a:cubicBezTo>
                  <a:pt x="12283" y="7992"/>
                  <a:pt x="12309" y="8009"/>
                  <a:pt x="12342" y="8009"/>
                </a:cubicBezTo>
                <a:cubicBezTo>
                  <a:pt x="12354" y="8009"/>
                  <a:pt x="12367" y="8007"/>
                  <a:pt x="12381" y="8002"/>
                </a:cubicBezTo>
                <a:cubicBezTo>
                  <a:pt x="12395" y="7998"/>
                  <a:pt x="12407" y="7997"/>
                  <a:pt x="12420" y="7997"/>
                </a:cubicBezTo>
                <a:cubicBezTo>
                  <a:pt x="12472" y="7997"/>
                  <a:pt x="12515" y="8023"/>
                  <a:pt x="12558" y="8037"/>
                </a:cubicBezTo>
                <a:cubicBezTo>
                  <a:pt x="12612" y="8055"/>
                  <a:pt x="12647" y="8090"/>
                  <a:pt x="12700" y="8108"/>
                </a:cubicBezTo>
                <a:cubicBezTo>
                  <a:pt x="12984" y="8250"/>
                  <a:pt x="13250" y="8392"/>
                  <a:pt x="13516" y="8569"/>
                </a:cubicBezTo>
                <a:cubicBezTo>
                  <a:pt x="13534" y="8587"/>
                  <a:pt x="13552" y="8605"/>
                  <a:pt x="13605" y="8623"/>
                </a:cubicBezTo>
                <a:cubicBezTo>
                  <a:pt x="13569" y="8587"/>
                  <a:pt x="13534" y="8569"/>
                  <a:pt x="13516" y="8552"/>
                </a:cubicBezTo>
                <a:cubicBezTo>
                  <a:pt x="13215" y="8339"/>
                  <a:pt x="12913" y="8161"/>
                  <a:pt x="12576" y="8020"/>
                </a:cubicBezTo>
                <a:cubicBezTo>
                  <a:pt x="12558" y="8002"/>
                  <a:pt x="12523" y="8002"/>
                  <a:pt x="12523" y="7966"/>
                </a:cubicBezTo>
                <a:cubicBezTo>
                  <a:pt x="12558" y="7913"/>
                  <a:pt x="12612" y="7878"/>
                  <a:pt x="12665" y="7824"/>
                </a:cubicBezTo>
                <a:close/>
                <a:moveTo>
                  <a:pt x="320" y="12223"/>
                </a:moveTo>
                <a:cubicBezTo>
                  <a:pt x="337" y="12223"/>
                  <a:pt x="355" y="12223"/>
                  <a:pt x="355" y="12241"/>
                </a:cubicBezTo>
                <a:cubicBezTo>
                  <a:pt x="426" y="12294"/>
                  <a:pt x="479" y="12365"/>
                  <a:pt x="550" y="12418"/>
                </a:cubicBezTo>
                <a:cubicBezTo>
                  <a:pt x="657" y="12543"/>
                  <a:pt x="745" y="12667"/>
                  <a:pt x="816" y="12791"/>
                </a:cubicBezTo>
                <a:cubicBezTo>
                  <a:pt x="905" y="12951"/>
                  <a:pt x="958" y="13110"/>
                  <a:pt x="958" y="13288"/>
                </a:cubicBezTo>
                <a:lnTo>
                  <a:pt x="958" y="13394"/>
                </a:lnTo>
                <a:cubicBezTo>
                  <a:pt x="958" y="13536"/>
                  <a:pt x="958" y="13678"/>
                  <a:pt x="976" y="13820"/>
                </a:cubicBezTo>
                <a:cubicBezTo>
                  <a:pt x="976" y="13873"/>
                  <a:pt x="994" y="13926"/>
                  <a:pt x="994" y="13979"/>
                </a:cubicBezTo>
                <a:cubicBezTo>
                  <a:pt x="958" y="13944"/>
                  <a:pt x="958" y="13908"/>
                  <a:pt x="940" y="13873"/>
                </a:cubicBezTo>
                <a:cubicBezTo>
                  <a:pt x="816" y="13571"/>
                  <a:pt x="710" y="13252"/>
                  <a:pt x="621" y="12933"/>
                </a:cubicBezTo>
                <a:cubicBezTo>
                  <a:pt x="550" y="12702"/>
                  <a:pt x="461" y="12472"/>
                  <a:pt x="337" y="12276"/>
                </a:cubicBezTo>
                <a:cubicBezTo>
                  <a:pt x="337" y="12259"/>
                  <a:pt x="320" y="12241"/>
                  <a:pt x="320" y="12223"/>
                </a:cubicBezTo>
                <a:close/>
                <a:moveTo>
                  <a:pt x="11317" y="11602"/>
                </a:moveTo>
                <a:cubicBezTo>
                  <a:pt x="11334" y="11620"/>
                  <a:pt x="11334" y="11638"/>
                  <a:pt x="11334" y="11656"/>
                </a:cubicBezTo>
                <a:cubicBezTo>
                  <a:pt x="11352" y="11851"/>
                  <a:pt x="11388" y="12064"/>
                  <a:pt x="11405" y="12276"/>
                </a:cubicBezTo>
                <a:cubicBezTo>
                  <a:pt x="11476" y="12791"/>
                  <a:pt x="11565" y="13305"/>
                  <a:pt x="11671" y="13802"/>
                </a:cubicBezTo>
                <a:cubicBezTo>
                  <a:pt x="11689" y="13873"/>
                  <a:pt x="11689" y="13944"/>
                  <a:pt x="11689" y="14015"/>
                </a:cubicBezTo>
                <a:cubicBezTo>
                  <a:pt x="11671" y="14157"/>
                  <a:pt x="11654" y="14316"/>
                  <a:pt x="11654" y="14458"/>
                </a:cubicBezTo>
                <a:cubicBezTo>
                  <a:pt x="11654" y="14600"/>
                  <a:pt x="11654" y="14760"/>
                  <a:pt x="11636" y="14919"/>
                </a:cubicBezTo>
                <a:cubicBezTo>
                  <a:pt x="11618" y="14884"/>
                  <a:pt x="11618" y="14866"/>
                  <a:pt x="11618" y="14848"/>
                </a:cubicBezTo>
                <a:cubicBezTo>
                  <a:pt x="11423" y="14015"/>
                  <a:pt x="11264" y="13199"/>
                  <a:pt x="11157" y="12347"/>
                </a:cubicBezTo>
                <a:cubicBezTo>
                  <a:pt x="11210" y="12276"/>
                  <a:pt x="11246" y="12188"/>
                  <a:pt x="11264" y="12099"/>
                </a:cubicBezTo>
                <a:cubicBezTo>
                  <a:pt x="11281" y="12046"/>
                  <a:pt x="11281" y="11975"/>
                  <a:pt x="11299" y="11922"/>
                </a:cubicBezTo>
                <a:cubicBezTo>
                  <a:pt x="11299" y="11815"/>
                  <a:pt x="11317" y="11709"/>
                  <a:pt x="11317" y="11602"/>
                </a:cubicBezTo>
                <a:close/>
                <a:moveTo>
                  <a:pt x="11707" y="14050"/>
                </a:moveTo>
                <a:cubicBezTo>
                  <a:pt x="11742" y="14157"/>
                  <a:pt x="11760" y="14245"/>
                  <a:pt x="11778" y="14352"/>
                </a:cubicBezTo>
                <a:cubicBezTo>
                  <a:pt x="11796" y="14370"/>
                  <a:pt x="11796" y="14370"/>
                  <a:pt x="11796" y="14387"/>
                </a:cubicBezTo>
                <a:cubicBezTo>
                  <a:pt x="11778" y="14565"/>
                  <a:pt x="11778" y="14742"/>
                  <a:pt x="11778" y="14937"/>
                </a:cubicBezTo>
                <a:cubicBezTo>
                  <a:pt x="11760" y="15079"/>
                  <a:pt x="11760" y="15221"/>
                  <a:pt x="11778" y="15381"/>
                </a:cubicBezTo>
                <a:cubicBezTo>
                  <a:pt x="11778" y="15398"/>
                  <a:pt x="11778" y="15416"/>
                  <a:pt x="11778" y="15451"/>
                </a:cubicBezTo>
                <a:lnTo>
                  <a:pt x="11760" y="15451"/>
                </a:lnTo>
                <a:cubicBezTo>
                  <a:pt x="11760" y="15434"/>
                  <a:pt x="11742" y="15416"/>
                  <a:pt x="11742" y="15398"/>
                </a:cubicBezTo>
                <a:cubicBezTo>
                  <a:pt x="11725" y="15327"/>
                  <a:pt x="11707" y="15256"/>
                  <a:pt x="11689" y="15203"/>
                </a:cubicBezTo>
                <a:cubicBezTo>
                  <a:pt x="11671" y="15132"/>
                  <a:pt x="11671" y="15061"/>
                  <a:pt x="11671" y="14990"/>
                </a:cubicBezTo>
                <a:cubicBezTo>
                  <a:pt x="11671" y="14724"/>
                  <a:pt x="11689" y="14458"/>
                  <a:pt x="11689" y="14192"/>
                </a:cubicBezTo>
                <a:cubicBezTo>
                  <a:pt x="11689" y="14157"/>
                  <a:pt x="11707" y="14103"/>
                  <a:pt x="11707" y="14050"/>
                </a:cubicBezTo>
                <a:close/>
                <a:moveTo>
                  <a:pt x="6545" y="12099"/>
                </a:moveTo>
                <a:cubicBezTo>
                  <a:pt x="6687" y="12135"/>
                  <a:pt x="6829" y="12152"/>
                  <a:pt x="6971" y="12206"/>
                </a:cubicBezTo>
                <a:cubicBezTo>
                  <a:pt x="7131" y="12276"/>
                  <a:pt x="7290" y="12365"/>
                  <a:pt x="7450" y="12472"/>
                </a:cubicBezTo>
                <a:cubicBezTo>
                  <a:pt x="7734" y="12702"/>
                  <a:pt x="8071" y="12862"/>
                  <a:pt x="8426" y="12968"/>
                </a:cubicBezTo>
                <a:cubicBezTo>
                  <a:pt x="8461" y="12968"/>
                  <a:pt x="8496" y="12986"/>
                  <a:pt x="8532" y="12986"/>
                </a:cubicBezTo>
                <a:cubicBezTo>
                  <a:pt x="8532" y="13004"/>
                  <a:pt x="8532" y="13004"/>
                  <a:pt x="8532" y="13021"/>
                </a:cubicBezTo>
                <a:cubicBezTo>
                  <a:pt x="8550" y="13057"/>
                  <a:pt x="8550" y="13075"/>
                  <a:pt x="8550" y="13110"/>
                </a:cubicBezTo>
                <a:cubicBezTo>
                  <a:pt x="8567" y="13305"/>
                  <a:pt x="8550" y="13483"/>
                  <a:pt x="8532" y="13678"/>
                </a:cubicBezTo>
                <a:cubicBezTo>
                  <a:pt x="8496" y="13891"/>
                  <a:pt x="8443" y="14103"/>
                  <a:pt x="8372" y="14334"/>
                </a:cubicBezTo>
                <a:cubicBezTo>
                  <a:pt x="8284" y="14689"/>
                  <a:pt x="8230" y="15061"/>
                  <a:pt x="8248" y="15434"/>
                </a:cubicBezTo>
                <a:cubicBezTo>
                  <a:pt x="8248" y="15434"/>
                  <a:pt x="8248" y="15451"/>
                  <a:pt x="8230" y="15469"/>
                </a:cubicBezTo>
                <a:cubicBezTo>
                  <a:pt x="8213" y="15434"/>
                  <a:pt x="8195" y="15398"/>
                  <a:pt x="8195" y="15381"/>
                </a:cubicBezTo>
                <a:cubicBezTo>
                  <a:pt x="8106" y="15168"/>
                  <a:pt x="8035" y="14937"/>
                  <a:pt x="7947" y="14724"/>
                </a:cubicBezTo>
                <a:cubicBezTo>
                  <a:pt x="7911" y="14636"/>
                  <a:pt x="7911" y="14547"/>
                  <a:pt x="7929" y="14458"/>
                </a:cubicBezTo>
                <a:cubicBezTo>
                  <a:pt x="7929" y="14423"/>
                  <a:pt x="7947" y="14405"/>
                  <a:pt x="7947" y="14370"/>
                </a:cubicBezTo>
                <a:cubicBezTo>
                  <a:pt x="8000" y="14139"/>
                  <a:pt x="8071" y="13908"/>
                  <a:pt x="8159" y="13695"/>
                </a:cubicBezTo>
                <a:cubicBezTo>
                  <a:pt x="8159" y="13660"/>
                  <a:pt x="8177" y="13642"/>
                  <a:pt x="8159" y="13607"/>
                </a:cubicBezTo>
                <a:cubicBezTo>
                  <a:pt x="8142" y="13660"/>
                  <a:pt x="8106" y="13731"/>
                  <a:pt x="8089" y="13784"/>
                </a:cubicBezTo>
                <a:cubicBezTo>
                  <a:pt x="8071" y="13837"/>
                  <a:pt x="8035" y="13891"/>
                  <a:pt x="8018" y="13944"/>
                </a:cubicBezTo>
                <a:cubicBezTo>
                  <a:pt x="8000" y="13997"/>
                  <a:pt x="7982" y="14050"/>
                  <a:pt x="7964" y="14103"/>
                </a:cubicBezTo>
                <a:cubicBezTo>
                  <a:pt x="7947" y="14174"/>
                  <a:pt x="7929" y="14228"/>
                  <a:pt x="7911" y="14281"/>
                </a:cubicBezTo>
                <a:cubicBezTo>
                  <a:pt x="7893" y="14334"/>
                  <a:pt x="7893" y="14387"/>
                  <a:pt x="7858" y="14458"/>
                </a:cubicBezTo>
                <a:cubicBezTo>
                  <a:pt x="7787" y="14228"/>
                  <a:pt x="7751" y="13997"/>
                  <a:pt x="7698" y="13766"/>
                </a:cubicBezTo>
                <a:cubicBezTo>
                  <a:pt x="7645" y="13554"/>
                  <a:pt x="7592" y="13323"/>
                  <a:pt x="7521" y="13092"/>
                </a:cubicBezTo>
                <a:cubicBezTo>
                  <a:pt x="7503" y="13146"/>
                  <a:pt x="7521" y="13181"/>
                  <a:pt x="7521" y="13217"/>
                </a:cubicBezTo>
                <a:cubicBezTo>
                  <a:pt x="7556" y="13376"/>
                  <a:pt x="7592" y="13554"/>
                  <a:pt x="7627" y="13731"/>
                </a:cubicBezTo>
                <a:cubicBezTo>
                  <a:pt x="7627" y="13749"/>
                  <a:pt x="7627" y="13766"/>
                  <a:pt x="7645" y="13802"/>
                </a:cubicBezTo>
                <a:cubicBezTo>
                  <a:pt x="7610" y="13766"/>
                  <a:pt x="7592" y="13749"/>
                  <a:pt x="7574" y="13713"/>
                </a:cubicBezTo>
                <a:cubicBezTo>
                  <a:pt x="7432" y="13483"/>
                  <a:pt x="7255" y="13270"/>
                  <a:pt x="7077" y="13075"/>
                </a:cubicBezTo>
                <a:cubicBezTo>
                  <a:pt x="7060" y="13075"/>
                  <a:pt x="7060" y="13057"/>
                  <a:pt x="7042" y="13057"/>
                </a:cubicBezTo>
                <a:cubicBezTo>
                  <a:pt x="7042" y="13048"/>
                  <a:pt x="7038" y="13044"/>
                  <a:pt x="7031" y="13044"/>
                </a:cubicBezTo>
                <a:cubicBezTo>
                  <a:pt x="7024" y="13044"/>
                  <a:pt x="7015" y="13048"/>
                  <a:pt x="7007" y="13057"/>
                </a:cubicBezTo>
                <a:cubicBezTo>
                  <a:pt x="7042" y="13075"/>
                  <a:pt x="7060" y="13110"/>
                  <a:pt x="7095" y="13146"/>
                </a:cubicBezTo>
                <a:cubicBezTo>
                  <a:pt x="7237" y="13323"/>
                  <a:pt x="7397" y="13518"/>
                  <a:pt x="7521" y="13713"/>
                </a:cubicBezTo>
                <a:cubicBezTo>
                  <a:pt x="7627" y="13873"/>
                  <a:pt x="7698" y="14033"/>
                  <a:pt x="7734" y="14210"/>
                </a:cubicBezTo>
                <a:cubicBezTo>
                  <a:pt x="7840" y="14689"/>
                  <a:pt x="7982" y="15150"/>
                  <a:pt x="8142" y="15611"/>
                </a:cubicBezTo>
                <a:cubicBezTo>
                  <a:pt x="8159" y="15647"/>
                  <a:pt x="8159" y="15664"/>
                  <a:pt x="8177" y="15682"/>
                </a:cubicBezTo>
                <a:cubicBezTo>
                  <a:pt x="8159" y="15682"/>
                  <a:pt x="8159" y="15700"/>
                  <a:pt x="8159" y="15700"/>
                </a:cubicBezTo>
                <a:cubicBezTo>
                  <a:pt x="8142" y="15682"/>
                  <a:pt x="8124" y="15664"/>
                  <a:pt x="8124" y="15647"/>
                </a:cubicBezTo>
                <a:cubicBezTo>
                  <a:pt x="7929" y="15398"/>
                  <a:pt x="7716" y="15168"/>
                  <a:pt x="7485" y="14955"/>
                </a:cubicBezTo>
                <a:cubicBezTo>
                  <a:pt x="7361" y="14831"/>
                  <a:pt x="7237" y="14707"/>
                  <a:pt x="7113" y="14565"/>
                </a:cubicBezTo>
                <a:cubicBezTo>
                  <a:pt x="6847" y="14281"/>
                  <a:pt x="6652" y="13926"/>
                  <a:pt x="6545" y="13536"/>
                </a:cubicBezTo>
                <a:cubicBezTo>
                  <a:pt x="6528" y="13465"/>
                  <a:pt x="6510" y="13394"/>
                  <a:pt x="6492" y="13323"/>
                </a:cubicBezTo>
                <a:cubicBezTo>
                  <a:pt x="6421" y="12933"/>
                  <a:pt x="6439" y="12543"/>
                  <a:pt x="6510" y="12152"/>
                </a:cubicBezTo>
                <a:cubicBezTo>
                  <a:pt x="6510" y="12135"/>
                  <a:pt x="6528" y="12117"/>
                  <a:pt x="6528" y="12117"/>
                </a:cubicBezTo>
                <a:cubicBezTo>
                  <a:pt x="6528" y="12099"/>
                  <a:pt x="6545" y="12099"/>
                  <a:pt x="6545" y="12099"/>
                </a:cubicBezTo>
                <a:close/>
                <a:moveTo>
                  <a:pt x="107" y="11833"/>
                </a:moveTo>
                <a:cubicBezTo>
                  <a:pt x="355" y="11993"/>
                  <a:pt x="639" y="12081"/>
                  <a:pt x="923" y="12152"/>
                </a:cubicBezTo>
                <a:cubicBezTo>
                  <a:pt x="1153" y="12223"/>
                  <a:pt x="1384" y="12294"/>
                  <a:pt x="1614" y="12365"/>
                </a:cubicBezTo>
                <a:cubicBezTo>
                  <a:pt x="2022" y="12489"/>
                  <a:pt x="2430" y="12649"/>
                  <a:pt x="2785" y="12880"/>
                </a:cubicBezTo>
                <a:cubicBezTo>
                  <a:pt x="3104" y="13075"/>
                  <a:pt x="3370" y="13323"/>
                  <a:pt x="3601" y="13607"/>
                </a:cubicBezTo>
                <a:cubicBezTo>
                  <a:pt x="3636" y="13678"/>
                  <a:pt x="3690" y="13731"/>
                  <a:pt x="3725" y="13784"/>
                </a:cubicBezTo>
                <a:cubicBezTo>
                  <a:pt x="3938" y="14068"/>
                  <a:pt x="4115" y="14352"/>
                  <a:pt x="4293" y="14653"/>
                </a:cubicBezTo>
                <a:cubicBezTo>
                  <a:pt x="4417" y="14866"/>
                  <a:pt x="4541" y="15079"/>
                  <a:pt x="4683" y="15274"/>
                </a:cubicBezTo>
                <a:cubicBezTo>
                  <a:pt x="4878" y="15558"/>
                  <a:pt x="5073" y="15806"/>
                  <a:pt x="5321" y="16037"/>
                </a:cubicBezTo>
                <a:cubicBezTo>
                  <a:pt x="5339" y="16037"/>
                  <a:pt x="5339" y="16055"/>
                  <a:pt x="5339" y="16055"/>
                </a:cubicBezTo>
                <a:cubicBezTo>
                  <a:pt x="5339" y="16055"/>
                  <a:pt x="5339" y="16072"/>
                  <a:pt x="5339" y="16072"/>
                </a:cubicBezTo>
                <a:cubicBezTo>
                  <a:pt x="5321" y="16072"/>
                  <a:pt x="5304" y="16055"/>
                  <a:pt x="5286" y="16055"/>
                </a:cubicBezTo>
                <a:cubicBezTo>
                  <a:pt x="5002" y="15895"/>
                  <a:pt x="4718" y="15735"/>
                  <a:pt x="4435" y="15576"/>
                </a:cubicBezTo>
                <a:cubicBezTo>
                  <a:pt x="4399" y="15558"/>
                  <a:pt x="4364" y="15522"/>
                  <a:pt x="4328" y="15469"/>
                </a:cubicBezTo>
                <a:cubicBezTo>
                  <a:pt x="4204" y="15345"/>
                  <a:pt x="4098" y="15221"/>
                  <a:pt x="3991" y="15079"/>
                </a:cubicBezTo>
                <a:cubicBezTo>
                  <a:pt x="3902" y="14973"/>
                  <a:pt x="3814" y="14848"/>
                  <a:pt x="3743" y="14707"/>
                </a:cubicBezTo>
                <a:cubicBezTo>
                  <a:pt x="3636" y="14529"/>
                  <a:pt x="3548" y="14352"/>
                  <a:pt x="3459" y="14157"/>
                </a:cubicBezTo>
                <a:cubicBezTo>
                  <a:pt x="3459" y="14121"/>
                  <a:pt x="3441" y="14086"/>
                  <a:pt x="3406" y="14068"/>
                </a:cubicBezTo>
                <a:lnTo>
                  <a:pt x="3406" y="14068"/>
                </a:lnTo>
                <a:cubicBezTo>
                  <a:pt x="3424" y="14121"/>
                  <a:pt x="3441" y="14157"/>
                  <a:pt x="3459" y="14210"/>
                </a:cubicBezTo>
                <a:cubicBezTo>
                  <a:pt x="3619" y="14636"/>
                  <a:pt x="3832" y="15008"/>
                  <a:pt x="4133" y="15345"/>
                </a:cubicBezTo>
                <a:cubicBezTo>
                  <a:pt x="4133" y="15345"/>
                  <a:pt x="4151" y="15363"/>
                  <a:pt x="4151" y="15363"/>
                </a:cubicBezTo>
                <a:cubicBezTo>
                  <a:pt x="4151" y="15381"/>
                  <a:pt x="4186" y="15381"/>
                  <a:pt x="4169" y="15398"/>
                </a:cubicBezTo>
                <a:lnTo>
                  <a:pt x="4151" y="15398"/>
                </a:lnTo>
                <a:cubicBezTo>
                  <a:pt x="4098" y="15363"/>
                  <a:pt x="4044" y="15327"/>
                  <a:pt x="3973" y="15292"/>
                </a:cubicBezTo>
                <a:cubicBezTo>
                  <a:pt x="3636" y="15079"/>
                  <a:pt x="3317" y="14848"/>
                  <a:pt x="3016" y="14582"/>
                </a:cubicBezTo>
                <a:cubicBezTo>
                  <a:pt x="2980" y="14547"/>
                  <a:pt x="2945" y="14529"/>
                  <a:pt x="2909" y="14494"/>
                </a:cubicBezTo>
                <a:cubicBezTo>
                  <a:pt x="2856" y="14405"/>
                  <a:pt x="2785" y="14299"/>
                  <a:pt x="2714" y="14210"/>
                </a:cubicBezTo>
                <a:cubicBezTo>
                  <a:pt x="2625" y="14050"/>
                  <a:pt x="2537" y="13873"/>
                  <a:pt x="2466" y="13713"/>
                </a:cubicBezTo>
                <a:cubicBezTo>
                  <a:pt x="2413" y="13607"/>
                  <a:pt x="2377" y="13518"/>
                  <a:pt x="2324" y="13429"/>
                </a:cubicBezTo>
                <a:cubicBezTo>
                  <a:pt x="2324" y="13412"/>
                  <a:pt x="2324" y="13394"/>
                  <a:pt x="2306" y="13394"/>
                </a:cubicBezTo>
                <a:cubicBezTo>
                  <a:pt x="2306" y="13412"/>
                  <a:pt x="2306" y="13447"/>
                  <a:pt x="2324" y="13465"/>
                </a:cubicBezTo>
                <a:cubicBezTo>
                  <a:pt x="2413" y="13731"/>
                  <a:pt x="2537" y="13997"/>
                  <a:pt x="2679" y="14245"/>
                </a:cubicBezTo>
                <a:cubicBezTo>
                  <a:pt x="2696" y="14263"/>
                  <a:pt x="2714" y="14281"/>
                  <a:pt x="2696" y="14316"/>
                </a:cubicBezTo>
                <a:cubicBezTo>
                  <a:pt x="2643" y="14281"/>
                  <a:pt x="2608" y="14245"/>
                  <a:pt x="2572" y="14210"/>
                </a:cubicBezTo>
                <a:cubicBezTo>
                  <a:pt x="2537" y="14157"/>
                  <a:pt x="2483" y="14121"/>
                  <a:pt x="2448" y="14086"/>
                </a:cubicBezTo>
                <a:cubicBezTo>
                  <a:pt x="2413" y="14050"/>
                  <a:pt x="2359" y="14015"/>
                  <a:pt x="2324" y="13979"/>
                </a:cubicBezTo>
                <a:cubicBezTo>
                  <a:pt x="2288" y="13944"/>
                  <a:pt x="2253" y="13908"/>
                  <a:pt x="2200" y="13855"/>
                </a:cubicBezTo>
                <a:cubicBezTo>
                  <a:pt x="2164" y="13820"/>
                  <a:pt x="2129" y="13784"/>
                  <a:pt x="2093" y="13749"/>
                </a:cubicBezTo>
                <a:cubicBezTo>
                  <a:pt x="2040" y="13713"/>
                  <a:pt x="2005" y="13660"/>
                  <a:pt x="1969" y="13625"/>
                </a:cubicBezTo>
                <a:cubicBezTo>
                  <a:pt x="1916" y="13589"/>
                  <a:pt x="1880" y="13554"/>
                  <a:pt x="1845" y="13518"/>
                </a:cubicBezTo>
                <a:cubicBezTo>
                  <a:pt x="1809" y="13465"/>
                  <a:pt x="1774" y="13429"/>
                  <a:pt x="1721" y="13412"/>
                </a:cubicBezTo>
                <a:lnTo>
                  <a:pt x="1721" y="13412"/>
                </a:lnTo>
                <a:cubicBezTo>
                  <a:pt x="1721" y="13447"/>
                  <a:pt x="1756" y="13465"/>
                  <a:pt x="1774" y="13483"/>
                </a:cubicBezTo>
                <a:cubicBezTo>
                  <a:pt x="1934" y="13642"/>
                  <a:pt x="2076" y="13802"/>
                  <a:pt x="2235" y="13962"/>
                </a:cubicBezTo>
                <a:cubicBezTo>
                  <a:pt x="2413" y="14139"/>
                  <a:pt x="2608" y="14334"/>
                  <a:pt x="2803" y="14511"/>
                </a:cubicBezTo>
                <a:cubicBezTo>
                  <a:pt x="3016" y="14707"/>
                  <a:pt x="3211" y="14902"/>
                  <a:pt x="3459" y="15079"/>
                </a:cubicBezTo>
                <a:cubicBezTo>
                  <a:pt x="3459" y="15079"/>
                  <a:pt x="3471" y="15091"/>
                  <a:pt x="3486" y="15095"/>
                </a:cubicBezTo>
                <a:lnTo>
                  <a:pt x="3486" y="15095"/>
                </a:lnTo>
                <a:cubicBezTo>
                  <a:pt x="3365" y="15077"/>
                  <a:pt x="3244" y="15043"/>
                  <a:pt x="3140" y="15008"/>
                </a:cubicBezTo>
                <a:cubicBezTo>
                  <a:pt x="3016" y="14973"/>
                  <a:pt x="2891" y="14937"/>
                  <a:pt x="2785" y="14902"/>
                </a:cubicBezTo>
                <a:cubicBezTo>
                  <a:pt x="2661" y="14866"/>
                  <a:pt x="2554" y="14848"/>
                  <a:pt x="2430" y="14813"/>
                </a:cubicBezTo>
                <a:cubicBezTo>
                  <a:pt x="2306" y="14777"/>
                  <a:pt x="2200" y="14742"/>
                  <a:pt x="2076" y="14707"/>
                </a:cubicBezTo>
                <a:cubicBezTo>
                  <a:pt x="1969" y="14671"/>
                  <a:pt x="1845" y="14636"/>
                  <a:pt x="1739" y="14618"/>
                </a:cubicBezTo>
                <a:lnTo>
                  <a:pt x="1739" y="14618"/>
                </a:lnTo>
                <a:cubicBezTo>
                  <a:pt x="1774" y="14636"/>
                  <a:pt x="1809" y="14653"/>
                  <a:pt x="1845" y="14671"/>
                </a:cubicBezTo>
                <a:cubicBezTo>
                  <a:pt x="2235" y="14813"/>
                  <a:pt x="2643" y="14919"/>
                  <a:pt x="3033" y="15044"/>
                </a:cubicBezTo>
                <a:cubicBezTo>
                  <a:pt x="3211" y="15097"/>
                  <a:pt x="3388" y="15150"/>
                  <a:pt x="3565" y="15203"/>
                </a:cubicBezTo>
                <a:cubicBezTo>
                  <a:pt x="3636" y="15221"/>
                  <a:pt x="3707" y="15256"/>
                  <a:pt x="3778" y="15310"/>
                </a:cubicBezTo>
                <a:cubicBezTo>
                  <a:pt x="3956" y="15434"/>
                  <a:pt x="4133" y="15540"/>
                  <a:pt x="4328" y="15664"/>
                </a:cubicBezTo>
                <a:cubicBezTo>
                  <a:pt x="4328" y="15682"/>
                  <a:pt x="4346" y="15682"/>
                  <a:pt x="4364" y="15718"/>
                </a:cubicBezTo>
                <a:cubicBezTo>
                  <a:pt x="4133" y="15664"/>
                  <a:pt x="3920" y="15664"/>
                  <a:pt x="3707" y="15647"/>
                </a:cubicBezTo>
                <a:cubicBezTo>
                  <a:pt x="3477" y="15647"/>
                  <a:pt x="3264" y="15629"/>
                  <a:pt x="3051" y="15629"/>
                </a:cubicBezTo>
                <a:cubicBezTo>
                  <a:pt x="3140" y="15664"/>
                  <a:pt x="3228" y="15664"/>
                  <a:pt x="3317" y="15682"/>
                </a:cubicBezTo>
                <a:cubicBezTo>
                  <a:pt x="3512" y="15682"/>
                  <a:pt x="3707" y="15700"/>
                  <a:pt x="3885" y="15718"/>
                </a:cubicBezTo>
                <a:cubicBezTo>
                  <a:pt x="4027" y="15718"/>
                  <a:pt x="4151" y="15735"/>
                  <a:pt x="4275" y="15753"/>
                </a:cubicBezTo>
                <a:cubicBezTo>
                  <a:pt x="4399" y="15771"/>
                  <a:pt x="4523" y="15789"/>
                  <a:pt x="4630" y="15859"/>
                </a:cubicBezTo>
                <a:cubicBezTo>
                  <a:pt x="4914" y="16037"/>
                  <a:pt x="5197" y="16196"/>
                  <a:pt x="5499" y="16338"/>
                </a:cubicBezTo>
                <a:cubicBezTo>
                  <a:pt x="5499" y="16356"/>
                  <a:pt x="5517" y="16356"/>
                  <a:pt x="5534" y="16374"/>
                </a:cubicBezTo>
                <a:lnTo>
                  <a:pt x="5446" y="16374"/>
                </a:lnTo>
                <a:cubicBezTo>
                  <a:pt x="5215" y="16356"/>
                  <a:pt x="4967" y="16338"/>
                  <a:pt x="4718" y="16303"/>
                </a:cubicBezTo>
                <a:cubicBezTo>
                  <a:pt x="4488" y="16285"/>
                  <a:pt x="4257" y="16267"/>
                  <a:pt x="4044" y="16232"/>
                </a:cubicBezTo>
                <a:cubicBezTo>
                  <a:pt x="3725" y="16196"/>
                  <a:pt x="3406" y="16126"/>
                  <a:pt x="3104" y="16037"/>
                </a:cubicBezTo>
                <a:cubicBezTo>
                  <a:pt x="2732" y="15913"/>
                  <a:pt x="2413" y="15753"/>
                  <a:pt x="2111" y="15522"/>
                </a:cubicBezTo>
                <a:cubicBezTo>
                  <a:pt x="1756" y="15239"/>
                  <a:pt x="1455" y="14902"/>
                  <a:pt x="1224" y="14494"/>
                </a:cubicBezTo>
                <a:cubicBezTo>
                  <a:pt x="1171" y="14387"/>
                  <a:pt x="1135" y="14281"/>
                  <a:pt x="1100" y="14157"/>
                </a:cubicBezTo>
                <a:cubicBezTo>
                  <a:pt x="1082" y="14050"/>
                  <a:pt x="1064" y="13944"/>
                  <a:pt x="1047" y="13837"/>
                </a:cubicBezTo>
                <a:cubicBezTo>
                  <a:pt x="1029" y="13660"/>
                  <a:pt x="1029" y="13500"/>
                  <a:pt x="1029" y="13323"/>
                </a:cubicBezTo>
                <a:cubicBezTo>
                  <a:pt x="1029" y="13092"/>
                  <a:pt x="958" y="12880"/>
                  <a:pt x="834" y="12684"/>
                </a:cubicBezTo>
                <a:cubicBezTo>
                  <a:pt x="745" y="12543"/>
                  <a:pt x="639" y="12401"/>
                  <a:pt x="497" y="12294"/>
                </a:cubicBezTo>
                <a:cubicBezTo>
                  <a:pt x="426" y="12223"/>
                  <a:pt x="355" y="12152"/>
                  <a:pt x="284" y="12081"/>
                </a:cubicBezTo>
                <a:cubicBezTo>
                  <a:pt x="231" y="12010"/>
                  <a:pt x="160" y="11939"/>
                  <a:pt x="107" y="11886"/>
                </a:cubicBezTo>
                <a:cubicBezTo>
                  <a:pt x="107" y="11869"/>
                  <a:pt x="89" y="11851"/>
                  <a:pt x="107" y="11833"/>
                </a:cubicBezTo>
                <a:close/>
                <a:moveTo>
                  <a:pt x="11831" y="14565"/>
                </a:moveTo>
                <a:cubicBezTo>
                  <a:pt x="11849" y="14618"/>
                  <a:pt x="11849" y="14653"/>
                  <a:pt x="11867" y="14707"/>
                </a:cubicBezTo>
                <a:cubicBezTo>
                  <a:pt x="12044" y="15451"/>
                  <a:pt x="12221" y="16179"/>
                  <a:pt x="12452" y="16924"/>
                </a:cubicBezTo>
                <a:cubicBezTo>
                  <a:pt x="12470" y="16977"/>
                  <a:pt x="12470" y="17030"/>
                  <a:pt x="12470" y="17101"/>
                </a:cubicBezTo>
                <a:cubicBezTo>
                  <a:pt x="12452" y="17332"/>
                  <a:pt x="12452" y="17545"/>
                  <a:pt x="12434" y="17775"/>
                </a:cubicBezTo>
                <a:cubicBezTo>
                  <a:pt x="12434" y="17775"/>
                  <a:pt x="12434" y="17793"/>
                  <a:pt x="12434" y="17811"/>
                </a:cubicBezTo>
                <a:cubicBezTo>
                  <a:pt x="12416" y="17775"/>
                  <a:pt x="12399" y="17740"/>
                  <a:pt x="12399" y="17722"/>
                </a:cubicBezTo>
                <a:cubicBezTo>
                  <a:pt x="12204" y="17101"/>
                  <a:pt x="12026" y="16480"/>
                  <a:pt x="11849" y="15859"/>
                </a:cubicBezTo>
                <a:cubicBezTo>
                  <a:pt x="11831" y="15735"/>
                  <a:pt x="11813" y="15593"/>
                  <a:pt x="11796" y="15469"/>
                </a:cubicBezTo>
                <a:cubicBezTo>
                  <a:pt x="11796" y="15256"/>
                  <a:pt x="11796" y="15061"/>
                  <a:pt x="11796" y="14848"/>
                </a:cubicBezTo>
                <a:cubicBezTo>
                  <a:pt x="11813" y="14760"/>
                  <a:pt x="11813" y="14653"/>
                  <a:pt x="11813" y="14565"/>
                </a:cubicBezTo>
                <a:close/>
                <a:moveTo>
                  <a:pt x="8284" y="15789"/>
                </a:moveTo>
                <a:lnTo>
                  <a:pt x="8284" y="15789"/>
                </a:lnTo>
                <a:cubicBezTo>
                  <a:pt x="8301" y="15806"/>
                  <a:pt x="8319" y="15824"/>
                  <a:pt x="8319" y="15842"/>
                </a:cubicBezTo>
                <a:cubicBezTo>
                  <a:pt x="8585" y="16427"/>
                  <a:pt x="8869" y="16977"/>
                  <a:pt x="9224" y="17491"/>
                </a:cubicBezTo>
                <a:cubicBezTo>
                  <a:pt x="9259" y="17545"/>
                  <a:pt x="9295" y="17580"/>
                  <a:pt x="9366" y="17615"/>
                </a:cubicBezTo>
                <a:cubicBezTo>
                  <a:pt x="9525" y="17686"/>
                  <a:pt x="9685" y="17757"/>
                  <a:pt x="9845" y="17828"/>
                </a:cubicBezTo>
                <a:cubicBezTo>
                  <a:pt x="10111" y="17952"/>
                  <a:pt x="10128" y="17970"/>
                  <a:pt x="10341" y="18183"/>
                </a:cubicBezTo>
                <a:cubicBezTo>
                  <a:pt x="10359" y="18201"/>
                  <a:pt x="10359" y="18219"/>
                  <a:pt x="10377" y="18236"/>
                </a:cubicBezTo>
                <a:cubicBezTo>
                  <a:pt x="10394" y="18236"/>
                  <a:pt x="10412" y="18254"/>
                  <a:pt x="10394" y="18272"/>
                </a:cubicBezTo>
                <a:lnTo>
                  <a:pt x="10288" y="18219"/>
                </a:lnTo>
                <a:cubicBezTo>
                  <a:pt x="9774" y="17917"/>
                  <a:pt x="9241" y="17669"/>
                  <a:pt x="8674" y="17456"/>
                </a:cubicBezTo>
                <a:cubicBezTo>
                  <a:pt x="8621" y="17438"/>
                  <a:pt x="8567" y="17420"/>
                  <a:pt x="8532" y="17385"/>
                </a:cubicBezTo>
                <a:cubicBezTo>
                  <a:pt x="8514" y="17367"/>
                  <a:pt x="8496" y="17367"/>
                  <a:pt x="8479" y="17349"/>
                </a:cubicBezTo>
                <a:cubicBezTo>
                  <a:pt x="8479" y="17367"/>
                  <a:pt x="8479" y="17367"/>
                  <a:pt x="8479" y="17385"/>
                </a:cubicBezTo>
                <a:cubicBezTo>
                  <a:pt x="8461" y="17385"/>
                  <a:pt x="8426" y="17367"/>
                  <a:pt x="8408" y="17367"/>
                </a:cubicBezTo>
                <a:cubicBezTo>
                  <a:pt x="8230" y="17314"/>
                  <a:pt x="8071" y="17261"/>
                  <a:pt x="7911" y="17207"/>
                </a:cubicBezTo>
                <a:cubicBezTo>
                  <a:pt x="7379" y="17066"/>
                  <a:pt x="6882" y="16888"/>
                  <a:pt x="6386" y="16675"/>
                </a:cubicBezTo>
                <a:cubicBezTo>
                  <a:pt x="6102" y="16551"/>
                  <a:pt x="5836" y="16427"/>
                  <a:pt x="5570" y="16285"/>
                </a:cubicBezTo>
                <a:cubicBezTo>
                  <a:pt x="5552" y="16285"/>
                  <a:pt x="5517" y="16267"/>
                  <a:pt x="5499" y="16232"/>
                </a:cubicBezTo>
                <a:lnTo>
                  <a:pt x="5499" y="16232"/>
                </a:lnTo>
                <a:cubicBezTo>
                  <a:pt x="5534" y="16250"/>
                  <a:pt x="5570" y="16267"/>
                  <a:pt x="5605" y="16285"/>
                </a:cubicBezTo>
                <a:cubicBezTo>
                  <a:pt x="6120" y="16533"/>
                  <a:pt x="6652" y="16746"/>
                  <a:pt x="7202" y="16924"/>
                </a:cubicBezTo>
                <a:cubicBezTo>
                  <a:pt x="7521" y="17030"/>
                  <a:pt x="7858" y="17119"/>
                  <a:pt x="8177" y="17207"/>
                </a:cubicBezTo>
                <a:cubicBezTo>
                  <a:pt x="8248" y="17225"/>
                  <a:pt x="8319" y="17243"/>
                  <a:pt x="8372" y="17296"/>
                </a:cubicBezTo>
                <a:lnTo>
                  <a:pt x="8408" y="17296"/>
                </a:lnTo>
                <a:cubicBezTo>
                  <a:pt x="8426" y="17296"/>
                  <a:pt x="8426" y="17296"/>
                  <a:pt x="8443" y="17278"/>
                </a:cubicBezTo>
                <a:cubicBezTo>
                  <a:pt x="8514" y="17296"/>
                  <a:pt x="8585" y="17332"/>
                  <a:pt x="8656" y="17349"/>
                </a:cubicBezTo>
                <a:cubicBezTo>
                  <a:pt x="8745" y="17385"/>
                  <a:pt x="8816" y="17403"/>
                  <a:pt x="8904" y="17438"/>
                </a:cubicBezTo>
                <a:cubicBezTo>
                  <a:pt x="8975" y="17456"/>
                  <a:pt x="9046" y="17491"/>
                  <a:pt x="9135" y="17509"/>
                </a:cubicBezTo>
                <a:cubicBezTo>
                  <a:pt x="9082" y="17385"/>
                  <a:pt x="9011" y="17278"/>
                  <a:pt x="8940" y="17172"/>
                </a:cubicBezTo>
                <a:cubicBezTo>
                  <a:pt x="8887" y="17066"/>
                  <a:pt x="8816" y="16941"/>
                  <a:pt x="8745" y="16835"/>
                </a:cubicBezTo>
                <a:cubicBezTo>
                  <a:pt x="8692" y="16729"/>
                  <a:pt x="8638" y="16604"/>
                  <a:pt x="8567" y="16480"/>
                </a:cubicBezTo>
                <a:cubicBezTo>
                  <a:pt x="8514" y="16374"/>
                  <a:pt x="8461" y="16250"/>
                  <a:pt x="8426" y="16143"/>
                </a:cubicBezTo>
                <a:cubicBezTo>
                  <a:pt x="8372" y="16019"/>
                  <a:pt x="8319" y="15913"/>
                  <a:pt x="8284" y="15789"/>
                </a:cubicBezTo>
                <a:close/>
                <a:moveTo>
                  <a:pt x="10199" y="18006"/>
                </a:moveTo>
                <a:lnTo>
                  <a:pt x="10199" y="18006"/>
                </a:lnTo>
                <a:cubicBezTo>
                  <a:pt x="10306" y="18059"/>
                  <a:pt x="10394" y="18094"/>
                  <a:pt x="10465" y="18183"/>
                </a:cubicBezTo>
                <a:cubicBezTo>
                  <a:pt x="10483" y="18201"/>
                  <a:pt x="10501" y="18219"/>
                  <a:pt x="10536" y="18219"/>
                </a:cubicBezTo>
                <a:cubicBezTo>
                  <a:pt x="10536" y="18219"/>
                  <a:pt x="10536" y="18201"/>
                  <a:pt x="10536" y="18183"/>
                </a:cubicBezTo>
                <a:cubicBezTo>
                  <a:pt x="10554" y="18201"/>
                  <a:pt x="10572" y="18201"/>
                  <a:pt x="10572" y="18219"/>
                </a:cubicBezTo>
                <a:cubicBezTo>
                  <a:pt x="10873" y="18378"/>
                  <a:pt x="11139" y="18556"/>
                  <a:pt x="11423" y="18733"/>
                </a:cubicBezTo>
                <a:cubicBezTo>
                  <a:pt x="11476" y="18768"/>
                  <a:pt x="11512" y="18804"/>
                  <a:pt x="11565" y="18839"/>
                </a:cubicBezTo>
                <a:cubicBezTo>
                  <a:pt x="11707" y="18981"/>
                  <a:pt x="11831" y="19159"/>
                  <a:pt x="11955" y="19318"/>
                </a:cubicBezTo>
                <a:cubicBezTo>
                  <a:pt x="11955" y="19336"/>
                  <a:pt x="11955" y="19336"/>
                  <a:pt x="11955" y="19336"/>
                </a:cubicBezTo>
                <a:cubicBezTo>
                  <a:pt x="11955" y="19354"/>
                  <a:pt x="11955" y="19354"/>
                  <a:pt x="11955" y="19354"/>
                </a:cubicBezTo>
                <a:cubicBezTo>
                  <a:pt x="11938" y="19336"/>
                  <a:pt x="11920" y="19318"/>
                  <a:pt x="11902" y="19318"/>
                </a:cubicBezTo>
                <a:cubicBezTo>
                  <a:pt x="11565" y="19052"/>
                  <a:pt x="11210" y="18786"/>
                  <a:pt x="10856" y="18556"/>
                </a:cubicBezTo>
                <a:cubicBezTo>
                  <a:pt x="10820" y="18538"/>
                  <a:pt x="10785" y="18502"/>
                  <a:pt x="10749" y="18467"/>
                </a:cubicBezTo>
                <a:cubicBezTo>
                  <a:pt x="10731" y="18431"/>
                  <a:pt x="10714" y="18396"/>
                  <a:pt x="10678" y="18378"/>
                </a:cubicBezTo>
                <a:cubicBezTo>
                  <a:pt x="10678" y="18396"/>
                  <a:pt x="10678" y="18414"/>
                  <a:pt x="10678" y="18431"/>
                </a:cubicBezTo>
                <a:cubicBezTo>
                  <a:pt x="10607" y="18414"/>
                  <a:pt x="10519" y="18360"/>
                  <a:pt x="10483" y="18307"/>
                </a:cubicBezTo>
                <a:cubicBezTo>
                  <a:pt x="10394" y="18219"/>
                  <a:pt x="10323" y="18148"/>
                  <a:pt x="10235" y="18059"/>
                </a:cubicBezTo>
                <a:cubicBezTo>
                  <a:pt x="10235" y="18041"/>
                  <a:pt x="10217" y="18041"/>
                  <a:pt x="10199" y="18006"/>
                </a:cubicBezTo>
                <a:close/>
                <a:moveTo>
                  <a:pt x="11068" y="12312"/>
                </a:moveTo>
                <a:cubicBezTo>
                  <a:pt x="11068" y="12347"/>
                  <a:pt x="11086" y="12365"/>
                  <a:pt x="11086" y="12401"/>
                </a:cubicBezTo>
                <a:cubicBezTo>
                  <a:pt x="11104" y="12507"/>
                  <a:pt x="11122" y="12614"/>
                  <a:pt x="11122" y="12720"/>
                </a:cubicBezTo>
                <a:cubicBezTo>
                  <a:pt x="11228" y="13341"/>
                  <a:pt x="11334" y="13944"/>
                  <a:pt x="11459" y="14547"/>
                </a:cubicBezTo>
                <a:cubicBezTo>
                  <a:pt x="11796" y="16090"/>
                  <a:pt x="12239" y="17598"/>
                  <a:pt x="12771" y="19088"/>
                </a:cubicBezTo>
                <a:cubicBezTo>
                  <a:pt x="12878" y="19371"/>
                  <a:pt x="12984" y="19673"/>
                  <a:pt x="13090" y="19957"/>
                </a:cubicBezTo>
                <a:cubicBezTo>
                  <a:pt x="13090" y="19975"/>
                  <a:pt x="13108" y="20010"/>
                  <a:pt x="13090" y="20045"/>
                </a:cubicBezTo>
                <a:cubicBezTo>
                  <a:pt x="13073" y="20010"/>
                  <a:pt x="13037" y="19992"/>
                  <a:pt x="13020" y="19957"/>
                </a:cubicBezTo>
                <a:cubicBezTo>
                  <a:pt x="12523" y="19460"/>
                  <a:pt x="11991" y="19017"/>
                  <a:pt x="11405" y="18626"/>
                </a:cubicBezTo>
                <a:cubicBezTo>
                  <a:pt x="10767" y="18201"/>
                  <a:pt x="10111" y="17846"/>
                  <a:pt x="9419" y="17545"/>
                </a:cubicBezTo>
                <a:cubicBezTo>
                  <a:pt x="9366" y="17527"/>
                  <a:pt x="9312" y="17491"/>
                  <a:pt x="9277" y="17438"/>
                </a:cubicBezTo>
                <a:cubicBezTo>
                  <a:pt x="9259" y="17403"/>
                  <a:pt x="9241" y="17367"/>
                  <a:pt x="9206" y="17332"/>
                </a:cubicBezTo>
                <a:cubicBezTo>
                  <a:pt x="8922" y="16888"/>
                  <a:pt x="8674" y="16427"/>
                  <a:pt x="8443" y="15930"/>
                </a:cubicBezTo>
                <a:cubicBezTo>
                  <a:pt x="8337" y="15700"/>
                  <a:pt x="8337" y="15753"/>
                  <a:pt x="8337" y="15469"/>
                </a:cubicBezTo>
                <a:cubicBezTo>
                  <a:pt x="8319" y="15132"/>
                  <a:pt x="8337" y="14813"/>
                  <a:pt x="8426" y="14494"/>
                </a:cubicBezTo>
                <a:cubicBezTo>
                  <a:pt x="8479" y="14299"/>
                  <a:pt x="8514" y="14103"/>
                  <a:pt x="8567" y="13908"/>
                </a:cubicBezTo>
                <a:cubicBezTo>
                  <a:pt x="8621" y="13642"/>
                  <a:pt x="8656" y="13358"/>
                  <a:pt x="8638" y="13075"/>
                </a:cubicBezTo>
                <a:lnTo>
                  <a:pt x="8638" y="13004"/>
                </a:lnTo>
                <a:lnTo>
                  <a:pt x="8709" y="13004"/>
                </a:lnTo>
                <a:cubicBezTo>
                  <a:pt x="8816" y="13016"/>
                  <a:pt x="8921" y="13022"/>
                  <a:pt x="9025" y="13022"/>
                </a:cubicBezTo>
                <a:cubicBezTo>
                  <a:pt x="9214" y="13022"/>
                  <a:pt x="9401" y="13003"/>
                  <a:pt x="9596" y="12968"/>
                </a:cubicBezTo>
                <a:cubicBezTo>
                  <a:pt x="9880" y="12933"/>
                  <a:pt x="10146" y="12844"/>
                  <a:pt x="10412" y="12738"/>
                </a:cubicBezTo>
                <a:cubicBezTo>
                  <a:pt x="10519" y="12702"/>
                  <a:pt x="10607" y="12667"/>
                  <a:pt x="10696" y="12596"/>
                </a:cubicBezTo>
                <a:cubicBezTo>
                  <a:pt x="10802" y="12507"/>
                  <a:pt x="10909" y="12418"/>
                  <a:pt x="11015" y="12347"/>
                </a:cubicBezTo>
                <a:cubicBezTo>
                  <a:pt x="11033" y="12330"/>
                  <a:pt x="11051" y="12312"/>
                  <a:pt x="11068" y="12312"/>
                </a:cubicBezTo>
                <a:close/>
                <a:moveTo>
                  <a:pt x="12505" y="17154"/>
                </a:moveTo>
                <a:cubicBezTo>
                  <a:pt x="12523" y="17172"/>
                  <a:pt x="12541" y="17207"/>
                  <a:pt x="12541" y="17243"/>
                </a:cubicBezTo>
                <a:cubicBezTo>
                  <a:pt x="12878" y="18360"/>
                  <a:pt x="13286" y="19442"/>
                  <a:pt x="13711" y="20524"/>
                </a:cubicBezTo>
                <a:cubicBezTo>
                  <a:pt x="13924" y="21057"/>
                  <a:pt x="14137" y="21571"/>
                  <a:pt x="14368" y="22085"/>
                </a:cubicBezTo>
                <a:cubicBezTo>
                  <a:pt x="14403" y="22121"/>
                  <a:pt x="14421" y="22174"/>
                  <a:pt x="14421" y="22227"/>
                </a:cubicBezTo>
                <a:cubicBezTo>
                  <a:pt x="14421" y="22493"/>
                  <a:pt x="14474" y="22742"/>
                  <a:pt x="14527" y="22990"/>
                </a:cubicBezTo>
                <a:cubicBezTo>
                  <a:pt x="14545" y="23061"/>
                  <a:pt x="14545" y="23114"/>
                  <a:pt x="14563" y="23185"/>
                </a:cubicBezTo>
                <a:cubicBezTo>
                  <a:pt x="14527" y="23150"/>
                  <a:pt x="14509" y="23114"/>
                  <a:pt x="14492" y="23079"/>
                </a:cubicBezTo>
                <a:cubicBezTo>
                  <a:pt x="14190" y="22422"/>
                  <a:pt x="13906" y="21784"/>
                  <a:pt x="13623" y="21127"/>
                </a:cubicBezTo>
                <a:cubicBezTo>
                  <a:pt x="13605" y="21057"/>
                  <a:pt x="13569" y="20986"/>
                  <a:pt x="13516" y="20932"/>
                </a:cubicBezTo>
                <a:cubicBezTo>
                  <a:pt x="13445" y="20861"/>
                  <a:pt x="13357" y="20773"/>
                  <a:pt x="13286" y="20684"/>
                </a:cubicBezTo>
                <a:cubicBezTo>
                  <a:pt x="12913" y="20276"/>
                  <a:pt x="12541" y="19868"/>
                  <a:pt x="12115" y="19496"/>
                </a:cubicBezTo>
                <a:cubicBezTo>
                  <a:pt x="12097" y="19478"/>
                  <a:pt x="12062" y="19442"/>
                  <a:pt x="12044" y="19407"/>
                </a:cubicBezTo>
                <a:cubicBezTo>
                  <a:pt x="11938" y="19265"/>
                  <a:pt x="11831" y="19123"/>
                  <a:pt x="11725" y="18981"/>
                </a:cubicBezTo>
                <a:cubicBezTo>
                  <a:pt x="11725" y="18981"/>
                  <a:pt x="11707" y="18964"/>
                  <a:pt x="11689" y="18946"/>
                </a:cubicBezTo>
                <a:cubicBezTo>
                  <a:pt x="11725" y="18946"/>
                  <a:pt x="11760" y="18964"/>
                  <a:pt x="11778" y="18981"/>
                </a:cubicBezTo>
                <a:cubicBezTo>
                  <a:pt x="12257" y="19336"/>
                  <a:pt x="12682" y="19726"/>
                  <a:pt x="13090" y="20152"/>
                </a:cubicBezTo>
                <a:cubicBezTo>
                  <a:pt x="13144" y="20205"/>
                  <a:pt x="13179" y="20241"/>
                  <a:pt x="13215" y="20276"/>
                </a:cubicBezTo>
                <a:cubicBezTo>
                  <a:pt x="13232" y="20312"/>
                  <a:pt x="13250" y="20329"/>
                  <a:pt x="13303" y="20329"/>
                </a:cubicBezTo>
                <a:cubicBezTo>
                  <a:pt x="13303" y="20312"/>
                  <a:pt x="13303" y="20312"/>
                  <a:pt x="13303" y="20294"/>
                </a:cubicBezTo>
                <a:cubicBezTo>
                  <a:pt x="13286" y="20276"/>
                  <a:pt x="13286" y="20241"/>
                  <a:pt x="13268" y="20223"/>
                </a:cubicBezTo>
                <a:cubicBezTo>
                  <a:pt x="13002" y="19513"/>
                  <a:pt x="12736" y="18786"/>
                  <a:pt x="12505" y="18059"/>
                </a:cubicBezTo>
                <a:cubicBezTo>
                  <a:pt x="12470" y="17988"/>
                  <a:pt x="12470" y="17935"/>
                  <a:pt x="12470" y="17864"/>
                </a:cubicBezTo>
                <a:cubicBezTo>
                  <a:pt x="12470" y="17633"/>
                  <a:pt x="12487" y="17403"/>
                  <a:pt x="12505" y="17172"/>
                </a:cubicBezTo>
                <a:cubicBezTo>
                  <a:pt x="12505" y="17154"/>
                  <a:pt x="12505" y="17154"/>
                  <a:pt x="12505" y="17154"/>
                </a:cubicBezTo>
                <a:close/>
                <a:moveTo>
                  <a:pt x="14456" y="22263"/>
                </a:moveTo>
                <a:lnTo>
                  <a:pt x="14456" y="22263"/>
                </a:lnTo>
                <a:cubicBezTo>
                  <a:pt x="14474" y="22298"/>
                  <a:pt x="14492" y="22334"/>
                  <a:pt x="14509" y="22369"/>
                </a:cubicBezTo>
                <a:cubicBezTo>
                  <a:pt x="14988" y="23398"/>
                  <a:pt x="15503" y="24409"/>
                  <a:pt x="16070" y="25384"/>
                </a:cubicBezTo>
                <a:cubicBezTo>
                  <a:pt x="16106" y="25438"/>
                  <a:pt x="16124" y="25509"/>
                  <a:pt x="16124" y="25580"/>
                </a:cubicBezTo>
                <a:cubicBezTo>
                  <a:pt x="16124" y="25651"/>
                  <a:pt x="16141" y="25721"/>
                  <a:pt x="16159" y="25810"/>
                </a:cubicBezTo>
                <a:cubicBezTo>
                  <a:pt x="16177" y="25952"/>
                  <a:pt x="16230" y="26112"/>
                  <a:pt x="16265" y="26271"/>
                </a:cubicBezTo>
                <a:cubicBezTo>
                  <a:pt x="16283" y="26307"/>
                  <a:pt x="16283" y="26325"/>
                  <a:pt x="16301" y="26378"/>
                </a:cubicBezTo>
                <a:cubicBezTo>
                  <a:pt x="16283" y="26360"/>
                  <a:pt x="16283" y="26360"/>
                  <a:pt x="16265" y="26360"/>
                </a:cubicBezTo>
                <a:cubicBezTo>
                  <a:pt x="16248" y="26325"/>
                  <a:pt x="16230" y="26307"/>
                  <a:pt x="16230" y="26271"/>
                </a:cubicBezTo>
                <a:cubicBezTo>
                  <a:pt x="15680" y="25402"/>
                  <a:pt x="15201" y="24498"/>
                  <a:pt x="14740" y="23575"/>
                </a:cubicBezTo>
                <a:cubicBezTo>
                  <a:pt x="14669" y="23433"/>
                  <a:pt x="14616" y="23291"/>
                  <a:pt x="14580" y="23132"/>
                </a:cubicBezTo>
                <a:cubicBezTo>
                  <a:pt x="14580" y="23114"/>
                  <a:pt x="14580" y="23096"/>
                  <a:pt x="14580" y="23079"/>
                </a:cubicBezTo>
                <a:cubicBezTo>
                  <a:pt x="14509" y="22813"/>
                  <a:pt x="14456" y="22546"/>
                  <a:pt x="14456" y="22263"/>
                </a:cubicBezTo>
                <a:close/>
                <a:moveTo>
                  <a:pt x="16141" y="25562"/>
                </a:moveTo>
                <a:lnTo>
                  <a:pt x="16141" y="25562"/>
                </a:lnTo>
                <a:cubicBezTo>
                  <a:pt x="16195" y="25615"/>
                  <a:pt x="16248" y="25686"/>
                  <a:pt x="16265" y="25757"/>
                </a:cubicBezTo>
                <a:cubicBezTo>
                  <a:pt x="16301" y="26005"/>
                  <a:pt x="16354" y="26236"/>
                  <a:pt x="16443" y="26466"/>
                </a:cubicBezTo>
                <a:cubicBezTo>
                  <a:pt x="16461" y="26555"/>
                  <a:pt x="16496" y="26626"/>
                  <a:pt x="16514" y="26715"/>
                </a:cubicBezTo>
                <a:cubicBezTo>
                  <a:pt x="16461" y="26662"/>
                  <a:pt x="16407" y="26591"/>
                  <a:pt x="16372" y="26502"/>
                </a:cubicBezTo>
                <a:cubicBezTo>
                  <a:pt x="16283" y="26254"/>
                  <a:pt x="16212" y="25988"/>
                  <a:pt x="16159" y="25721"/>
                </a:cubicBezTo>
                <a:cubicBezTo>
                  <a:pt x="16159" y="25668"/>
                  <a:pt x="16159" y="25615"/>
                  <a:pt x="16141" y="25562"/>
                </a:cubicBezTo>
                <a:close/>
                <a:moveTo>
                  <a:pt x="16301" y="25810"/>
                </a:moveTo>
                <a:cubicBezTo>
                  <a:pt x="16319" y="25828"/>
                  <a:pt x="16336" y="25846"/>
                  <a:pt x="16336" y="25846"/>
                </a:cubicBezTo>
                <a:cubicBezTo>
                  <a:pt x="16496" y="26112"/>
                  <a:pt x="16656" y="26378"/>
                  <a:pt x="16815" y="26626"/>
                </a:cubicBezTo>
                <a:cubicBezTo>
                  <a:pt x="16833" y="26662"/>
                  <a:pt x="16851" y="26697"/>
                  <a:pt x="16851" y="26750"/>
                </a:cubicBezTo>
                <a:cubicBezTo>
                  <a:pt x="16904" y="26999"/>
                  <a:pt x="16957" y="27229"/>
                  <a:pt x="17046" y="27477"/>
                </a:cubicBezTo>
                <a:cubicBezTo>
                  <a:pt x="17046" y="27495"/>
                  <a:pt x="17046" y="27531"/>
                  <a:pt x="17064" y="27548"/>
                </a:cubicBezTo>
                <a:cubicBezTo>
                  <a:pt x="17064" y="27548"/>
                  <a:pt x="17046" y="27548"/>
                  <a:pt x="17046" y="27566"/>
                </a:cubicBezTo>
                <a:cubicBezTo>
                  <a:pt x="17028" y="27548"/>
                  <a:pt x="17028" y="27531"/>
                  <a:pt x="17010" y="27513"/>
                </a:cubicBezTo>
                <a:cubicBezTo>
                  <a:pt x="16904" y="27336"/>
                  <a:pt x="16780" y="27158"/>
                  <a:pt x="16673" y="26999"/>
                </a:cubicBezTo>
                <a:cubicBezTo>
                  <a:pt x="16638" y="26945"/>
                  <a:pt x="16602" y="26874"/>
                  <a:pt x="16585" y="26821"/>
                </a:cubicBezTo>
                <a:cubicBezTo>
                  <a:pt x="16496" y="26555"/>
                  <a:pt x="16407" y="26289"/>
                  <a:pt x="16336" y="26005"/>
                </a:cubicBezTo>
                <a:cubicBezTo>
                  <a:pt x="16319" y="25952"/>
                  <a:pt x="16301" y="25881"/>
                  <a:pt x="16301" y="25810"/>
                </a:cubicBezTo>
                <a:close/>
                <a:moveTo>
                  <a:pt x="16886" y="26786"/>
                </a:moveTo>
                <a:lnTo>
                  <a:pt x="16886" y="26786"/>
                </a:lnTo>
                <a:cubicBezTo>
                  <a:pt x="16922" y="26803"/>
                  <a:pt x="16939" y="26821"/>
                  <a:pt x="16957" y="26857"/>
                </a:cubicBezTo>
                <a:cubicBezTo>
                  <a:pt x="17170" y="27176"/>
                  <a:pt x="17401" y="27513"/>
                  <a:pt x="17614" y="27832"/>
                </a:cubicBezTo>
                <a:cubicBezTo>
                  <a:pt x="18110" y="28524"/>
                  <a:pt x="18642" y="29198"/>
                  <a:pt x="19210" y="29819"/>
                </a:cubicBezTo>
                <a:cubicBezTo>
                  <a:pt x="19689" y="30351"/>
                  <a:pt x="20203" y="30848"/>
                  <a:pt x="20771" y="31291"/>
                </a:cubicBezTo>
                <a:cubicBezTo>
                  <a:pt x="20789" y="31309"/>
                  <a:pt x="20806" y="31309"/>
                  <a:pt x="20824" y="31326"/>
                </a:cubicBezTo>
                <a:cubicBezTo>
                  <a:pt x="20789" y="31397"/>
                  <a:pt x="20771" y="31397"/>
                  <a:pt x="20718" y="31415"/>
                </a:cubicBezTo>
                <a:cubicBezTo>
                  <a:pt x="20690" y="31419"/>
                  <a:pt x="20662" y="31421"/>
                  <a:pt x="20634" y="31421"/>
                </a:cubicBezTo>
                <a:cubicBezTo>
                  <a:pt x="20539" y="31421"/>
                  <a:pt x="20449" y="31395"/>
                  <a:pt x="20381" y="31326"/>
                </a:cubicBezTo>
                <a:cubicBezTo>
                  <a:pt x="20363" y="31309"/>
                  <a:pt x="20345" y="31291"/>
                  <a:pt x="20310" y="31291"/>
                </a:cubicBezTo>
                <a:cubicBezTo>
                  <a:pt x="19831" y="30901"/>
                  <a:pt x="19387" y="30475"/>
                  <a:pt x="18962" y="30014"/>
                </a:cubicBezTo>
                <a:cubicBezTo>
                  <a:pt x="18341" y="29340"/>
                  <a:pt x="17773" y="28595"/>
                  <a:pt x="17241" y="27850"/>
                </a:cubicBezTo>
                <a:cubicBezTo>
                  <a:pt x="17188" y="27779"/>
                  <a:pt x="17170" y="27708"/>
                  <a:pt x="17135" y="27637"/>
                </a:cubicBezTo>
                <a:cubicBezTo>
                  <a:pt x="17028" y="27407"/>
                  <a:pt x="16957" y="27158"/>
                  <a:pt x="16904" y="26892"/>
                </a:cubicBezTo>
                <a:cubicBezTo>
                  <a:pt x="16904" y="26857"/>
                  <a:pt x="16904" y="26821"/>
                  <a:pt x="16886" y="26786"/>
                </a:cubicBezTo>
                <a:close/>
                <a:moveTo>
                  <a:pt x="10373" y="1"/>
                </a:moveTo>
                <a:cubicBezTo>
                  <a:pt x="9906" y="1"/>
                  <a:pt x="9487" y="158"/>
                  <a:pt x="9100" y="428"/>
                </a:cubicBezTo>
                <a:cubicBezTo>
                  <a:pt x="9046" y="481"/>
                  <a:pt x="9011" y="517"/>
                  <a:pt x="8958" y="552"/>
                </a:cubicBezTo>
                <a:cubicBezTo>
                  <a:pt x="8869" y="641"/>
                  <a:pt x="8763" y="694"/>
                  <a:pt x="8656" y="729"/>
                </a:cubicBezTo>
                <a:cubicBezTo>
                  <a:pt x="8550" y="765"/>
                  <a:pt x="8443" y="818"/>
                  <a:pt x="8337" y="836"/>
                </a:cubicBezTo>
                <a:cubicBezTo>
                  <a:pt x="8159" y="889"/>
                  <a:pt x="8071" y="1031"/>
                  <a:pt x="8053" y="1208"/>
                </a:cubicBezTo>
                <a:cubicBezTo>
                  <a:pt x="8035" y="1350"/>
                  <a:pt x="8053" y="1492"/>
                  <a:pt x="8089" y="1634"/>
                </a:cubicBezTo>
                <a:cubicBezTo>
                  <a:pt x="8159" y="2024"/>
                  <a:pt x="8266" y="2414"/>
                  <a:pt x="8443" y="2769"/>
                </a:cubicBezTo>
                <a:cubicBezTo>
                  <a:pt x="8603" y="3106"/>
                  <a:pt x="8780" y="3426"/>
                  <a:pt x="8940" y="3763"/>
                </a:cubicBezTo>
                <a:cubicBezTo>
                  <a:pt x="9312" y="4472"/>
                  <a:pt x="9667" y="5199"/>
                  <a:pt x="9986" y="5927"/>
                </a:cubicBezTo>
                <a:cubicBezTo>
                  <a:pt x="10040" y="6033"/>
                  <a:pt x="10075" y="6139"/>
                  <a:pt x="10111" y="6228"/>
                </a:cubicBezTo>
                <a:cubicBezTo>
                  <a:pt x="10093" y="6264"/>
                  <a:pt x="10057" y="6299"/>
                  <a:pt x="10040" y="6317"/>
                </a:cubicBezTo>
                <a:cubicBezTo>
                  <a:pt x="10022" y="6352"/>
                  <a:pt x="10004" y="6388"/>
                  <a:pt x="9969" y="6423"/>
                </a:cubicBezTo>
                <a:cubicBezTo>
                  <a:pt x="9951" y="6388"/>
                  <a:pt x="9933" y="6370"/>
                  <a:pt x="9915" y="6334"/>
                </a:cubicBezTo>
                <a:cubicBezTo>
                  <a:pt x="9578" y="5678"/>
                  <a:pt x="9170" y="5057"/>
                  <a:pt x="8692" y="4490"/>
                </a:cubicBezTo>
                <a:cubicBezTo>
                  <a:pt x="8514" y="4277"/>
                  <a:pt x="8319" y="4082"/>
                  <a:pt x="8106" y="3904"/>
                </a:cubicBezTo>
                <a:cubicBezTo>
                  <a:pt x="7947" y="3763"/>
                  <a:pt x="7751" y="3638"/>
                  <a:pt x="7556" y="3567"/>
                </a:cubicBezTo>
                <a:cubicBezTo>
                  <a:pt x="7202" y="3408"/>
                  <a:pt x="6882" y="3213"/>
                  <a:pt x="6581" y="2982"/>
                </a:cubicBezTo>
                <a:cubicBezTo>
                  <a:pt x="6315" y="2769"/>
                  <a:pt x="6031" y="2610"/>
                  <a:pt x="5712" y="2468"/>
                </a:cubicBezTo>
                <a:cubicBezTo>
                  <a:pt x="5499" y="2379"/>
                  <a:pt x="5286" y="2308"/>
                  <a:pt x="5055" y="2273"/>
                </a:cubicBezTo>
                <a:cubicBezTo>
                  <a:pt x="4997" y="2265"/>
                  <a:pt x="4941" y="2261"/>
                  <a:pt x="4887" y="2261"/>
                </a:cubicBezTo>
                <a:cubicBezTo>
                  <a:pt x="4811" y="2261"/>
                  <a:pt x="4738" y="2270"/>
                  <a:pt x="4665" y="2290"/>
                </a:cubicBezTo>
                <a:cubicBezTo>
                  <a:pt x="4488" y="2326"/>
                  <a:pt x="4346" y="2414"/>
                  <a:pt x="4239" y="2574"/>
                </a:cubicBezTo>
                <a:cubicBezTo>
                  <a:pt x="4133" y="2752"/>
                  <a:pt x="4062" y="2964"/>
                  <a:pt x="4044" y="3177"/>
                </a:cubicBezTo>
                <a:cubicBezTo>
                  <a:pt x="4027" y="3585"/>
                  <a:pt x="4115" y="3958"/>
                  <a:pt x="4328" y="4312"/>
                </a:cubicBezTo>
                <a:cubicBezTo>
                  <a:pt x="4488" y="4578"/>
                  <a:pt x="4665" y="4809"/>
                  <a:pt x="4878" y="5022"/>
                </a:cubicBezTo>
                <a:cubicBezTo>
                  <a:pt x="4914" y="5040"/>
                  <a:pt x="4931" y="5057"/>
                  <a:pt x="4967" y="5093"/>
                </a:cubicBezTo>
                <a:lnTo>
                  <a:pt x="4736" y="5093"/>
                </a:lnTo>
                <a:cubicBezTo>
                  <a:pt x="4576" y="5111"/>
                  <a:pt x="4452" y="5199"/>
                  <a:pt x="4399" y="5359"/>
                </a:cubicBezTo>
                <a:cubicBezTo>
                  <a:pt x="4381" y="5394"/>
                  <a:pt x="4364" y="5448"/>
                  <a:pt x="4364" y="5501"/>
                </a:cubicBezTo>
                <a:cubicBezTo>
                  <a:pt x="4328" y="5767"/>
                  <a:pt x="4310" y="6033"/>
                  <a:pt x="4364" y="6299"/>
                </a:cubicBezTo>
                <a:cubicBezTo>
                  <a:pt x="4435" y="6547"/>
                  <a:pt x="4506" y="6796"/>
                  <a:pt x="4647" y="7026"/>
                </a:cubicBezTo>
                <a:cubicBezTo>
                  <a:pt x="4718" y="7150"/>
                  <a:pt x="4825" y="7257"/>
                  <a:pt x="4949" y="7345"/>
                </a:cubicBezTo>
                <a:cubicBezTo>
                  <a:pt x="5073" y="7434"/>
                  <a:pt x="5233" y="7487"/>
                  <a:pt x="5392" y="7505"/>
                </a:cubicBezTo>
                <a:cubicBezTo>
                  <a:pt x="5641" y="7541"/>
                  <a:pt x="5889" y="7541"/>
                  <a:pt x="6155" y="7541"/>
                </a:cubicBezTo>
                <a:cubicBezTo>
                  <a:pt x="6368" y="7541"/>
                  <a:pt x="6581" y="7523"/>
                  <a:pt x="6794" y="7505"/>
                </a:cubicBezTo>
                <a:cubicBezTo>
                  <a:pt x="7007" y="7505"/>
                  <a:pt x="7219" y="7470"/>
                  <a:pt x="7414" y="7452"/>
                </a:cubicBezTo>
                <a:cubicBezTo>
                  <a:pt x="7663" y="7416"/>
                  <a:pt x="7929" y="7381"/>
                  <a:pt x="8177" y="7345"/>
                </a:cubicBezTo>
                <a:cubicBezTo>
                  <a:pt x="8280" y="7338"/>
                  <a:pt x="8383" y="7334"/>
                  <a:pt x="8487" y="7334"/>
                </a:cubicBezTo>
                <a:cubicBezTo>
                  <a:pt x="8634" y="7334"/>
                  <a:pt x="8784" y="7342"/>
                  <a:pt x="8940" y="7363"/>
                </a:cubicBezTo>
                <a:cubicBezTo>
                  <a:pt x="9206" y="7381"/>
                  <a:pt x="9490" y="7434"/>
                  <a:pt x="9756" y="7487"/>
                </a:cubicBezTo>
                <a:cubicBezTo>
                  <a:pt x="9791" y="7505"/>
                  <a:pt x="9827" y="7505"/>
                  <a:pt x="9862" y="7523"/>
                </a:cubicBezTo>
                <a:cubicBezTo>
                  <a:pt x="9880" y="7523"/>
                  <a:pt x="9880" y="7541"/>
                  <a:pt x="9898" y="7541"/>
                </a:cubicBezTo>
                <a:cubicBezTo>
                  <a:pt x="9880" y="7576"/>
                  <a:pt x="9862" y="7558"/>
                  <a:pt x="9845" y="7576"/>
                </a:cubicBezTo>
                <a:cubicBezTo>
                  <a:pt x="9277" y="7647"/>
                  <a:pt x="8727" y="7771"/>
                  <a:pt x="8177" y="7949"/>
                </a:cubicBezTo>
                <a:cubicBezTo>
                  <a:pt x="7592" y="8126"/>
                  <a:pt x="7042" y="8357"/>
                  <a:pt x="6510" y="8658"/>
                </a:cubicBezTo>
                <a:cubicBezTo>
                  <a:pt x="6031" y="8924"/>
                  <a:pt x="5623" y="9279"/>
                  <a:pt x="5286" y="9722"/>
                </a:cubicBezTo>
                <a:cubicBezTo>
                  <a:pt x="5215" y="9829"/>
                  <a:pt x="5144" y="9953"/>
                  <a:pt x="5073" y="10059"/>
                </a:cubicBezTo>
                <a:cubicBezTo>
                  <a:pt x="4967" y="10219"/>
                  <a:pt x="4914" y="10396"/>
                  <a:pt x="4896" y="10591"/>
                </a:cubicBezTo>
                <a:cubicBezTo>
                  <a:pt x="4896" y="10698"/>
                  <a:pt x="4896" y="10787"/>
                  <a:pt x="4931" y="10875"/>
                </a:cubicBezTo>
                <a:cubicBezTo>
                  <a:pt x="5002" y="11159"/>
                  <a:pt x="5144" y="11390"/>
                  <a:pt x="5410" y="11549"/>
                </a:cubicBezTo>
                <a:cubicBezTo>
                  <a:pt x="5658" y="11691"/>
                  <a:pt x="5925" y="11815"/>
                  <a:pt x="6208" y="11904"/>
                </a:cubicBezTo>
                <a:cubicBezTo>
                  <a:pt x="6279" y="11939"/>
                  <a:pt x="6350" y="11957"/>
                  <a:pt x="6421" y="11975"/>
                </a:cubicBezTo>
                <a:cubicBezTo>
                  <a:pt x="6439" y="11993"/>
                  <a:pt x="6439" y="11993"/>
                  <a:pt x="6457" y="11993"/>
                </a:cubicBezTo>
                <a:cubicBezTo>
                  <a:pt x="6457" y="12028"/>
                  <a:pt x="6457" y="12046"/>
                  <a:pt x="6457" y="12064"/>
                </a:cubicBezTo>
                <a:cubicBezTo>
                  <a:pt x="6386" y="12383"/>
                  <a:pt x="6368" y="12720"/>
                  <a:pt x="6386" y="13057"/>
                </a:cubicBezTo>
                <a:cubicBezTo>
                  <a:pt x="6403" y="13288"/>
                  <a:pt x="6439" y="13518"/>
                  <a:pt x="6528" y="13749"/>
                </a:cubicBezTo>
                <a:cubicBezTo>
                  <a:pt x="6670" y="14086"/>
                  <a:pt x="6865" y="14405"/>
                  <a:pt x="7113" y="14689"/>
                </a:cubicBezTo>
                <a:cubicBezTo>
                  <a:pt x="7237" y="14813"/>
                  <a:pt x="7361" y="14937"/>
                  <a:pt x="7503" y="15061"/>
                </a:cubicBezTo>
                <a:cubicBezTo>
                  <a:pt x="7787" y="15363"/>
                  <a:pt x="8071" y="15682"/>
                  <a:pt x="8301" y="16037"/>
                </a:cubicBezTo>
                <a:cubicBezTo>
                  <a:pt x="8337" y="16090"/>
                  <a:pt x="8355" y="16126"/>
                  <a:pt x="8372" y="16179"/>
                </a:cubicBezTo>
                <a:cubicBezTo>
                  <a:pt x="8550" y="16569"/>
                  <a:pt x="8745" y="16959"/>
                  <a:pt x="8975" y="17332"/>
                </a:cubicBezTo>
                <a:cubicBezTo>
                  <a:pt x="8993" y="17332"/>
                  <a:pt x="8993" y="17349"/>
                  <a:pt x="8993" y="17367"/>
                </a:cubicBezTo>
                <a:lnTo>
                  <a:pt x="8958" y="17367"/>
                </a:lnTo>
                <a:cubicBezTo>
                  <a:pt x="8496" y="17207"/>
                  <a:pt x="8018" y="17083"/>
                  <a:pt x="7539" y="16941"/>
                </a:cubicBezTo>
                <a:cubicBezTo>
                  <a:pt x="6936" y="16764"/>
                  <a:pt x="6350" y="16551"/>
                  <a:pt x="5765" y="16285"/>
                </a:cubicBezTo>
                <a:cubicBezTo>
                  <a:pt x="5729" y="16250"/>
                  <a:pt x="5694" y="16232"/>
                  <a:pt x="5658" y="16196"/>
                </a:cubicBezTo>
                <a:cubicBezTo>
                  <a:pt x="5215" y="15877"/>
                  <a:pt x="4878" y="15451"/>
                  <a:pt x="4594" y="14990"/>
                </a:cubicBezTo>
                <a:cubicBezTo>
                  <a:pt x="4488" y="14848"/>
                  <a:pt x="4399" y="14689"/>
                  <a:pt x="4310" y="14529"/>
                </a:cubicBezTo>
                <a:cubicBezTo>
                  <a:pt x="4115" y="14192"/>
                  <a:pt x="3902" y="13891"/>
                  <a:pt x="3672" y="13571"/>
                </a:cubicBezTo>
                <a:cubicBezTo>
                  <a:pt x="3441" y="13270"/>
                  <a:pt x="3157" y="13021"/>
                  <a:pt x="2838" y="12809"/>
                </a:cubicBezTo>
                <a:cubicBezTo>
                  <a:pt x="2466" y="12578"/>
                  <a:pt x="2058" y="12401"/>
                  <a:pt x="1632" y="12276"/>
                </a:cubicBezTo>
                <a:cubicBezTo>
                  <a:pt x="1313" y="12188"/>
                  <a:pt x="994" y="12099"/>
                  <a:pt x="674" y="12010"/>
                </a:cubicBezTo>
                <a:cubicBezTo>
                  <a:pt x="586" y="11975"/>
                  <a:pt x="497" y="11939"/>
                  <a:pt x="408" y="11922"/>
                </a:cubicBezTo>
                <a:cubicBezTo>
                  <a:pt x="320" y="11886"/>
                  <a:pt x="231" y="11833"/>
                  <a:pt x="142" y="11780"/>
                </a:cubicBezTo>
                <a:cubicBezTo>
                  <a:pt x="107" y="11762"/>
                  <a:pt x="71" y="11744"/>
                  <a:pt x="36" y="11727"/>
                </a:cubicBezTo>
                <a:cubicBezTo>
                  <a:pt x="18" y="11744"/>
                  <a:pt x="0" y="11744"/>
                  <a:pt x="0" y="11744"/>
                </a:cubicBezTo>
                <a:cubicBezTo>
                  <a:pt x="0" y="11798"/>
                  <a:pt x="18" y="11815"/>
                  <a:pt x="36" y="11851"/>
                </a:cubicBezTo>
                <a:cubicBezTo>
                  <a:pt x="89" y="11957"/>
                  <a:pt x="142" y="12064"/>
                  <a:pt x="195" y="12170"/>
                </a:cubicBezTo>
                <a:cubicBezTo>
                  <a:pt x="355" y="12436"/>
                  <a:pt x="479" y="12720"/>
                  <a:pt x="568" y="13021"/>
                </a:cubicBezTo>
                <a:cubicBezTo>
                  <a:pt x="674" y="13376"/>
                  <a:pt x="781" y="13749"/>
                  <a:pt x="940" y="14086"/>
                </a:cubicBezTo>
                <a:cubicBezTo>
                  <a:pt x="1153" y="14582"/>
                  <a:pt x="1455" y="15008"/>
                  <a:pt x="1827" y="15381"/>
                </a:cubicBezTo>
                <a:cubicBezTo>
                  <a:pt x="2164" y="15718"/>
                  <a:pt x="2572" y="15930"/>
                  <a:pt x="3016" y="16090"/>
                </a:cubicBezTo>
                <a:cubicBezTo>
                  <a:pt x="3299" y="16179"/>
                  <a:pt x="3601" y="16232"/>
                  <a:pt x="3885" y="16285"/>
                </a:cubicBezTo>
                <a:cubicBezTo>
                  <a:pt x="4115" y="16338"/>
                  <a:pt x="4346" y="16356"/>
                  <a:pt x="4559" y="16374"/>
                </a:cubicBezTo>
                <a:cubicBezTo>
                  <a:pt x="4789" y="16392"/>
                  <a:pt x="5002" y="16409"/>
                  <a:pt x="5215" y="16427"/>
                </a:cubicBezTo>
                <a:cubicBezTo>
                  <a:pt x="5339" y="16445"/>
                  <a:pt x="5463" y="16445"/>
                  <a:pt x="5570" y="16463"/>
                </a:cubicBezTo>
                <a:cubicBezTo>
                  <a:pt x="5623" y="16463"/>
                  <a:pt x="5676" y="16463"/>
                  <a:pt x="5747" y="16480"/>
                </a:cubicBezTo>
                <a:cubicBezTo>
                  <a:pt x="5783" y="16480"/>
                  <a:pt x="5818" y="16498"/>
                  <a:pt x="5854" y="16516"/>
                </a:cubicBezTo>
                <a:cubicBezTo>
                  <a:pt x="6155" y="16658"/>
                  <a:pt x="6457" y="16800"/>
                  <a:pt x="6758" y="16906"/>
                </a:cubicBezTo>
                <a:cubicBezTo>
                  <a:pt x="7148" y="17066"/>
                  <a:pt x="7539" y="17190"/>
                  <a:pt x="7929" y="17296"/>
                </a:cubicBezTo>
                <a:cubicBezTo>
                  <a:pt x="8550" y="17491"/>
                  <a:pt x="9135" y="17704"/>
                  <a:pt x="9703" y="17988"/>
                </a:cubicBezTo>
                <a:cubicBezTo>
                  <a:pt x="10501" y="18396"/>
                  <a:pt x="11246" y="18875"/>
                  <a:pt x="11938" y="19442"/>
                </a:cubicBezTo>
                <a:cubicBezTo>
                  <a:pt x="12239" y="19708"/>
                  <a:pt x="12523" y="19975"/>
                  <a:pt x="12789" y="20258"/>
                </a:cubicBezTo>
                <a:cubicBezTo>
                  <a:pt x="13020" y="20507"/>
                  <a:pt x="13232" y="20755"/>
                  <a:pt x="13463" y="21003"/>
                </a:cubicBezTo>
                <a:cubicBezTo>
                  <a:pt x="13516" y="21057"/>
                  <a:pt x="13552" y="21127"/>
                  <a:pt x="13569" y="21198"/>
                </a:cubicBezTo>
                <a:cubicBezTo>
                  <a:pt x="14172" y="22635"/>
                  <a:pt x="14846" y="24036"/>
                  <a:pt x="15627" y="25402"/>
                </a:cubicBezTo>
                <a:cubicBezTo>
                  <a:pt x="16230" y="26484"/>
                  <a:pt x="16904" y="27548"/>
                  <a:pt x="17649" y="28542"/>
                </a:cubicBezTo>
                <a:cubicBezTo>
                  <a:pt x="18128" y="29180"/>
                  <a:pt x="18625" y="29801"/>
                  <a:pt x="19192" y="30369"/>
                </a:cubicBezTo>
                <a:cubicBezTo>
                  <a:pt x="19547" y="30723"/>
                  <a:pt x="19919" y="31078"/>
                  <a:pt x="20310" y="31380"/>
                </a:cubicBezTo>
                <a:cubicBezTo>
                  <a:pt x="20409" y="31454"/>
                  <a:pt x="20507" y="31485"/>
                  <a:pt x="20612" y="31485"/>
                </a:cubicBezTo>
                <a:cubicBezTo>
                  <a:pt x="20658" y="31485"/>
                  <a:pt x="20705" y="31479"/>
                  <a:pt x="20753" y="31468"/>
                </a:cubicBezTo>
                <a:cubicBezTo>
                  <a:pt x="20789" y="31468"/>
                  <a:pt x="20842" y="31451"/>
                  <a:pt x="20859" y="31397"/>
                </a:cubicBezTo>
                <a:cubicBezTo>
                  <a:pt x="20895" y="31362"/>
                  <a:pt x="20895" y="31291"/>
                  <a:pt x="20859" y="31256"/>
                </a:cubicBezTo>
                <a:cubicBezTo>
                  <a:pt x="20842" y="31238"/>
                  <a:pt x="20824" y="31220"/>
                  <a:pt x="20806" y="31220"/>
                </a:cubicBezTo>
                <a:cubicBezTo>
                  <a:pt x="20256" y="30794"/>
                  <a:pt x="19777" y="30315"/>
                  <a:pt x="19299" y="29819"/>
                </a:cubicBezTo>
                <a:cubicBezTo>
                  <a:pt x="18642" y="29092"/>
                  <a:pt x="18057" y="28329"/>
                  <a:pt x="17507" y="27531"/>
                </a:cubicBezTo>
                <a:cubicBezTo>
                  <a:pt x="16709" y="26378"/>
                  <a:pt x="15999" y="25189"/>
                  <a:pt x="15361" y="23948"/>
                </a:cubicBezTo>
                <a:cubicBezTo>
                  <a:pt x="14137" y="21553"/>
                  <a:pt x="13144" y="19070"/>
                  <a:pt x="12399" y="16480"/>
                </a:cubicBezTo>
                <a:cubicBezTo>
                  <a:pt x="12115" y="15505"/>
                  <a:pt x="11884" y="14494"/>
                  <a:pt x="11689" y="13483"/>
                </a:cubicBezTo>
                <a:cubicBezTo>
                  <a:pt x="11565" y="12844"/>
                  <a:pt x="11476" y="12188"/>
                  <a:pt x="11405" y="11549"/>
                </a:cubicBezTo>
                <a:cubicBezTo>
                  <a:pt x="11334" y="10911"/>
                  <a:pt x="11281" y="10272"/>
                  <a:pt x="11281" y="9634"/>
                </a:cubicBezTo>
                <a:cubicBezTo>
                  <a:pt x="11281" y="9403"/>
                  <a:pt x="11299" y="9172"/>
                  <a:pt x="11334" y="8960"/>
                </a:cubicBezTo>
                <a:lnTo>
                  <a:pt x="11352" y="8853"/>
                </a:lnTo>
                <a:cubicBezTo>
                  <a:pt x="11352" y="8853"/>
                  <a:pt x="11370" y="8853"/>
                  <a:pt x="11370" y="8871"/>
                </a:cubicBezTo>
                <a:cubicBezTo>
                  <a:pt x="11370" y="8889"/>
                  <a:pt x="11388" y="8889"/>
                  <a:pt x="11388" y="8906"/>
                </a:cubicBezTo>
                <a:cubicBezTo>
                  <a:pt x="11459" y="9190"/>
                  <a:pt x="11512" y="9456"/>
                  <a:pt x="11530" y="9740"/>
                </a:cubicBezTo>
                <a:cubicBezTo>
                  <a:pt x="11547" y="10166"/>
                  <a:pt x="11547" y="10591"/>
                  <a:pt x="11565" y="11017"/>
                </a:cubicBezTo>
                <a:cubicBezTo>
                  <a:pt x="11565" y="11230"/>
                  <a:pt x="11565" y="11425"/>
                  <a:pt x="11601" y="11638"/>
                </a:cubicBezTo>
                <a:cubicBezTo>
                  <a:pt x="11636" y="11886"/>
                  <a:pt x="11707" y="12135"/>
                  <a:pt x="11831" y="12365"/>
                </a:cubicBezTo>
                <a:cubicBezTo>
                  <a:pt x="11884" y="12472"/>
                  <a:pt x="11955" y="12578"/>
                  <a:pt x="12044" y="12667"/>
                </a:cubicBezTo>
                <a:cubicBezTo>
                  <a:pt x="12150" y="12791"/>
                  <a:pt x="12275" y="12880"/>
                  <a:pt x="12434" y="12933"/>
                </a:cubicBezTo>
                <a:cubicBezTo>
                  <a:pt x="12576" y="12968"/>
                  <a:pt x="12718" y="13039"/>
                  <a:pt x="12842" y="13110"/>
                </a:cubicBezTo>
                <a:cubicBezTo>
                  <a:pt x="12878" y="13146"/>
                  <a:pt x="12931" y="13181"/>
                  <a:pt x="13002" y="13217"/>
                </a:cubicBezTo>
                <a:cubicBezTo>
                  <a:pt x="13073" y="13270"/>
                  <a:pt x="13179" y="13288"/>
                  <a:pt x="13268" y="13288"/>
                </a:cubicBezTo>
                <a:cubicBezTo>
                  <a:pt x="13410" y="13288"/>
                  <a:pt x="13552" y="13288"/>
                  <a:pt x="13676" y="13252"/>
                </a:cubicBezTo>
                <a:lnTo>
                  <a:pt x="14066" y="13181"/>
                </a:lnTo>
                <a:cubicBezTo>
                  <a:pt x="14101" y="13163"/>
                  <a:pt x="14137" y="13146"/>
                  <a:pt x="14190" y="13128"/>
                </a:cubicBezTo>
                <a:cubicBezTo>
                  <a:pt x="14261" y="13110"/>
                  <a:pt x="14332" y="13057"/>
                  <a:pt x="14385" y="12968"/>
                </a:cubicBezTo>
                <a:cubicBezTo>
                  <a:pt x="14439" y="12880"/>
                  <a:pt x="14509" y="12791"/>
                  <a:pt x="14598" y="12720"/>
                </a:cubicBezTo>
                <a:cubicBezTo>
                  <a:pt x="14616" y="12702"/>
                  <a:pt x="14651" y="12684"/>
                  <a:pt x="14669" y="12667"/>
                </a:cubicBezTo>
                <a:cubicBezTo>
                  <a:pt x="14722" y="12667"/>
                  <a:pt x="14776" y="12702"/>
                  <a:pt x="14829" y="12720"/>
                </a:cubicBezTo>
                <a:cubicBezTo>
                  <a:pt x="14950" y="12780"/>
                  <a:pt x="15076" y="12812"/>
                  <a:pt x="15208" y="12812"/>
                </a:cubicBezTo>
                <a:cubicBezTo>
                  <a:pt x="15309" y="12812"/>
                  <a:pt x="15413" y="12794"/>
                  <a:pt x="15520" y="12755"/>
                </a:cubicBezTo>
                <a:cubicBezTo>
                  <a:pt x="15911" y="12631"/>
                  <a:pt x="16159" y="12383"/>
                  <a:pt x="16301" y="11993"/>
                </a:cubicBezTo>
                <a:cubicBezTo>
                  <a:pt x="16372" y="11780"/>
                  <a:pt x="16425" y="11567"/>
                  <a:pt x="16407" y="11336"/>
                </a:cubicBezTo>
                <a:cubicBezTo>
                  <a:pt x="16354" y="10787"/>
                  <a:pt x="16159" y="10290"/>
                  <a:pt x="15733" y="9917"/>
                </a:cubicBezTo>
                <a:cubicBezTo>
                  <a:pt x="15627" y="9846"/>
                  <a:pt x="15520" y="9758"/>
                  <a:pt x="15432" y="9687"/>
                </a:cubicBezTo>
                <a:cubicBezTo>
                  <a:pt x="15361" y="9634"/>
                  <a:pt x="15290" y="9580"/>
                  <a:pt x="15219" y="9545"/>
                </a:cubicBezTo>
                <a:cubicBezTo>
                  <a:pt x="15042" y="9403"/>
                  <a:pt x="14882" y="9243"/>
                  <a:pt x="14722" y="9066"/>
                </a:cubicBezTo>
                <a:lnTo>
                  <a:pt x="14456" y="8711"/>
                </a:lnTo>
                <a:cubicBezTo>
                  <a:pt x="14403" y="8658"/>
                  <a:pt x="14368" y="8605"/>
                  <a:pt x="14314" y="8552"/>
                </a:cubicBezTo>
                <a:cubicBezTo>
                  <a:pt x="14101" y="8303"/>
                  <a:pt x="13853" y="8144"/>
                  <a:pt x="13569" y="8020"/>
                </a:cubicBezTo>
                <a:cubicBezTo>
                  <a:pt x="13392" y="7949"/>
                  <a:pt x="13197" y="7895"/>
                  <a:pt x="13002" y="7842"/>
                </a:cubicBezTo>
                <a:cubicBezTo>
                  <a:pt x="12984" y="7824"/>
                  <a:pt x="12949" y="7807"/>
                  <a:pt x="12913" y="7807"/>
                </a:cubicBezTo>
                <a:cubicBezTo>
                  <a:pt x="12913" y="7789"/>
                  <a:pt x="12918" y="7785"/>
                  <a:pt x="12924" y="7785"/>
                </a:cubicBezTo>
                <a:cubicBezTo>
                  <a:pt x="12931" y="7785"/>
                  <a:pt x="12940" y="7789"/>
                  <a:pt x="12949" y="7789"/>
                </a:cubicBezTo>
                <a:lnTo>
                  <a:pt x="13002" y="7789"/>
                </a:lnTo>
                <a:cubicBezTo>
                  <a:pt x="13072" y="7786"/>
                  <a:pt x="13142" y="7785"/>
                  <a:pt x="13211" y="7785"/>
                </a:cubicBezTo>
                <a:cubicBezTo>
                  <a:pt x="13580" y="7785"/>
                  <a:pt x="13941" y="7826"/>
                  <a:pt x="14314" y="7931"/>
                </a:cubicBezTo>
                <a:cubicBezTo>
                  <a:pt x="14527" y="7984"/>
                  <a:pt x="14758" y="8037"/>
                  <a:pt x="14971" y="8108"/>
                </a:cubicBezTo>
                <a:cubicBezTo>
                  <a:pt x="15343" y="8215"/>
                  <a:pt x="15680" y="8357"/>
                  <a:pt x="15999" y="8569"/>
                </a:cubicBezTo>
                <a:cubicBezTo>
                  <a:pt x="16248" y="8711"/>
                  <a:pt x="16514" y="8853"/>
                  <a:pt x="16762" y="9013"/>
                </a:cubicBezTo>
                <a:cubicBezTo>
                  <a:pt x="16904" y="9084"/>
                  <a:pt x="17064" y="9155"/>
                  <a:pt x="17223" y="9172"/>
                </a:cubicBezTo>
                <a:cubicBezTo>
                  <a:pt x="17282" y="9183"/>
                  <a:pt x="17340" y="9189"/>
                  <a:pt x="17396" y="9189"/>
                </a:cubicBezTo>
                <a:cubicBezTo>
                  <a:pt x="17526" y="9189"/>
                  <a:pt x="17649" y="9158"/>
                  <a:pt x="17773" y="9084"/>
                </a:cubicBezTo>
                <a:cubicBezTo>
                  <a:pt x="17968" y="8977"/>
                  <a:pt x="18128" y="8853"/>
                  <a:pt x="18252" y="8694"/>
                </a:cubicBezTo>
                <a:cubicBezTo>
                  <a:pt x="18376" y="8569"/>
                  <a:pt x="18447" y="8410"/>
                  <a:pt x="18465" y="8232"/>
                </a:cubicBezTo>
                <a:cubicBezTo>
                  <a:pt x="18483" y="8037"/>
                  <a:pt x="18483" y="7842"/>
                  <a:pt x="18483" y="7629"/>
                </a:cubicBezTo>
                <a:cubicBezTo>
                  <a:pt x="18447" y="7345"/>
                  <a:pt x="18412" y="7062"/>
                  <a:pt x="18358" y="6778"/>
                </a:cubicBezTo>
                <a:cubicBezTo>
                  <a:pt x="18323" y="6671"/>
                  <a:pt x="18305" y="6547"/>
                  <a:pt x="18252" y="6441"/>
                </a:cubicBezTo>
                <a:cubicBezTo>
                  <a:pt x="18199" y="6246"/>
                  <a:pt x="18075" y="6086"/>
                  <a:pt x="17915" y="5944"/>
                </a:cubicBezTo>
                <a:cubicBezTo>
                  <a:pt x="17862" y="5891"/>
                  <a:pt x="17791" y="5838"/>
                  <a:pt x="17720" y="5785"/>
                </a:cubicBezTo>
                <a:cubicBezTo>
                  <a:pt x="17649" y="5714"/>
                  <a:pt x="17578" y="5660"/>
                  <a:pt x="17507" y="5589"/>
                </a:cubicBezTo>
                <a:cubicBezTo>
                  <a:pt x="17454" y="5554"/>
                  <a:pt x="17436" y="5501"/>
                  <a:pt x="17436" y="5448"/>
                </a:cubicBezTo>
                <a:cubicBezTo>
                  <a:pt x="17436" y="5394"/>
                  <a:pt x="17436" y="5341"/>
                  <a:pt x="17454" y="5306"/>
                </a:cubicBezTo>
                <a:cubicBezTo>
                  <a:pt x="17454" y="5217"/>
                  <a:pt x="17472" y="5128"/>
                  <a:pt x="17489" y="5057"/>
                </a:cubicBezTo>
                <a:cubicBezTo>
                  <a:pt x="17507" y="4933"/>
                  <a:pt x="17489" y="4827"/>
                  <a:pt x="17454" y="4720"/>
                </a:cubicBezTo>
                <a:cubicBezTo>
                  <a:pt x="17383" y="4508"/>
                  <a:pt x="17276" y="4330"/>
                  <a:pt x="17099" y="4188"/>
                </a:cubicBezTo>
                <a:cubicBezTo>
                  <a:pt x="16815" y="3975"/>
                  <a:pt x="16514" y="3869"/>
                  <a:pt x="16159" y="3851"/>
                </a:cubicBezTo>
                <a:cubicBezTo>
                  <a:pt x="15875" y="3851"/>
                  <a:pt x="15574" y="3887"/>
                  <a:pt x="15290" y="3958"/>
                </a:cubicBezTo>
                <a:cubicBezTo>
                  <a:pt x="14705" y="4100"/>
                  <a:pt x="14172" y="4366"/>
                  <a:pt x="13676" y="4703"/>
                </a:cubicBezTo>
                <a:cubicBezTo>
                  <a:pt x="13374" y="4898"/>
                  <a:pt x="13108" y="5128"/>
                  <a:pt x="12860" y="5394"/>
                </a:cubicBezTo>
                <a:cubicBezTo>
                  <a:pt x="12682" y="5572"/>
                  <a:pt x="12505" y="5749"/>
                  <a:pt x="12310" y="5944"/>
                </a:cubicBezTo>
                <a:cubicBezTo>
                  <a:pt x="12292" y="5944"/>
                  <a:pt x="12239" y="5944"/>
                  <a:pt x="12221" y="5980"/>
                </a:cubicBezTo>
                <a:cubicBezTo>
                  <a:pt x="12204" y="6015"/>
                  <a:pt x="12204" y="6051"/>
                  <a:pt x="12186" y="6104"/>
                </a:cubicBezTo>
                <a:cubicBezTo>
                  <a:pt x="12168" y="6122"/>
                  <a:pt x="12150" y="6157"/>
                  <a:pt x="12097" y="6175"/>
                </a:cubicBezTo>
                <a:cubicBezTo>
                  <a:pt x="12079" y="6139"/>
                  <a:pt x="12044" y="6104"/>
                  <a:pt x="12008" y="6068"/>
                </a:cubicBezTo>
                <a:cubicBezTo>
                  <a:pt x="12026" y="6068"/>
                  <a:pt x="12044" y="6033"/>
                  <a:pt x="12062" y="6015"/>
                </a:cubicBezTo>
                <a:cubicBezTo>
                  <a:pt x="12292" y="5696"/>
                  <a:pt x="12523" y="5377"/>
                  <a:pt x="12736" y="5040"/>
                </a:cubicBezTo>
                <a:cubicBezTo>
                  <a:pt x="13073" y="4543"/>
                  <a:pt x="13303" y="3993"/>
                  <a:pt x="13498" y="3426"/>
                </a:cubicBezTo>
                <a:cubicBezTo>
                  <a:pt x="13569" y="3230"/>
                  <a:pt x="13623" y="3035"/>
                  <a:pt x="13658" y="2840"/>
                </a:cubicBezTo>
                <a:cubicBezTo>
                  <a:pt x="13694" y="2627"/>
                  <a:pt x="13711" y="2432"/>
                  <a:pt x="13694" y="2237"/>
                </a:cubicBezTo>
                <a:cubicBezTo>
                  <a:pt x="13658" y="1918"/>
                  <a:pt x="13516" y="1670"/>
                  <a:pt x="13286" y="1492"/>
                </a:cubicBezTo>
                <a:cubicBezTo>
                  <a:pt x="13197" y="1403"/>
                  <a:pt x="13073" y="1333"/>
                  <a:pt x="12966" y="1262"/>
                </a:cubicBezTo>
                <a:cubicBezTo>
                  <a:pt x="12860" y="1208"/>
                  <a:pt x="12753" y="1137"/>
                  <a:pt x="12647" y="1084"/>
                </a:cubicBezTo>
                <a:cubicBezTo>
                  <a:pt x="12523" y="1013"/>
                  <a:pt x="12399" y="942"/>
                  <a:pt x="12292" y="854"/>
                </a:cubicBezTo>
                <a:cubicBezTo>
                  <a:pt x="12239" y="800"/>
                  <a:pt x="12168" y="765"/>
                  <a:pt x="12115" y="712"/>
                </a:cubicBezTo>
                <a:cubicBezTo>
                  <a:pt x="11884" y="517"/>
                  <a:pt x="11654" y="375"/>
                  <a:pt x="11388" y="251"/>
                </a:cubicBezTo>
                <a:cubicBezTo>
                  <a:pt x="11104" y="91"/>
                  <a:pt x="10785" y="20"/>
                  <a:pt x="10448" y="2"/>
                </a:cubicBezTo>
                <a:cubicBezTo>
                  <a:pt x="10423" y="1"/>
                  <a:pt x="10398" y="1"/>
                  <a:pt x="10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一列文本1">
  <p:cSld name="ONE_COLUMN_TEXT_1">
    <p:spTree>
      <p:nvGrpSpPr>
        <p:cNvPr id="271" name="Shape 271"/>
        <p:cNvGrpSpPr/>
        <p:nvPr/>
      </p:nvGrpSpPr>
      <p:grpSpPr>
        <a:xfrm>
          <a:off x="0" y="0"/>
          <a:ext cx="0" cy="0"/>
          <a:chOff x="0" y="0"/>
          <a:chExt cx="0" cy="0"/>
        </a:xfrm>
      </p:grpSpPr>
      <p:sp>
        <p:nvSpPr>
          <p:cNvPr id="272" name="Google Shape;272;p26"/>
          <p:cNvSpPr txBox="1"/>
          <p:nvPr>
            <p:ph type="title"/>
          </p:nvPr>
        </p:nvSpPr>
        <p:spPr>
          <a:xfrm>
            <a:off x="1004855" y="1491443"/>
            <a:ext cx="3928500" cy="9195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Font typeface="Source Sans Pro SemiBold"/>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3" name="Google Shape;273;p26"/>
          <p:cNvSpPr txBox="1"/>
          <p:nvPr>
            <p:ph idx="1" type="subTitle"/>
          </p:nvPr>
        </p:nvSpPr>
        <p:spPr>
          <a:xfrm flipH="1">
            <a:off x="996791" y="2763730"/>
            <a:ext cx="3670200" cy="975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000"/>
              <a:buNone/>
              <a:defRPr sz="1600">
                <a:latin typeface="Raleway"/>
                <a:ea typeface="Raleway"/>
                <a:cs typeface="Raleway"/>
                <a:sym typeface="Raleway"/>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4" name="Google Shape;274;p26"/>
          <p:cNvSpPr/>
          <p:nvPr/>
        </p:nvSpPr>
        <p:spPr>
          <a:xfrm rot="9607358">
            <a:off x="-872041" y="258175"/>
            <a:ext cx="2651237" cy="1487414"/>
          </a:xfrm>
          <a:custGeom>
            <a:rect b="b" l="l" r="r" t="t"/>
            <a:pathLst>
              <a:path extrusionOk="0" h="59498" w="106052">
                <a:moveTo>
                  <a:pt x="30427" y="43722"/>
                </a:moveTo>
                <a:cubicBezTo>
                  <a:pt x="30396" y="43783"/>
                  <a:pt x="30396" y="43844"/>
                  <a:pt x="30366" y="43874"/>
                </a:cubicBezTo>
                <a:cubicBezTo>
                  <a:pt x="29332" y="46002"/>
                  <a:pt x="28177" y="48008"/>
                  <a:pt x="26749" y="49893"/>
                </a:cubicBezTo>
                <a:cubicBezTo>
                  <a:pt x="24621" y="52689"/>
                  <a:pt x="21946" y="54878"/>
                  <a:pt x="18785" y="56458"/>
                </a:cubicBezTo>
                <a:cubicBezTo>
                  <a:pt x="16840" y="57431"/>
                  <a:pt x="14834" y="58160"/>
                  <a:pt x="12706" y="58647"/>
                </a:cubicBezTo>
                <a:cubicBezTo>
                  <a:pt x="11764" y="58859"/>
                  <a:pt x="10821" y="59042"/>
                  <a:pt x="9879" y="59133"/>
                </a:cubicBezTo>
                <a:cubicBezTo>
                  <a:pt x="8998" y="59255"/>
                  <a:pt x="8086" y="59285"/>
                  <a:pt x="7204" y="59285"/>
                </a:cubicBezTo>
                <a:cubicBezTo>
                  <a:pt x="6049" y="59285"/>
                  <a:pt x="4894" y="59163"/>
                  <a:pt x="3770" y="58829"/>
                </a:cubicBezTo>
                <a:cubicBezTo>
                  <a:pt x="3070" y="58616"/>
                  <a:pt x="2432" y="58343"/>
                  <a:pt x="1824" y="57948"/>
                </a:cubicBezTo>
                <a:cubicBezTo>
                  <a:pt x="1459" y="57735"/>
                  <a:pt x="1156" y="57461"/>
                  <a:pt x="882" y="57127"/>
                </a:cubicBezTo>
                <a:cubicBezTo>
                  <a:pt x="244" y="56276"/>
                  <a:pt x="61" y="55334"/>
                  <a:pt x="396" y="54300"/>
                </a:cubicBezTo>
                <a:cubicBezTo>
                  <a:pt x="608" y="53571"/>
                  <a:pt x="1034" y="52963"/>
                  <a:pt x="1520" y="52385"/>
                </a:cubicBezTo>
                <a:cubicBezTo>
                  <a:pt x="2007" y="51868"/>
                  <a:pt x="2523" y="51413"/>
                  <a:pt x="3101" y="50987"/>
                </a:cubicBezTo>
                <a:cubicBezTo>
                  <a:pt x="4195" y="50227"/>
                  <a:pt x="5350" y="49589"/>
                  <a:pt x="6536" y="49072"/>
                </a:cubicBezTo>
                <a:cubicBezTo>
                  <a:pt x="8268" y="48282"/>
                  <a:pt x="10031" y="47674"/>
                  <a:pt x="11824" y="47157"/>
                </a:cubicBezTo>
                <a:cubicBezTo>
                  <a:pt x="13709" y="46610"/>
                  <a:pt x="15624" y="46154"/>
                  <a:pt x="17539" y="45729"/>
                </a:cubicBezTo>
                <a:cubicBezTo>
                  <a:pt x="18937" y="45425"/>
                  <a:pt x="20335" y="45151"/>
                  <a:pt x="21764" y="44908"/>
                </a:cubicBezTo>
                <a:cubicBezTo>
                  <a:pt x="22736" y="44725"/>
                  <a:pt x="23740" y="44574"/>
                  <a:pt x="24773" y="44422"/>
                </a:cubicBezTo>
                <a:cubicBezTo>
                  <a:pt x="25928" y="44239"/>
                  <a:pt x="27113" y="44087"/>
                  <a:pt x="28299" y="43935"/>
                </a:cubicBezTo>
                <a:cubicBezTo>
                  <a:pt x="28907" y="43844"/>
                  <a:pt x="29515" y="43783"/>
                  <a:pt x="30153" y="43722"/>
                </a:cubicBezTo>
                <a:close/>
                <a:moveTo>
                  <a:pt x="97783" y="0"/>
                </a:moveTo>
                <a:cubicBezTo>
                  <a:pt x="97763" y="0"/>
                  <a:pt x="97743" y="14"/>
                  <a:pt x="97723" y="14"/>
                </a:cubicBezTo>
                <a:cubicBezTo>
                  <a:pt x="97723" y="14"/>
                  <a:pt x="97723" y="44"/>
                  <a:pt x="97692" y="74"/>
                </a:cubicBezTo>
                <a:cubicBezTo>
                  <a:pt x="97814" y="257"/>
                  <a:pt x="97935" y="409"/>
                  <a:pt x="98057" y="561"/>
                </a:cubicBezTo>
                <a:cubicBezTo>
                  <a:pt x="98239" y="895"/>
                  <a:pt x="98452" y="1260"/>
                  <a:pt x="98635" y="1594"/>
                </a:cubicBezTo>
                <a:cubicBezTo>
                  <a:pt x="98908" y="2080"/>
                  <a:pt x="99151" y="2567"/>
                  <a:pt x="99364" y="3084"/>
                </a:cubicBezTo>
                <a:cubicBezTo>
                  <a:pt x="100124" y="4998"/>
                  <a:pt x="100519" y="7035"/>
                  <a:pt x="100458" y="9102"/>
                </a:cubicBezTo>
                <a:cubicBezTo>
                  <a:pt x="100428" y="9923"/>
                  <a:pt x="100337" y="10713"/>
                  <a:pt x="100185" y="11473"/>
                </a:cubicBezTo>
                <a:cubicBezTo>
                  <a:pt x="99790" y="13205"/>
                  <a:pt x="99060" y="14786"/>
                  <a:pt x="98057" y="16245"/>
                </a:cubicBezTo>
                <a:cubicBezTo>
                  <a:pt x="97115" y="17643"/>
                  <a:pt x="95960" y="18859"/>
                  <a:pt x="94653" y="19953"/>
                </a:cubicBezTo>
                <a:cubicBezTo>
                  <a:pt x="92951" y="21382"/>
                  <a:pt x="91036" y="22506"/>
                  <a:pt x="88999" y="23388"/>
                </a:cubicBezTo>
                <a:cubicBezTo>
                  <a:pt x="86355" y="24573"/>
                  <a:pt x="83589" y="25303"/>
                  <a:pt x="80731" y="25819"/>
                </a:cubicBezTo>
                <a:cubicBezTo>
                  <a:pt x="79759" y="25971"/>
                  <a:pt x="78817" y="26123"/>
                  <a:pt x="77844" y="26215"/>
                </a:cubicBezTo>
                <a:cubicBezTo>
                  <a:pt x="76689" y="26367"/>
                  <a:pt x="75534" y="26458"/>
                  <a:pt x="74348" y="26519"/>
                </a:cubicBezTo>
                <a:cubicBezTo>
                  <a:pt x="73095" y="26587"/>
                  <a:pt x="71824" y="26621"/>
                  <a:pt x="70561" y="26621"/>
                </a:cubicBezTo>
                <a:cubicBezTo>
                  <a:pt x="70140" y="26621"/>
                  <a:pt x="69721" y="26617"/>
                  <a:pt x="69303" y="26610"/>
                </a:cubicBezTo>
                <a:lnTo>
                  <a:pt x="68178" y="26610"/>
                </a:lnTo>
                <a:cubicBezTo>
                  <a:pt x="67479" y="26579"/>
                  <a:pt x="66810" y="26549"/>
                  <a:pt x="66142" y="26549"/>
                </a:cubicBezTo>
                <a:cubicBezTo>
                  <a:pt x="65351" y="26519"/>
                  <a:pt x="64591" y="26488"/>
                  <a:pt x="63801" y="26458"/>
                </a:cubicBezTo>
                <a:cubicBezTo>
                  <a:pt x="63132" y="26397"/>
                  <a:pt x="62464" y="26367"/>
                  <a:pt x="61795" y="26336"/>
                </a:cubicBezTo>
                <a:cubicBezTo>
                  <a:pt x="60974" y="26275"/>
                  <a:pt x="60184" y="26245"/>
                  <a:pt x="59363" y="26184"/>
                </a:cubicBezTo>
                <a:cubicBezTo>
                  <a:pt x="58543" y="26123"/>
                  <a:pt x="57722" y="26063"/>
                  <a:pt x="56871" y="26032"/>
                </a:cubicBezTo>
                <a:cubicBezTo>
                  <a:pt x="55868" y="25971"/>
                  <a:pt x="54865" y="25941"/>
                  <a:pt x="53862" y="25911"/>
                </a:cubicBezTo>
                <a:cubicBezTo>
                  <a:pt x="53408" y="25898"/>
                  <a:pt x="52955" y="25891"/>
                  <a:pt x="52502" y="25891"/>
                </a:cubicBezTo>
                <a:cubicBezTo>
                  <a:pt x="51861" y="25891"/>
                  <a:pt x="51220" y="25905"/>
                  <a:pt x="50579" y="25941"/>
                </a:cubicBezTo>
                <a:cubicBezTo>
                  <a:pt x="49515" y="26002"/>
                  <a:pt x="48451" y="26123"/>
                  <a:pt x="47387" y="26336"/>
                </a:cubicBezTo>
                <a:cubicBezTo>
                  <a:pt x="45624" y="26701"/>
                  <a:pt x="43922" y="27309"/>
                  <a:pt x="42311" y="28160"/>
                </a:cubicBezTo>
                <a:cubicBezTo>
                  <a:pt x="40153" y="29285"/>
                  <a:pt x="38299" y="30835"/>
                  <a:pt x="36719" y="32658"/>
                </a:cubicBezTo>
                <a:cubicBezTo>
                  <a:pt x="35533" y="33996"/>
                  <a:pt x="34560" y="35455"/>
                  <a:pt x="33709" y="36975"/>
                </a:cubicBezTo>
                <a:cubicBezTo>
                  <a:pt x="33041" y="38221"/>
                  <a:pt x="32463" y="39467"/>
                  <a:pt x="31855" y="40744"/>
                </a:cubicBezTo>
                <a:cubicBezTo>
                  <a:pt x="31490" y="41564"/>
                  <a:pt x="31095" y="42385"/>
                  <a:pt x="30731" y="43175"/>
                </a:cubicBezTo>
                <a:cubicBezTo>
                  <a:pt x="30670" y="43297"/>
                  <a:pt x="30639" y="43388"/>
                  <a:pt x="30548" y="43479"/>
                </a:cubicBezTo>
                <a:cubicBezTo>
                  <a:pt x="30275" y="43510"/>
                  <a:pt x="30001" y="43540"/>
                  <a:pt x="29758" y="43570"/>
                </a:cubicBezTo>
                <a:cubicBezTo>
                  <a:pt x="28907" y="43662"/>
                  <a:pt x="28086" y="43753"/>
                  <a:pt x="27265" y="43874"/>
                </a:cubicBezTo>
                <a:cubicBezTo>
                  <a:pt x="26445" y="43966"/>
                  <a:pt x="25594" y="44087"/>
                  <a:pt x="24743" y="44239"/>
                </a:cubicBezTo>
                <a:cubicBezTo>
                  <a:pt x="23740" y="44391"/>
                  <a:pt x="22736" y="44543"/>
                  <a:pt x="21733" y="44725"/>
                </a:cubicBezTo>
                <a:cubicBezTo>
                  <a:pt x="20548" y="44938"/>
                  <a:pt x="19363" y="45151"/>
                  <a:pt x="18208" y="45394"/>
                </a:cubicBezTo>
                <a:cubicBezTo>
                  <a:pt x="16293" y="45789"/>
                  <a:pt x="14378" y="46245"/>
                  <a:pt x="12493" y="46762"/>
                </a:cubicBezTo>
                <a:cubicBezTo>
                  <a:pt x="10700" y="47248"/>
                  <a:pt x="8967" y="47826"/>
                  <a:pt x="7235" y="48555"/>
                </a:cubicBezTo>
                <a:cubicBezTo>
                  <a:pt x="6019" y="49072"/>
                  <a:pt x="4803" y="49650"/>
                  <a:pt x="3678" y="50379"/>
                </a:cubicBezTo>
                <a:cubicBezTo>
                  <a:pt x="2827" y="50926"/>
                  <a:pt x="2037" y="51534"/>
                  <a:pt x="1399" y="52264"/>
                </a:cubicBezTo>
                <a:cubicBezTo>
                  <a:pt x="882" y="52841"/>
                  <a:pt x="456" y="53449"/>
                  <a:pt x="213" y="54179"/>
                </a:cubicBezTo>
                <a:cubicBezTo>
                  <a:pt x="92" y="54604"/>
                  <a:pt x="0" y="55060"/>
                  <a:pt x="61" y="55516"/>
                </a:cubicBezTo>
                <a:cubicBezTo>
                  <a:pt x="122" y="56245"/>
                  <a:pt x="426" y="56914"/>
                  <a:pt x="912" y="57461"/>
                </a:cubicBezTo>
                <a:cubicBezTo>
                  <a:pt x="1277" y="57826"/>
                  <a:pt x="1672" y="58130"/>
                  <a:pt x="2098" y="58373"/>
                </a:cubicBezTo>
                <a:cubicBezTo>
                  <a:pt x="2584" y="58647"/>
                  <a:pt x="3101" y="58829"/>
                  <a:pt x="3618" y="59011"/>
                </a:cubicBezTo>
                <a:cubicBezTo>
                  <a:pt x="4833" y="59376"/>
                  <a:pt x="6110" y="59498"/>
                  <a:pt x="7387" y="59498"/>
                </a:cubicBezTo>
                <a:cubicBezTo>
                  <a:pt x="8207" y="59498"/>
                  <a:pt x="9028" y="59467"/>
                  <a:pt x="9849" y="59346"/>
                </a:cubicBezTo>
                <a:cubicBezTo>
                  <a:pt x="10821" y="59255"/>
                  <a:pt x="11794" y="59072"/>
                  <a:pt x="12736" y="58859"/>
                </a:cubicBezTo>
                <a:cubicBezTo>
                  <a:pt x="14560" y="58464"/>
                  <a:pt x="16353" y="57826"/>
                  <a:pt x="18056" y="57036"/>
                </a:cubicBezTo>
                <a:cubicBezTo>
                  <a:pt x="20852" y="55759"/>
                  <a:pt x="23314" y="54027"/>
                  <a:pt x="25411" y="51808"/>
                </a:cubicBezTo>
                <a:cubicBezTo>
                  <a:pt x="26566" y="50592"/>
                  <a:pt x="27509" y="49285"/>
                  <a:pt x="28390" y="47887"/>
                </a:cubicBezTo>
                <a:cubicBezTo>
                  <a:pt x="29211" y="46610"/>
                  <a:pt x="29910" y="45303"/>
                  <a:pt x="30579" y="43966"/>
                </a:cubicBezTo>
                <a:cubicBezTo>
                  <a:pt x="30609" y="43874"/>
                  <a:pt x="30670" y="43783"/>
                  <a:pt x="30731" y="43662"/>
                </a:cubicBezTo>
                <a:cubicBezTo>
                  <a:pt x="30852" y="43662"/>
                  <a:pt x="30943" y="43631"/>
                  <a:pt x="31035" y="43631"/>
                </a:cubicBezTo>
                <a:cubicBezTo>
                  <a:pt x="31399" y="43601"/>
                  <a:pt x="31734" y="43540"/>
                  <a:pt x="32098" y="43510"/>
                </a:cubicBezTo>
                <a:cubicBezTo>
                  <a:pt x="33405" y="43418"/>
                  <a:pt x="34712" y="43297"/>
                  <a:pt x="36019" y="43206"/>
                </a:cubicBezTo>
                <a:cubicBezTo>
                  <a:pt x="37934" y="43084"/>
                  <a:pt x="39819" y="42963"/>
                  <a:pt x="41734" y="42902"/>
                </a:cubicBezTo>
                <a:cubicBezTo>
                  <a:pt x="43223" y="42871"/>
                  <a:pt x="44713" y="42841"/>
                  <a:pt x="46172" y="42811"/>
                </a:cubicBezTo>
                <a:cubicBezTo>
                  <a:pt x="47114" y="42780"/>
                  <a:pt x="48056" y="42780"/>
                  <a:pt x="48998" y="42780"/>
                </a:cubicBezTo>
                <a:lnTo>
                  <a:pt x="51856" y="42780"/>
                </a:lnTo>
                <a:cubicBezTo>
                  <a:pt x="52707" y="42811"/>
                  <a:pt x="53558" y="42811"/>
                  <a:pt x="54409" y="42811"/>
                </a:cubicBezTo>
                <a:cubicBezTo>
                  <a:pt x="54774" y="42811"/>
                  <a:pt x="55108" y="42841"/>
                  <a:pt x="55473" y="42841"/>
                </a:cubicBezTo>
                <a:lnTo>
                  <a:pt x="57570" y="42902"/>
                </a:lnTo>
                <a:cubicBezTo>
                  <a:pt x="58178" y="42902"/>
                  <a:pt x="58816" y="42932"/>
                  <a:pt x="59424" y="42963"/>
                </a:cubicBezTo>
                <a:cubicBezTo>
                  <a:pt x="60032" y="42963"/>
                  <a:pt x="60640" y="42993"/>
                  <a:pt x="61248" y="43023"/>
                </a:cubicBezTo>
                <a:cubicBezTo>
                  <a:pt x="61765" y="43054"/>
                  <a:pt x="62312" y="43084"/>
                  <a:pt x="62859" y="43084"/>
                </a:cubicBezTo>
                <a:cubicBezTo>
                  <a:pt x="63376" y="43115"/>
                  <a:pt x="63923" y="43145"/>
                  <a:pt x="64439" y="43175"/>
                </a:cubicBezTo>
                <a:cubicBezTo>
                  <a:pt x="64956" y="43206"/>
                  <a:pt x="65503" y="43206"/>
                  <a:pt x="66020" y="43236"/>
                </a:cubicBezTo>
                <a:cubicBezTo>
                  <a:pt x="66567" y="43266"/>
                  <a:pt x="67114" y="43297"/>
                  <a:pt x="67661" y="43327"/>
                </a:cubicBezTo>
                <a:cubicBezTo>
                  <a:pt x="68178" y="43358"/>
                  <a:pt x="68664" y="43358"/>
                  <a:pt x="69181" y="43388"/>
                </a:cubicBezTo>
                <a:cubicBezTo>
                  <a:pt x="69911" y="43418"/>
                  <a:pt x="70640" y="43449"/>
                  <a:pt x="71370" y="43479"/>
                </a:cubicBezTo>
                <a:cubicBezTo>
                  <a:pt x="72190" y="43540"/>
                  <a:pt x="72981" y="43570"/>
                  <a:pt x="73771" y="43570"/>
                </a:cubicBezTo>
                <a:cubicBezTo>
                  <a:pt x="74713" y="43601"/>
                  <a:pt x="75625" y="43662"/>
                  <a:pt x="76537" y="43662"/>
                </a:cubicBezTo>
                <a:cubicBezTo>
                  <a:pt x="77388" y="43692"/>
                  <a:pt x="78269" y="43692"/>
                  <a:pt x="79151" y="43692"/>
                </a:cubicBezTo>
                <a:cubicBezTo>
                  <a:pt x="80336" y="43692"/>
                  <a:pt x="81522" y="43662"/>
                  <a:pt x="82707" y="43631"/>
                </a:cubicBezTo>
                <a:cubicBezTo>
                  <a:pt x="84197" y="43601"/>
                  <a:pt x="85686" y="43479"/>
                  <a:pt x="87145" y="43327"/>
                </a:cubicBezTo>
                <a:cubicBezTo>
                  <a:pt x="87753" y="43266"/>
                  <a:pt x="88361" y="43206"/>
                  <a:pt x="88969" y="43145"/>
                </a:cubicBezTo>
                <a:cubicBezTo>
                  <a:pt x="89516" y="43054"/>
                  <a:pt x="90063" y="42993"/>
                  <a:pt x="90640" y="42932"/>
                </a:cubicBezTo>
                <a:cubicBezTo>
                  <a:pt x="91248" y="42841"/>
                  <a:pt x="91856" y="42750"/>
                  <a:pt x="92495" y="42659"/>
                </a:cubicBezTo>
                <a:cubicBezTo>
                  <a:pt x="93285" y="42507"/>
                  <a:pt x="94075" y="42385"/>
                  <a:pt x="94865" y="42233"/>
                </a:cubicBezTo>
                <a:cubicBezTo>
                  <a:pt x="95838" y="42081"/>
                  <a:pt x="96780" y="41899"/>
                  <a:pt x="97753" y="41716"/>
                </a:cubicBezTo>
                <a:cubicBezTo>
                  <a:pt x="98635" y="41534"/>
                  <a:pt x="99486" y="41352"/>
                  <a:pt x="100367" y="41169"/>
                </a:cubicBezTo>
                <a:cubicBezTo>
                  <a:pt x="101461" y="40956"/>
                  <a:pt x="102556" y="40713"/>
                  <a:pt x="103619" y="40409"/>
                </a:cubicBezTo>
                <a:cubicBezTo>
                  <a:pt x="104258" y="40227"/>
                  <a:pt x="104896" y="40045"/>
                  <a:pt x="105474" y="39741"/>
                </a:cubicBezTo>
                <a:cubicBezTo>
                  <a:pt x="105656" y="39649"/>
                  <a:pt x="105808" y="39528"/>
                  <a:pt x="105990" y="39437"/>
                </a:cubicBezTo>
                <a:cubicBezTo>
                  <a:pt x="106021" y="39406"/>
                  <a:pt x="106021" y="39376"/>
                  <a:pt x="106051" y="39345"/>
                </a:cubicBezTo>
                <a:cubicBezTo>
                  <a:pt x="106033" y="39337"/>
                  <a:pt x="106018" y="39333"/>
                  <a:pt x="106004" y="39333"/>
                </a:cubicBezTo>
                <a:cubicBezTo>
                  <a:pt x="105970" y="39333"/>
                  <a:pt x="105942" y="39354"/>
                  <a:pt x="105899" y="39376"/>
                </a:cubicBezTo>
                <a:cubicBezTo>
                  <a:pt x="105656" y="39497"/>
                  <a:pt x="105382" y="39649"/>
                  <a:pt x="105109" y="39771"/>
                </a:cubicBezTo>
                <a:cubicBezTo>
                  <a:pt x="104683" y="39923"/>
                  <a:pt x="104227" y="40075"/>
                  <a:pt x="103771" y="40197"/>
                </a:cubicBezTo>
                <a:cubicBezTo>
                  <a:pt x="102160" y="40652"/>
                  <a:pt x="100519" y="40987"/>
                  <a:pt x="98878" y="41291"/>
                </a:cubicBezTo>
                <a:cubicBezTo>
                  <a:pt x="97966" y="41473"/>
                  <a:pt x="97024" y="41656"/>
                  <a:pt x="96112" y="41838"/>
                </a:cubicBezTo>
                <a:cubicBezTo>
                  <a:pt x="95230" y="41990"/>
                  <a:pt x="94349" y="42172"/>
                  <a:pt x="93437" y="42324"/>
                </a:cubicBezTo>
                <a:cubicBezTo>
                  <a:pt x="92707" y="42446"/>
                  <a:pt x="91948" y="42537"/>
                  <a:pt x="91218" y="42659"/>
                </a:cubicBezTo>
                <a:cubicBezTo>
                  <a:pt x="90458" y="42750"/>
                  <a:pt x="89729" y="42871"/>
                  <a:pt x="88999" y="42932"/>
                </a:cubicBezTo>
                <a:cubicBezTo>
                  <a:pt x="88239" y="43023"/>
                  <a:pt x="87479" y="43115"/>
                  <a:pt x="86719" y="43175"/>
                </a:cubicBezTo>
                <a:cubicBezTo>
                  <a:pt x="85899" y="43236"/>
                  <a:pt x="85048" y="43327"/>
                  <a:pt x="84227" y="43358"/>
                </a:cubicBezTo>
                <a:cubicBezTo>
                  <a:pt x="82610" y="43463"/>
                  <a:pt x="81007" y="43495"/>
                  <a:pt x="79409" y="43495"/>
                </a:cubicBezTo>
                <a:cubicBezTo>
                  <a:pt x="78694" y="43495"/>
                  <a:pt x="77980" y="43489"/>
                  <a:pt x="77266" y="43479"/>
                </a:cubicBezTo>
                <a:lnTo>
                  <a:pt x="76203" y="43479"/>
                </a:lnTo>
                <a:cubicBezTo>
                  <a:pt x="75503" y="43449"/>
                  <a:pt x="74804" y="43418"/>
                  <a:pt x="74105" y="43418"/>
                </a:cubicBezTo>
                <a:cubicBezTo>
                  <a:pt x="73558" y="43388"/>
                  <a:pt x="73011" y="43358"/>
                  <a:pt x="72433" y="43358"/>
                </a:cubicBezTo>
                <a:cubicBezTo>
                  <a:pt x="71856" y="43327"/>
                  <a:pt x="71278" y="43297"/>
                  <a:pt x="70701" y="43266"/>
                </a:cubicBezTo>
                <a:cubicBezTo>
                  <a:pt x="70215" y="43236"/>
                  <a:pt x="69698" y="43236"/>
                  <a:pt x="69212" y="43206"/>
                </a:cubicBezTo>
                <a:lnTo>
                  <a:pt x="67509" y="43115"/>
                </a:lnTo>
                <a:cubicBezTo>
                  <a:pt x="67023" y="43084"/>
                  <a:pt x="66537" y="43084"/>
                  <a:pt x="66050" y="43054"/>
                </a:cubicBezTo>
                <a:cubicBezTo>
                  <a:pt x="65503" y="43023"/>
                  <a:pt x="64956" y="42993"/>
                  <a:pt x="64409" y="42963"/>
                </a:cubicBezTo>
                <a:cubicBezTo>
                  <a:pt x="63892" y="42932"/>
                  <a:pt x="63406" y="42932"/>
                  <a:pt x="62889" y="42902"/>
                </a:cubicBezTo>
                <a:cubicBezTo>
                  <a:pt x="62281" y="42871"/>
                  <a:pt x="61673" y="42841"/>
                  <a:pt x="61096" y="42841"/>
                </a:cubicBezTo>
                <a:cubicBezTo>
                  <a:pt x="60549" y="42811"/>
                  <a:pt x="60002" y="42780"/>
                  <a:pt x="59454" y="42780"/>
                </a:cubicBezTo>
                <a:cubicBezTo>
                  <a:pt x="58786" y="42750"/>
                  <a:pt x="58117" y="42719"/>
                  <a:pt x="57448" y="42689"/>
                </a:cubicBezTo>
                <a:cubicBezTo>
                  <a:pt x="56810" y="42689"/>
                  <a:pt x="56172" y="42659"/>
                  <a:pt x="55533" y="42659"/>
                </a:cubicBezTo>
                <a:cubicBezTo>
                  <a:pt x="54713" y="42628"/>
                  <a:pt x="53892" y="42628"/>
                  <a:pt x="53102" y="42598"/>
                </a:cubicBezTo>
                <a:lnTo>
                  <a:pt x="51612" y="42598"/>
                </a:lnTo>
                <a:cubicBezTo>
                  <a:pt x="50549" y="42598"/>
                  <a:pt x="49485" y="42567"/>
                  <a:pt x="48421" y="42567"/>
                </a:cubicBezTo>
                <a:cubicBezTo>
                  <a:pt x="47631" y="42567"/>
                  <a:pt x="46840" y="42598"/>
                  <a:pt x="46050" y="42598"/>
                </a:cubicBezTo>
                <a:cubicBezTo>
                  <a:pt x="43953" y="42628"/>
                  <a:pt x="41855" y="42659"/>
                  <a:pt x="39728" y="42780"/>
                </a:cubicBezTo>
                <a:cubicBezTo>
                  <a:pt x="38329" y="42871"/>
                  <a:pt x="36901" y="42963"/>
                  <a:pt x="35472" y="43054"/>
                </a:cubicBezTo>
                <a:cubicBezTo>
                  <a:pt x="34530" y="43115"/>
                  <a:pt x="33557" y="43206"/>
                  <a:pt x="32615" y="43266"/>
                </a:cubicBezTo>
                <a:cubicBezTo>
                  <a:pt x="32098" y="43327"/>
                  <a:pt x="31582" y="43388"/>
                  <a:pt x="31065" y="43418"/>
                </a:cubicBezTo>
                <a:lnTo>
                  <a:pt x="30852" y="43418"/>
                </a:lnTo>
                <a:cubicBezTo>
                  <a:pt x="30883" y="43327"/>
                  <a:pt x="30913" y="43266"/>
                  <a:pt x="30943" y="43206"/>
                </a:cubicBezTo>
                <a:cubicBezTo>
                  <a:pt x="31521" y="41959"/>
                  <a:pt x="32068" y="40744"/>
                  <a:pt x="32676" y="39497"/>
                </a:cubicBezTo>
                <a:cubicBezTo>
                  <a:pt x="33284" y="38190"/>
                  <a:pt x="33952" y="36914"/>
                  <a:pt x="34712" y="35698"/>
                </a:cubicBezTo>
                <a:cubicBezTo>
                  <a:pt x="35959" y="33692"/>
                  <a:pt x="37478" y="31929"/>
                  <a:pt x="39272" y="30409"/>
                </a:cubicBezTo>
                <a:cubicBezTo>
                  <a:pt x="41491" y="28585"/>
                  <a:pt x="44013" y="27370"/>
                  <a:pt x="46779" y="26701"/>
                </a:cubicBezTo>
                <a:cubicBezTo>
                  <a:pt x="47722" y="26458"/>
                  <a:pt x="48694" y="26336"/>
                  <a:pt x="49667" y="26245"/>
                </a:cubicBezTo>
                <a:cubicBezTo>
                  <a:pt x="50467" y="26170"/>
                  <a:pt x="51268" y="26115"/>
                  <a:pt x="52068" y="26115"/>
                </a:cubicBezTo>
                <a:cubicBezTo>
                  <a:pt x="52240" y="26115"/>
                  <a:pt x="52413" y="26118"/>
                  <a:pt x="52585" y="26123"/>
                </a:cubicBezTo>
                <a:cubicBezTo>
                  <a:pt x="53345" y="26123"/>
                  <a:pt x="54105" y="26123"/>
                  <a:pt x="54865" y="26154"/>
                </a:cubicBezTo>
                <a:cubicBezTo>
                  <a:pt x="55381" y="26154"/>
                  <a:pt x="55898" y="26184"/>
                  <a:pt x="56415" y="26215"/>
                </a:cubicBezTo>
                <a:cubicBezTo>
                  <a:pt x="57053" y="26245"/>
                  <a:pt x="57692" y="26306"/>
                  <a:pt x="58360" y="26336"/>
                </a:cubicBezTo>
                <a:cubicBezTo>
                  <a:pt x="58999" y="26367"/>
                  <a:pt x="59637" y="26397"/>
                  <a:pt x="60245" y="26458"/>
                </a:cubicBezTo>
                <a:cubicBezTo>
                  <a:pt x="60883" y="26488"/>
                  <a:pt x="61521" y="26519"/>
                  <a:pt x="62160" y="26579"/>
                </a:cubicBezTo>
                <a:cubicBezTo>
                  <a:pt x="62859" y="26610"/>
                  <a:pt x="63528" y="26640"/>
                  <a:pt x="64227" y="26671"/>
                </a:cubicBezTo>
                <a:cubicBezTo>
                  <a:pt x="65017" y="26701"/>
                  <a:pt x="65838" y="26731"/>
                  <a:pt x="66628" y="26762"/>
                </a:cubicBezTo>
                <a:cubicBezTo>
                  <a:pt x="67357" y="26792"/>
                  <a:pt x="68117" y="26822"/>
                  <a:pt x="68847" y="26822"/>
                </a:cubicBezTo>
                <a:lnTo>
                  <a:pt x="72129" y="26822"/>
                </a:lnTo>
                <a:cubicBezTo>
                  <a:pt x="74075" y="26762"/>
                  <a:pt x="75990" y="26671"/>
                  <a:pt x="77935" y="26427"/>
                </a:cubicBezTo>
                <a:cubicBezTo>
                  <a:pt x="78817" y="26336"/>
                  <a:pt x="79728" y="26184"/>
                  <a:pt x="80640" y="26032"/>
                </a:cubicBezTo>
                <a:cubicBezTo>
                  <a:pt x="82160" y="25759"/>
                  <a:pt x="83680" y="25424"/>
                  <a:pt x="85200" y="24999"/>
                </a:cubicBezTo>
                <a:cubicBezTo>
                  <a:pt x="87297" y="24391"/>
                  <a:pt x="89333" y="23570"/>
                  <a:pt x="91248" y="22506"/>
                </a:cubicBezTo>
                <a:cubicBezTo>
                  <a:pt x="93163" y="21412"/>
                  <a:pt x="94926" y="20135"/>
                  <a:pt x="96446" y="18524"/>
                </a:cubicBezTo>
                <a:cubicBezTo>
                  <a:pt x="97692" y="17217"/>
                  <a:pt x="98756" y="15728"/>
                  <a:pt x="99516" y="14056"/>
                </a:cubicBezTo>
                <a:cubicBezTo>
                  <a:pt x="100337" y="12202"/>
                  <a:pt x="100732" y="10227"/>
                  <a:pt x="100641" y="8190"/>
                </a:cubicBezTo>
                <a:cubicBezTo>
                  <a:pt x="100610" y="7643"/>
                  <a:pt x="100549" y="7065"/>
                  <a:pt x="100458" y="6488"/>
                </a:cubicBezTo>
                <a:cubicBezTo>
                  <a:pt x="100306" y="5485"/>
                  <a:pt x="100063" y="4482"/>
                  <a:pt x="99729" y="3509"/>
                </a:cubicBezTo>
                <a:cubicBezTo>
                  <a:pt x="99455" y="2810"/>
                  <a:pt x="99151" y="2111"/>
                  <a:pt x="98787" y="1473"/>
                </a:cubicBezTo>
                <a:cubicBezTo>
                  <a:pt x="98543" y="1077"/>
                  <a:pt x="98300" y="682"/>
                  <a:pt x="98087" y="287"/>
                </a:cubicBezTo>
                <a:cubicBezTo>
                  <a:pt x="97996" y="166"/>
                  <a:pt x="97935" y="44"/>
                  <a:pt x="97814" y="14"/>
                </a:cubicBezTo>
                <a:cubicBezTo>
                  <a:pt x="97804" y="3"/>
                  <a:pt x="97794" y="0"/>
                  <a:pt x="97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2">
    <p:spTree>
      <p:nvGrpSpPr>
        <p:cNvPr id="275" name="Shape 275"/>
        <p:cNvGrpSpPr/>
        <p:nvPr/>
      </p:nvGrpSpPr>
      <p:grpSpPr>
        <a:xfrm>
          <a:off x="0" y="0"/>
          <a:ext cx="0" cy="0"/>
          <a:chOff x="0" y="0"/>
          <a:chExt cx="0" cy="0"/>
        </a:xfrm>
      </p:grpSpPr>
      <p:sp>
        <p:nvSpPr>
          <p:cNvPr id="276" name="Google Shape;276;p27"/>
          <p:cNvSpPr txBox="1"/>
          <p:nvPr/>
        </p:nvSpPr>
        <p:spPr>
          <a:xfrm>
            <a:off x="715800" y="2914700"/>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a:solidFill>
                <a:srgbClr val="1A1A1A"/>
              </a:solidFill>
              <a:latin typeface="Montserrat"/>
              <a:ea typeface="Montserrat"/>
              <a:cs typeface="Montserrat"/>
              <a:sym typeface="Montserrat"/>
            </a:endParaRPr>
          </a:p>
        </p:txBody>
      </p:sp>
      <p:sp>
        <p:nvSpPr>
          <p:cNvPr id="277" name="Google Shape;277;p27"/>
          <p:cNvSpPr txBox="1"/>
          <p:nvPr/>
        </p:nvSpPr>
        <p:spPr>
          <a:xfrm>
            <a:off x="715800" y="1929975"/>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b="1">
              <a:solidFill>
                <a:srgbClr val="1A1A1A"/>
              </a:solidFill>
              <a:latin typeface="Montserrat"/>
              <a:ea typeface="Montserrat"/>
              <a:cs typeface="Montserrat"/>
              <a:sym typeface="Montserrat"/>
            </a:endParaRPr>
          </a:p>
        </p:txBody>
      </p:sp>
      <p:sp>
        <p:nvSpPr>
          <p:cNvPr id="278" name="Google Shape;278;p27"/>
          <p:cNvSpPr txBox="1"/>
          <p:nvPr>
            <p:ph idx="1" type="subTitle"/>
          </p:nvPr>
        </p:nvSpPr>
        <p:spPr>
          <a:xfrm>
            <a:off x="923010" y="3410663"/>
            <a:ext cx="2066100" cy="430500"/>
          </a:xfrm>
          <a:prstGeom prst="rect">
            <a:avLst/>
          </a:prstGeom>
        </p:spPr>
        <p:txBody>
          <a:bodyPr anchorCtr="0" anchor="t" bIns="91425" lIns="91425" spcFirstLastPara="1" rIns="91425" wrap="square" tIns="91425">
            <a:normAutofit/>
          </a:bodyPr>
          <a:lstStyle>
            <a:lvl1pPr lvl="0" rtl="0" algn="ctr">
              <a:lnSpc>
                <a:spcPct val="125000"/>
              </a:lnSpc>
              <a:spcBef>
                <a:spcPts val="0"/>
              </a:spcBef>
              <a:spcAft>
                <a:spcPts val="0"/>
              </a:spcAft>
              <a:buNone/>
              <a:defRPr sz="1800">
                <a:solidFill>
                  <a:schemeClr val="dk1"/>
                </a:solidFill>
                <a:latin typeface="Playfair Display Regular"/>
                <a:ea typeface="Playfair Display Regular"/>
                <a:cs typeface="Playfair Display Regular"/>
                <a:sym typeface="Playfair Display Regular"/>
              </a:defRPr>
            </a:lvl1pPr>
            <a:lvl2pPr lvl="1"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2pPr>
            <a:lvl3pPr lvl="2"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3pPr>
            <a:lvl4pPr lvl="3"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4pPr>
            <a:lvl5pPr lvl="4"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5pPr>
            <a:lvl6pPr lvl="5"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6pPr>
            <a:lvl7pPr lvl="6"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7pPr>
            <a:lvl8pPr lvl="7"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8pPr>
            <a:lvl9pPr lvl="8" rtl="0" algn="ctr">
              <a:spcBef>
                <a:spcPts val="1200"/>
              </a:spcBef>
              <a:spcAft>
                <a:spcPts val="1200"/>
              </a:spcAft>
              <a:buNone/>
              <a:defRPr sz="1800">
                <a:solidFill>
                  <a:schemeClr val="dk1"/>
                </a:solidFill>
                <a:latin typeface="Playfair Display Regular"/>
                <a:ea typeface="Playfair Display Regular"/>
                <a:cs typeface="Playfair Display Regular"/>
                <a:sym typeface="Playfair Display Regular"/>
              </a:defRPr>
            </a:lvl9pPr>
          </a:lstStyle>
          <a:p/>
        </p:txBody>
      </p:sp>
      <p:sp>
        <p:nvSpPr>
          <p:cNvPr id="279" name="Google Shape;279;p27"/>
          <p:cNvSpPr txBox="1"/>
          <p:nvPr>
            <p:ph idx="2" type="subTitle"/>
          </p:nvPr>
        </p:nvSpPr>
        <p:spPr>
          <a:xfrm>
            <a:off x="1111560" y="3879219"/>
            <a:ext cx="1689000" cy="572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sp>
        <p:nvSpPr>
          <p:cNvPr id="280" name="Google Shape;280;p27"/>
          <p:cNvSpPr txBox="1"/>
          <p:nvPr/>
        </p:nvSpPr>
        <p:spPr>
          <a:xfrm>
            <a:off x="3486700" y="2914700"/>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a:solidFill>
                <a:srgbClr val="1A1A1A"/>
              </a:solidFill>
              <a:latin typeface="Montserrat"/>
              <a:ea typeface="Montserrat"/>
              <a:cs typeface="Montserrat"/>
              <a:sym typeface="Montserrat"/>
            </a:endParaRPr>
          </a:p>
        </p:txBody>
      </p:sp>
      <p:sp>
        <p:nvSpPr>
          <p:cNvPr id="281" name="Google Shape;281;p27"/>
          <p:cNvSpPr txBox="1"/>
          <p:nvPr/>
        </p:nvSpPr>
        <p:spPr>
          <a:xfrm>
            <a:off x="3486700" y="1929975"/>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b="1">
              <a:solidFill>
                <a:srgbClr val="1A1A1A"/>
              </a:solidFill>
              <a:latin typeface="Montserrat"/>
              <a:ea typeface="Montserrat"/>
              <a:cs typeface="Montserrat"/>
              <a:sym typeface="Montserrat"/>
            </a:endParaRPr>
          </a:p>
        </p:txBody>
      </p:sp>
      <p:sp>
        <p:nvSpPr>
          <p:cNvPr id="282" name="Google Shape;282;p27"/>
          <p:cNvSpPr txBox="1"/>
          <p:nvPr>
            <p:ph idx="3" type="subTitle"/>
          </p:nvPr>
        </p:nvSpPr>
        <p:spPr>
          <a:xfrm>
            <a:off x="3537522" y="3410663"/>
            <a:ext cx="2066400" cy="430500"/>
          </a:xfrm>
          <a:prstGeom prst="rect">
            <a:avLst/>
          </a:prstGeom>
        </p:spPr>
        <p:txBody>
          <a:bodyPr anchorCtr="0" anchor="t" bIns="91425" lIns="91425" spcFirstLastPara="1" rIns="91425" wrap="square" tIns="91425">
            <a:normAutofit/>
          </a:bodyPr>
          <a:lstStyle>
            <a:lvl1pPr lvl="0" rtl="0" algn="ctr">
              <a:lnSpc>
                <a:spcPct val="125000"/>
              </a:lnSpc>
              <a:spcBef>
                <a:spcPts val="0"/>
              </a:spcBef>
              <a:spcAft>
                <a:spcPts val="0"/>
              </a:spcAft>
              <a:buNone/>
              <a:defRPr sz="1800">
                <a:solidFill>
                  <a:schemeClr val="dk1"/>
                </a:solidFill>
                <a:latin typeface="Playfair Display Regular"/>
                <a:ea typeface="Playfair Display Regular"/>
                <a:cs typeface="Playfair Display Regular"/>
                <a:sym typeface="Playfair Display Regular"/>
              </a:defRPr>
            </a:lvl1pPr>
            <a:lvl2pPr lvl="1"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2pPr>
            <a:lvl3pPr lvl="2"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3pPr>
            <a:lvl4pPr lvl="3"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4pPr>
            <a:lvl5pPr lvl="4"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5pPr>
            <a:lvl6pPr lvl="5"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6pPr>
            <a:lvl7pPr lvl="6"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7pPr>
            <a:lvl8pPr lvl="7"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8pPr>
            <a:lvl9pPr lvl="8" rtl="0" algn="ctr">
              <a:spcBef>
                <a:spcPts val="1200"/>
              </a:spcBef>
              <a:spcAft>
                <a:spcPts val="1200"/>
              </a:spcAft>
              <a:buNone/>
              <a:defRPr sz="1800">
                <a:solidFill>
                  <a:schemeClr val="dk1"/>
                </a:solidFill>
                <a:latin typeface="Playfair Display Regular"/>
                <a:ea typeface="Playfair Display Regular"/>
                <a:cs typeface="Playfair Display Regular"/>
                <a:sym typeface="Playfair Display Regular"/>
              </a:defRPr>
            </a:lvl9pPr>
          </a:lstStyle>
          <a:p/>
        </p:txBody>
      </p:sp>
      <p:sp>
        <p:nvSpPr>
          <p:cNvPr id="283" name="Google Shape;283;p27"/>
          <p:cNvSpPr txBox="1"/>
          <p:nvPr>
            <p:ph idx="4" type="subTitle"/>
          </p:nvPr>
        </p:nvSpPr>
        <p:spPr>
          <a:xfrm>
            <a:off x="3743497" y="3877569"/>
            <a:ext cx="1691700" cy="576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sp>
        <p:nvSpPr>
          <p:cNvPr id="284" name="Google Shape;284;p27"/>
          <p:cNvSpPr txBox="1"/>
          <p:nvPr/>
        </p:nvSpPr>
        <p:spPr>
          <a:xfrm>
            <a:off x="6260198" y="2914700"/>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a:solidFill>
                <a:srgbClr val="1A1A1A"/>
              </a:solidFill>
              <a:latin typeface="Montserrat"/>
              <a:ea typeface="Montserrat"/>
              <a:cs typeface="Montserrat"/>
              <a:sym typeface="Montserrat"/>
            </a:endParaRPr>
          </a:p>
        </p:txBody>
      </p:sp>
      <p:sp>
        <p:nvSpPr>
          <p:cNvPr id="285" name="Google Shape;285;p27"/>
          <p:cNvSpPr txBox="1"/>
          <p:nvPr/>
        </p:nvSpPr>
        <p:spPr>
          <a:xfrm>
            <a:off x="6260198" y="1929975"/>
            <a:ext cx="1840500" cy="13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600"/>
              </a:spcAft>
              <a:buNone/>
            </a:pPr>
            <a:r>
              <a:t/>
            </a:r>
            <a:endParaRPr b="1">
              <a:solidFill>
                <a:srgbClr val="1A1A1A"/>
              </a:solidFill>
              <a:latin typeface="Montserrat"/>
              <a:ea typeface="Montserrat"/>
              <a:cs typeface="Montserrat"/>
              <a:sym typeface="Montserrat"/>
            </a:endParaRPr>
          </a:p>
        </p:txBody>
      </p:sp>
      <p:sp>
        <p:nvSpPr>
          <p:cNvPr id="286" name="Google Shape;286;p27"/>
          <p:cNvSpPr txBox="1"/>
          <p:nvPr>
            <p:ph idx="5" type="subTitle"/>
          </p:nvPr>
        </p:nvSpPr>
        <p:spPr>
          <a:xfrm>
            <a:off x="6154590" y="3410663"/>
            <a:ext cx="2066400" cy="430500"/>
          </a:xfrm>
          <a:prstGeom prst="rect">
            <a:avLst/>
          </a:prstGeom>
        </p:spPr>
        <p:txBody>
          <a:bodyPr anchorCtr="0" anchor="t" bIns="91425" lIns="91425" spcFirstLastPara="1" rIns="91425" wrap="square" tIns="91425">
            <a:normAutofit/>
          </a:bodyPr>
          <a:lstStyle>
            <a:lvl1pPr lvl="0" rtl="0" algn="ctr">
              <a:lnSpc>
                <a:spcPct val="125000"/>
              </a:lnSpc>
              <a:spcBef>
                <a:spcPts val="0"/>
              </a:spcBef>
              <a:spcAft>
                <a:spcPts val="0"/>
              </a:spcAft>
              <a:buNone/>
              <a:defRPr sz="1800">
                <a:solidFill>
                  <a:schemeClr val="dk1"/>
                </a:solidFill>
                <a:latin typeface="Playfair Display Regular"/>
                <a:ea typeface="Playfair Display Regular"/>
                <a:cs typeface="Playfair Display Regular"/>
                <a:sym typeface="Playfair Display Regular"/>
              </a:defRPr>
            </a:lvl1pPr>
            <a:lvl2pPr lvl="1"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2pPr>
            <a:lvl3pPr lvl="2"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3pPr>
            <a:lvl4pPr lvl="3"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4pPr>
            <a:lvl5pPr lvl="4"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5pPr>
            <a:lvl6pPr lvl="5"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6pPr>
            <a:lvl7pPr lvl="6"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7pPr>
            <a:lvl8pPr lvl="7" rtl="0" algn="ctr">
              <a:spcBef>
                <a:spcPts val="1200"/>
              </a:spcBef>
              <a:spcAft>
                <a:spcPts val="0"/>
              </a:spcAft>
              <a:buNone/>
              <a:defRPr sz="1800">
                <a:solidFill>
                  <a:schemeClr val="dk1"/>
                </a:solidFill>
                <a:latin typeface="Playfair Display Regular"/>
                <a:ea typeface="Playfair Display Regular"/>
                <a:cs typeface="Playfair Display Regular"/>
                <a:sym typeface="Playfair Display Regular"/>
              </a:defRPr>
            </a:lvl8pPr>
            <a:lvl9pPr lvl="8" rtl="0" algn="ctr">
              <a:spcBef>
                <a:spcPts val="1200"/>
              </a:spcBef>
              <a:spcAft>
                <a:spcPts val="1200"/>
              </a:spcAft>
              <a:buNone/>
              <a:defRPr sz="1800">
                <a:solidFill>
                  <a:schemeClr val="dk1"/>
                </a:solidFill>
                <a:latin typeface="Playfair Display Regular"/>
                <a:ea typeface="Playfair Display Regular"/>
                <a:cs typeface="Playfair Display Regular"/>
                <a:sym typeface="Playfair Display Regular"/>
              </a:defRPr>
            </a:lvl9pPr>
          </a:lstStyle>
          <a:p/>
        </p:txBody>
      </p:sp>
      <p:sp>
        <p:nvSpPr>
          <p:cNvPr id="287" name="Google Shape;287;p27"/>
          <p:cNvSpPr txBox="1"/>
          <p:nvPr>
            <p:ph idx="6" type="subTitle"/>
          </p:nvPr>
        </p:nvSpPr>
        <p:spPr>
          <a:xfrm>
            <a:off x="6341940" y="3877569"/>
            <a:ext cx="1691700" cy="576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None/>
              <a:defRPr sz="1600">
                <a:latin typeface="Raleway"/>
                <a:ea typeface="Raleway"/>
                <a:cs typeface="Raleway"/>
                <a:sym typeface="Raleway"/>
              </a:defRPr>
            </a:lvl1pPr>
            <a:lvl2pPr lvl="1" rtl="0" algn="ctr">
              <a:lnSpc>
                <a:spcPct val="100000"/>
              </a:lnSpc>
              <a:spcBef>
                <a:spcPts val="0"/>
              </a:spcBef>
              <a:spcAft>
                <a:spcPts val="0"/>
              </a:spcAft>
              <a:buNone/>
              <a:defRPr sz="1600">
                <a:latin typeface="Raleway"/>
                <a:ea typeface="Raleway"/>
                <a:cs typeface="Raleway"/>
                <a:sym typeface="Raleway"/>
              </a:defRPr>
            </a:lvl2pPr>
            <a:lvl3pPr lvl="2" rtl="0" algn="ctr">
              <a:lnSpc>
                <a:spcPct val="100000"/>
              </a:lnSpc>
              <a:spcBef>
                <a:spcPts val="0"/>
              </a:spcBef>
              <a:spcAft>
                <a:spcPts val="0"/>
              </a:spcAft>
              <a:buNone/>
              <a:defRPr sz="1600">
                <a:latin typeface="Raleway"/>
                <a:ea typeface="Raleway"/>
                <a:cs typeface="Raleway"/>
                <a:sym typeface="Raleway"/>
              </a:defRPr>
            </a:lvl3pPr>
            <a:lvl4pPr lvl="3" rtl="0" algn="ctr">
              <a:lnSpc>
                <a:spcPct val="100000"/>
              </a:lnSpc>
              <a:spcBef>
                <a:spcPts val="0"/>
              </a:spcBef>
              <a:spcAft>
                <a:spcPts val="0"/>
              </a:spcAft>
              <a:buNone/>
              <a:defRPr sz="1600">
                <a:latin typeface="Raleway"/>
                <a:ea typeface="Raleway"/>
                <a:cs typeface="Raleway"/>
                <a:sym typeface="Raleway"/>
              </a:defRPr>
            </a:lvl4pPr>
            <a:lvl5pPr lvl="4" rtl="0" algn="ctr">
              <a:lnSpc>
                <a:spcPct val="100000"/>
              </a:lnSpc>
              <a:spcBef>
                <a:spcPts val="0"/>
              </a:spcBef>
              <a:spcAft>
                <a:spcPts val="0"/>
              </a:spcAft>
              <a:buNone/>
              <a:defRPr sz="1600">
                <a:latin typeface="Raleway"/>
                <a:ea typeface="Raleway"/>
                <a:cs typeface="Raleway"/>
                <a:sym typeface="Raleway"/>
              </a:defRPr>
            </a:lvl5pPr>
            <a:lvl6pPr lvl="5" rtl="0" algn="ctr">
              <a:lnSpc>
                <a:spcPct val="100000"/>
              </a:lnSpc>
              <a:spcBef>
                <a:spcPts val="0"/>
              </a:spcBef>
              <a:spcAft>
                <a:spcPts val="0"/>
              </a:spcAft>
              <a:buNone/>
              <a:defRPr sz="1600">
                <a:latin typeface="Raleway"/>
                <a:ea typeface="Raleway"/>
                <a:cs typeface="Raleway"/>
                <a:sym typeface="Raleway"/>
              </a:defRPr>
            </a:lvl6pPr>
            <a:lvl7pPr lvl="6" rtl="0" algn="ctr">
              <a:lnSpc>
                <a:spcPct val="100000"/>
              </a:lnSpc>
              <a:spcBef>
                <a:spcPts val="0"/>
              </a:spcBef>
              <a:spcAft>
                <a:spcPts val="0"/>
              </a:spcAft>
              <a:buNone/>
              <a:defRPr sz="1600">
                <a:latin typeface="Raleway"/>
                <a:ea typeface="Raleway"/>
                <a:cs typeface="Raleway"/>
                <a:sym typeface="Raleway"/>
              </a:defRPr>
            </a:lvl7pPr>
            <a:lvl8pPr lvl="7" rtl="0" algn="ctr">
              <a:lnSpc>
                <a:spcPct val="100000"/>
              </a:lnSpc>
              <a:spcBef>
                <a:spcPts val="0"/>
              </a:spcBef>
              <a:spcAft>
                <a:spcPts val="0"/>
              </a:spcAft>
              <a:buNone/>
              <a:defRPr sz="1600">
                <a:latin typeface="Raleway"/>
                <a:ea typeface="Raleway"/>
                <a:cs typeface="Raleway"/>
                <a:sym typeface="Raleway"/>
              </a:defRPr>
            </a:lvl8pPr>
            <a:lvl9pPr lvl="8" rtl="0" algn="ctr">
              <a:lnSpc>
                <a:spcPct val="100000"/>
              </a:lnSpc>
              <a:spcBef>
                <a:spcPts val="0"/>
              </a:spcBef>
              <a:spcAft>
                <a:spcPts val="0"/>
              </a:spcAft>
              <a:buNone/>
              <a:defRPr sz="1600">
                <a:latin typeface="Raleway"/>
                <a:ea typeface="Raleway"/>
                <a:cs typeface="Raleway"/>
                <a:sym typeface="Raleway"/>
              </a:defRPr>
            </a:lvl9pPr>
          </a:lstStyle>
          <a:p/>
        </p:txBody>
      </p:sp>
      <p:sp>
        <p:nvSpPr>
          <p:cNvPr id="288" name="Google Shape;288;p27"/>
          <p:cNvSpPr txBox="1"/>
          <p:nvPr>
            <p:ph hasCustomPrompt="1" type="title"/>
          </p:nvPr>
        </p:nvSpPr>
        <p:spPr>
          <a:xfrm>
            <a:off x="1168110" y="2005902"/>
            <a:ext cx="1575900" cy="609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9" name="Google Shape;289;p27"/>
          <p:cNvSpPr txBox="1"/>
          <p:nvPr>
            <p:ph hasCustomPrompt="1" idx="7" type="title"/>
          </p:nvPr>
        </p:nvSpPr>
        <p:spPr>
          <a:xfrm>
            <a:off x="3801397" y="2005902"/>
            <a:ext cx="1575900" cy="609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0" name="Google Shape;290;p27"/>
          <p:cNvSpPr txBox="1"/>
          <p:nvPr>
            <p:ph hasCustomPrompt="1" idx="8" type="title"/>
          </p:nvPr>
        </p:nvSpPr>
        <p:spPr>
          <a:xfrm>
            <a:off x="6399840" y="2024652"/>
            <a:ext cx="1575900" cy="57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1" name="Google Shape;291;p27"/>
          <p:cNvSpPr txBox="1"/>
          <p:nvPr>
            <p:ph idx="9" type="title"/>
          </p:nvPr>
        </p:nvSpPr>
        <p:spPr>
          <a:xfrm>
            <a:off x="719650" y="526527"/>
            <a:ext cx="7704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2" name="Google Shape;292;p27"/>
          <p:cNvSpPr/>
          <p:nvPr/>
        </p:nvSpPr>
        <p:spPr>
          <a:xfrm rot="1681534">
            <a:off x="28644" y="-206897"/>
            <a:ext cx="1190179" cy="1928766"/>
          </a:xfrm>
          <a:custGeom>
            <a:rect b="b" l="l" r="r" t="t"/>
            <a:pathLst>
              <a:path extrusionOk="0" h="27971" w="17260">
                <a:moveTo>
                  <a:pt x="8532" y="0"/>
                </a:moveTo>
                <a:cubicBezTo>
                  <a:pt x="8515" y="0"/>
                  <a:pt x="8497" y="18"/>
                  <a:pt x="8479" y="18"/>
                </a:cubicBezTo>
                <a:cubicBezTo>
                  <a:pt x="8142" y="107"/>
                  <a:pt x="7823" y="231"/>
                  <a:pt x="7503" y="355"/>
                </a:cubicBezTo>
                <a:cubicBezTo>
                  <a:pt x="6581" y="727"/>
                  <a:pt x="5747" y="1260"/>
                  <a:pt x="4967" y="1863"/>
                </a:cubicBezTo>
                <a:cubicBezTo>
                  <a:pt x="4719" y="2075"/>
                  <a:pt x="4470" y="2271"/>
                  <a:pt x="4222" y="2483"/>
                </a:cubicBezTo>
                <a:cubicBezTo>
                  <a:pt x="4027" y="2679"/>
                  <a:pt x="3832" y="2856"/>
                  <a:pt x="3637" y="3051"/>
                </a:cubicBezTo>
                <a:cubicBezTo>
                  <a:pt x="3317" y="3388"/>
                  <a:pt x="2998" y="3725"/>
                  <a:pt x="2714" y="4098"/>
                </a:cubicBezTo>
                <a:cubicBezTo>
                  <a:pt x="2537" y="4328"/>
                  <a:pt x="2360" y="4541"/>
                  <a:pt x="2200" y="4772"/>
                </a:cubicBezTo>
                <a:cubicBezTo>
                  <a:pt x="1987" y="5055"/>
                  <a:pt x="1792" y="5357"/>
                  <a:pt x="1597" y="5676"/>
                </a:cubicBezTo>
                <a:cubicBezTo>
                  <a:pt x="1171" y="6386"/>
                  <a:pt x="816" y="7113"/>
                  <a:pt x="533" y="7893"/>
                </a:cubicBezTo>
                <a:cubicBezTo>
                  <a:pt x="267" y="8656"/>
                  <a:pt x="89" y="9419"/>
                  <a:pt x="36" y="10217"/>
                </a:cubicBezTo>
                <a:cubicBezTo>
                  <a:pt x="1" y="10714"/>
                  <a:pt x="1" y="11210"/>
                  <a:pt x="71" y="11689"/>
                </a:cubicBezTo>
                <a:cubicBezTo>
                  <a:pt x="142" y="12133"/>
                  <a:pt x="249" y="12558"/>
                  <a:pt x="444" y="12966"/>
                </a:cubicBezTo>
                <a:cubicBezTo>
                  <a:pt x="586" y="13303"/>
                  <a:pt x="781" y="13587"/>
                  <a:pt x="1029" y="13853"/>
                </a:cubicBezTo>
                <a:cubicBezTo>
                  <a:pt x="1207" y="14048"/>
                  <a:pt x="1437" y="14226"/>
                  <a:pt x="1686" y="14350"/>
                </a:cubicBezTo>
                <a:cubicBezTo>
                  <a:pt x="2058" y="14563"/>
                  <a:pt x="2466" y="14687"/>
                  <a:pt x="2909" y="14722"/>
                </a:cubicBezTo>
                <a:cubicBezTo>
                  <a:pt x="3024" y="14732"/>
                  <a:pt x="3139" y="14736"/>
                  <a:pt x="3255" y="14736"/>
                </a:cubicBezTo>
                <a:cubicBezTo>
                  <a:pt x="3573" y="14736"/>
                  <a:pt x="3897" y="14703"/>
                  <a:pt x="4222" y="14651"/>
                </a:cubicBezTo>
                <a:cubicBezTo>
                  <a:pt x="4736" y="14563"/>
                  <a:pt x="5233" y="14421"/>
                  <a:pt x="5712" y="14243"/>
                </a:cubicBezTo>
                <a:cubicBezTo>
                  <a:pt x="6138" y="14084"/>
                  <a:pt x="6546" y="13924"/>
                  <a:pt x="6971" y="13782"/>
                </a:cubicBezTo>
                <a:cubicBezTo>
                  <a:pt x="7681" y="13498"/>
                  <a:pt x="8390" y="13250"/>
                  <a:pt x="9118" y="13037"/>
                </a:cubicBezTo>
                <a:cubicBezTo>
                  <a:pt x="9951" y="12789"/>
                  <a:pt x="10803" y="12594"/>
                  <a:pt x="11672" y="12505"/>
                </a:cubicBezTo>
                <a:cubicBezTo>
                  <a:pt x="12185" y="12439"/>
                  <a:pt x="12708" y="12403"/>
                  <a:pt x="13226" y="12403"/>
                </a:cubicBezTo>
                <a:cubicBezTo>
                  <a:pt x="13406" y="12403"/>
                  <a:pt x="13586" y="12407"/>
                  <a:pt x="13765" y="12416"/>
                </a:cubicBezTo>
                <a:cubicBezTo>
                  <a:pt x="14350" y="12452"/>
                  <a:pt x="14918" y="12541"/>
                  <a:pt x="15485" y="12682"/>
                </a:cubicBezTo>
                <a:cubicBezTo>
                  <a:pt x="15787" y="12771"/>
                  <a:pt x="16071" y="12878"/>
                  <a:pt x="16337" y="13019"/>
                </a:cubicBezTo>
                <a:cubicBezTo>
                  <a:pt x="16550" y="13144"/>
                  <a:pt x="16727" y="13268"/>
                  <a:pt x="16887" y="13445"/>
                </a:cubicBezTo>
                <a:cubicBezTo>
                  <a:pt x="16975" y="13534"/>
                  <a:pt x="17046" y="13640"/>
                  <a:pt x="17082" y="13764"/>
                </a:cubicBezTo>
                <a:cubicBezTo>
                  <a:pt x="17153" y="13942"/>
                  <a:pt x="17135" y="14119"/>
                  <a:pt x="17046" y="14279"/>
                </a:cubicBezTo>
                <a:cubicBezTo>
                  <a:pt x="17011" y="14332"/>
                  <a:pt x="16975" y="14385"/>
                  <a:pt x="16940" y="14438"/>
                </a:cubicBezTo>
                <a:cubicBezTo>
                  <a:pt x="16816" y="14580"/>
                  <a:pt x="16656" y="14687"/>
                  <a:pt x="16496" y="14775"/>
                </a:cubicBezTo>
                <a:cubicBezTo>
                  <a:pt x="16266" y="14917"/>
                  <a:pt x="16000" y="15024"/>
                  <a:pt x="15734" y="15112"/>
                </a:cubicBezTo>
                <a:cubicBezTo>
                  <a:pt x="15060" y="15361"/>
                  <a:pt x="14368" y="15538"/>
                  <a:pt x="13658" y="15698"/>
                </a:cubicBezTo>
                <a:cubicBezTo>
                  <a:pt x="13020" y="15840"/>
                  <a:pt x="12381" y="15982"/>
                  <a:pt x="11725" y="16141"/>
                </a:cubicBezTo>
                <a:cubicBezTo>
                  <a:pt x="10980" y="16319"/>
                  <a:pt x="10235" y="16514"/>
                  <a:pt x="9508" y="16762"/>
                </a:cubicBezTo>
                <a:cubicBezTo>
                  <a:pt x="8532" y="17081"/>
                  <a:pt x="7610" y="17489"/>
                  <a:pt x="6723" y="18004"/>
                </a:cubicBezTo>
                <a:cubicBezTo>
                  <a:pt x="5889" y="18500"/>
                  <a:pt x="5127" y="19068"/>
                  <a:pt x="4435" y="19742"/>
                </a:cubicBezTo>
                <a:cubicBezTo>
                  <a:pt x="4062" y="20097"/>
                  <a:pt x="3725" y="20487"/>
                  <a:pt x="3406" y="20913"/>
                </a:cubicBezTo>
                <a:cubicBezTo>
                  <a:pt x="3158" y="21250"/>
                  <a:pt x="2927" y="21604"/>
                  <a:pt x="2714" y="21959"/>
                </a:cubicBezTo>
                <a:cubicBezTo>
                  <a:pt x="2413" y="22509"/>
                  <a:pt x="2165" y="23094"/>
                  <a:pt x="2023" y="23715"/>
                </a:cubicBezTo>
                <a:cubicBezTo>
                  <a:pt x="1916" y="24159"/>
                  <a:pt x="1845" y="24602"/>
                  <a:pt x="1863" y="25063"/>
                </a:cubicBezTo>
                <a:cubicBezTo>
                  <a:pt x="1881" y="25436"/>
                  <a:pt x="1952" y="25790"/>
                  <a:pt x="2076" y="26127"/>
                </a:cubicBezTo>
                <a:cubicBezTo>
                  <a:pt x="2218" y="26447"/>
                  <a:pt x="2395" y="26730"/>
                  <a:pt x="2643" y="26961"/>
                </a:cubicBezTo>
                <a:cubicBezTo>
                  <a:pt x="2874" y="27192"/>
                  <a:pt x="3122" y="27387"/>
                  <a:pt x="3406" y="27546"/>
                </a:cubicBezTo>
                <a:cubicBezTo>
                  <a:pt x="3761" y="27759"/>
                  <a:pt x="4151" y="27901"/>
                  <a:pt x="4541" y="27954"/>
                </a:cubicBezTo>
                <a:cubicBezTo>
                  <a:pt x="4634" y="27965"/>
                  <a:pt x="4727" y="27970"/>
                  <a:pt x="4820" y="27970"/>
                </a:cubicBezTo>
                <a:cubicBezTo>
                  <a:pt x="5045" y="27970"/>
                  <a:pt x="5268" y="27936"/>
                  <a:pt x="5481" y="27848"/>
                </a:cubicBezTo>
                <a:cubicBezTo>
                  <a:pt x="5499" y="27830"/>
                  <a:pt x="5499" y="27830"/>
                  <a:pt x="5517" y="27812"/>
                </a:cubicBezTo>
                <a:cubicBezTo>
                  <a:pt x="5481" y="27812"/>
                  <a:pt x="5446" y="27830"/>
                  <a:pt x="5428" y="27848"/>
                </a:cubicBezTo>
                <a:cubicBezTo>
                  <a:pt x="5251" y="27901"/>
                  <a:pt x="5091" y="27919"/>
                  <a:pt x="4914" y="27919"/>
                </a:cubicBezTo>
                <a:cubicBezTo>
                  <a:pt x="4612" y="27919"/>
                  <a:pt x="4328" y="27866"/>
                  <a:pt x="4062" y="27777"/>
                </a:cubicBezTo>
                <a:cubicBezTo>
                  <a:pt x="3548" y="27600"/>
                  <a:pt x="3087" y="27298"/>
                  <a:pt x="2697" y="26926"/>
                </a:cubicBezTo>
                <a:cubicBezTo>
                  <a:pt x="2448" y="26677"/>
                  <a:pt x="2271" y="26411"/>
                  <a:pt x="2147" y="26092"/>
                </a:cubicBezTo>
                <a:cubicBezTo>
                  <a:pt x="2023" y="25755"/>
                  <a:pt x="1952" y="25418"/>
                  <a:pt x="1934" y="25063"/>
                </a:cubicBezTo>
                <a:cubicBezTo>
                  <a:pt x="1916" y="24620"/>
                  <a:pt x="1969" y="24194"/>
                  <a:pt x="2076" y="23786"/>
                </a:cubicBezTo>
                <a:cubicBezTo>
                  <a:pt x="2218" y="23183"/>
                  <a:pt x="2448" y="22615"/>
                  <a:pt x="2750" y="22066"/>
                </a:cubicBezTo>
                <a:cubicBezTo>
                  <a:pt x="2980" y="21640"/>
                  <a:pt x="3246" y="21250"/>
                  <a:pt x="3530" y="20859"/>
                </a:cubicBezTo>
                <a:cubicBezTo>
                  <a:pt x="3690" y="20664"/>
                  <a:pt x="3850" y="20451"/>
                  <a:pt x="4027" y="20256"/>
                </a:cubicBezTo>
                <a:cubicBezTo>
                  <a:pt x="4328" y="19919"/>
                  <a:pt x="4665" y="19600"/>
                  <a:pt x="5002" y="19298"/>
                </a:cubicBezTo>
                <a:cubicBezTo>
                  <a:pt x="5286" y="19068"/>
                  <a:pt x="5570" y="18837"/>
                  <a:pt x="5872" y="18642"/>
                </a:cubicBezTo>
                <a:cubicBezTo>
                  <a:pt x="6847" y="17968"/>
                  <a:pt x="7876" y="17418"/>
                  <a:pt x="8993" y="17010"/>
                </a:cubicBezTo>
                <a:cubicBezTo>
                  <a:pt x="9721" y="16744"/>
                  <a:pt x="10483" y="16514"/>
                  <a:pt x="11264" y="16319"/>
                </a:cubicBezTo>
                <a:cubicBezTo>
                  <a:pt x="11991" y="16141"/>
                  <a:pt x="12736" y="15982"/>
                  <a:pt x="13481" y="15822"/>
                </a:cubicBezTo>
                <a:cubicBezTo>
                  <a:pt x="14013" y="15698"/>
                  <a:pt x="14563" y="15556"/>
                  <a:pt x="15095" y="15396"/>
                </a:cubicBezTo>
                <a:cubicBezTo>
                  <a:pt x="15414" y="15308"/>
                  <a:pt x="15716" y="15201"/>
                  <a:pt x="16035" y="15077"/>
                </a:cubicBezTo>
                <a:cubicBezTo>
                  <a:pt x="16230" y="14988"/>
                  <a:pt x="16425" y="14900"/>
                  <a:pt x="16603" y="14793"/>
                </a:cubicBezTo>
                <a:cubicBezTo>
                  <a:pt x="16762" y="14687"/>
                  <a:pt x="16904" y="14598"/>
                  <a:pt x="17011" y="14456"/>
                </a:cubicBezTo>
                <a:cubicBezTo>
                  <a:pt x="17206" y="14208"/>
                  <a:pt x="17259" y="13960"/>
                  <a:pt x="17117" y="13658"/>
                </a:cubicBezTo>
                <a:cubicBezTo>
                  <a:pt x="17099" y="13640"/>
                  <a:pt x="17082" y="13605"/>
                  <a:pt x="17064" y="13569"/>
                </a:cubicBezTo>
                <a:cubicBezTo>
                  <a:pt x="16993" y="13445"/>
                  <a:pt x="16904" y="13339"/>
                  <a:pt x="16798" y="13250"/>
                </a:cubicBezTo>
                <a:cubicBezTo>
                  <a:pt x="16638" y="13126"/>
                  <a:pt x="16479" y="13019"/>
                  <a:pt x="16301" y="12931"/>
                </a:cubicBezTo>
                <a:cubicBezTo>
                  <a:pt x="15982" y="12753"/>
                  <a:pt x="15645" y="12647"/>
                  <a:pt x="15272" y="12558"/>
                </a:cubicBezTo>
                <a:cubicBezTo>
                  <a:pt x="14563" y="12381"/>
                  <a:pt x="13818" y="12328"/>
                  <a:pt x="13073" y="12328"/>
                </a:cubicBezTo>
                <a:cubicBezTo>
                  <a:pt x="11920" y="12345"/>
                  <a:pt x="10785" y="12505"/>
                  <a:pt x="9650" y="12807"/>
                </a:cubicBezTo>
                <a:cubicBezTo>
                  <a:pt x="8781" y="13037"/>
                  <a:pt x="7929" y="13321"/>
                  <a:pt x="7096" y="13640"/>
                </a:cubicBezTo>
                <a:cubicBezTo>
                  <a:pt x="6617" y="13818"/>
                  <a:pt x="6120" y="14013"/>
                  <a:pt x="5641" y="14190"/>
                </a:cubicBezTo>
                <a:cubicBezTo>
                  <a:pt x="5286" y="14314"/>
                  <a:pt x="4932" y="14421"/>
                  <a:pt x="4559" y="14509"/>
                </a:cubicBezTo>
                <a:cubicBezTo>
                  <a:pt x="4146" y="14589"/>
                  <a:pt x="3733" y="14654"/>
                  <a:pt x="3320" y="14654"/>
                </a:cubicBezTo>
                <a:cubicBezTo>
                  <a:pt x="3272" y="14654"/>
                  <a:pt x="3224" y="14653"/>
                  <a:pt x="3176" y="14651"/>
                </a:cubicBezTo>
                <a:cubicBezTo>
                  <a:pt x="2785" y="14651"/>
                  <a:pt x="2413" y="14598"/>
                  <a:pt x="2058" y="14456"/>
                </a:cubicBezTo>
                <a:cubicBezTo>
                  <a:pt x="1561" y="14261"/>
                  <a:pt x="1153" y="13960"/>
                  <a:pt x="834" y="13534"/>
                </a:cubicBezTo>
                <a:cubicBezTo>
                  <a:pt x="657" y="13268"/>
                  <a:pt x="515" y="12984"/>
                  <a:pt x="391" y="12682"/>
                </a:cubicBezTo>
                <a:cubicBezTo>
                  <a:pt x="231" y="12239"/>
                  <a:pt x="142" y="11778"/>
                  <a:pt x="107" y="11299"/>
                </a:cubicBezTo>
                <a:cubicBezTo>
                  <a:pt x="36" y="10483"/>
                  <a:pt x="125" y="9667"/>
                  <a:pt x="320" y="8869"/>
                </a:cubicBezTo>
                <a:cubicBezTo>
                  <a:pt x="515" y="8053"/>
                  <a:pt x="816" y="7255"/>
                  <a:pt x="1207" y="6492"/>
                </a:cubicBezTo>
                <a:cubicBezTo>
                  <a:pt x="1632" y="5676"/>
                  <a:pt x="2129" y="4931"/>
                  <a:pt x="2697" y="4204"/>
                </a:cubicBezTo>
                <a:cubicBezTo>
                  <a:pt x="2927" y="3938"/>
                  <a:pt x="3158" y="3672"/>
                  <a:pt x="3406" y="3406"/>
                </a:cubicBezTo>
                <a:cubicBezTo>
                  <a:pt x="3708" y="3069"/>
                  <a:pt x="4027" y="2749"/>
                  <a:pt x="4364" y="2448"/>
                </a:cubicBezTo>
                <a:cubicBezTo>
                  <a:pt x="4630" y="2217"/>
                  <a:pt x="4896" y="2005"/>
                  <a:pt x="5180" y="1792"/>
                </a:cubicBezTo>
                <a:cubicBezTo>
                  <a:pt x="5606" y="1472"/>
                  <a:pt x="6049" y="1171"/>
                  <a:pt x="6510" y="923"/>
                </a:cubicBezTo>
                <a:cubicBezTo>
                  <a:pt x="7149" y="568"/>
                  <a:pt x="7805" y="284"/>
                  <a:pt x="8479" y="89"/>
                </a:cubicBezTo>
                <a:cubicBezTo>
                  <a:pt x="8515" y="71"/>
                  <a:pt x="8550" y="71"/>
                  <a:pt x="8585" y="71"/>
                </a:cubicBezTo>
                <a:cubicBezTo>
                  <a:pt x="8568" y="36"/>
                  <a:pt x="8550" y="18"/>
                  <a:pt x="8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8340129" y="3831825"/>
            <a:ext cx="886157" cy="1335279"/>
          </a:xfrm>
          <a:custGeom>
            <a:rect b="b" l="l" r="r" t="t"/>
            <a:pathLst>
              <a:path extrusionOk="0" h="31485" w="20895">
                <a:moveTo>
                  <a:pt x="11760" y="5785"/>
                </a:moveTo>
                <a:cubicBezTo>
                  <a:pt x="11813" y="5856"/>
                  <a:pt x="11849" y="5944"/>
                  <a:pt x="11867" y="6015"/>
                </a:cubicBezTo>
                <a:cubicBezTo>
                  <a:pt x="11831" y="6033"/>
                  <a:pt x="11813" y="6051"/>
                  <a:pt x="11778" y="6068"/>
                </a:cubicBezTo>
                <a:cubicBezTo>
                  <a:pt x="11742" y="6033"/>
                  <a:pt x="11725" y="5997"/>
                  <a:pt x="11689" y="5962"/>
                </a:cubicBezTo>
                <a:cubicBezTo>
                  <a:pt x="11707" y="5909"/>
                  <a:pt x="11707" y="5856"/>
                  <a:pt x="11725" y="5820"/>
                </a:cubicBezTo>
                <a:cubicBezTo>
                  <a:pt x="11742" y="5802"/>
                  <a:pt x="11760" y="5785"/>
                  <a:pt x="11760" y="5785"/>
                </a:cubicBezTo>
                <a:close/>
                <a:moveTo>
                  <a:pt x="10408" y="72"/>
                </a:moveTo>
                <a:cubicBezTo>
                  <a:pt x="10433" y="72"/>
                  <a:pt x="10458" y="72"/>
                  <a:pt x="10483" y="73"/>
                </a:cubicBezTo>
                <a:cubicBezTo>
                  <a:pt x="10749" y="91"/>
                  <a:pt x="11015" y="144"/>
                  <a:pt x="11246" y="251"/>
                </a:cubicBezTo>
                <a:cubicBezTo>
                  <a:pt x="11530" y="375"/>
                  <a:pt x="11778" y="517"/>
                  <a:pt x="12008" y="712"/>
                </a:cubicBezTo>
                <a:cubicBezTo>
                  <a:pt x="12079" y="765"/>
                  <a:pt x="12150" y="818"/>
                  <a:pt x="12221" y="889"/>
                </a:cubicBezTo>
                <a:cubicBezTo>
                  <a:pt x="12345" y="996"/>
                  <a:pt x="12487" y="1084"/>
                  <a:pt x="12629" y="1155"/>
                </a:cubicBezTo>
                <a:cubicBezTo>
                  <a:pt x="12753" y="1226"/>
                  <a:pt x="12878" y="1297"/>
                  <a:pt x="13002" y="1368"/>
                </a:cubicBezTo>
                <a:cubicBezTo>
                  <a:pt x="13090" y="1421"/>
                  <a:pt x="13161" y="1474"/>
                  <a:pt x="13250" y="1528"/>
                </a:cubicBezTo>
                <a:cubicBezTo>
                  <a:pt x="13463" y="1723"/>
                  <a:pt x="13587" y="1953"/>
                  <a:pt x="13623" y="2237"/>
                </a:cubicBezTo>
                <a:cubicBezTo>
                  <a:pt x="13640" y="2432"/>
                  <a:pt x="13623" y="2627"/>
                  <a:pt x="13587" y="2805"/>
                </a:cubicBezTo>
                <a:cubicBezTo>
                  <a:pt x="13552" y="3000"/>
                  <a:pt x="13498" y="3195"/>
                  <a:pt x="13427" y="3390"/>
                </a:cubicBezTo>
                <a:cubicBezTo>
                  <a:pt x="13250" y="3887"/>
                  <a:pt x="13037" y="4383"/>
                  <a:pt x="12771" y="4845"/>
                </a:cubicBezTo>
                <a:cubicBezTo>
                  <a:pt x="12576" y="5146"/>
                  <a:pt x="12363" y="5430"/>
                  <a:pt x="12168" y="5731"/>
                </a:cubicBezTo>
                <a:cubicBezTo>
                  <a:pt x="12097" y="5820"/>
                  <a:pt x="12044" y="5891"/>
                  <a:pt x="11973" y="5980"/>
                </a:cubicBezTo>
                <a:cubicBezTo>
                  <a:pt x="11973" y="5997"/>
                  <a:pt x="11955" y="5997"/>
                  <a:pt x="11938" y="6015"/>
                </a:cubicBezTo>
                <a:cubicBezTo>
                  <a:pt x="11920" y="5962"/>
                  <a:pt x="11902" y="5909"/>
                  <a:pt x="11867" y="5856"/>
                </a:cubicBezTo>
                <a:cubicBezTo>
                  <a:pt x="11867" y="5820"/>
                  <a:pt x="11849" y="5785"/>
                  <a:pt x="11831" y="5749"/>
                </a:cubicBezTo>
                <a:cubicBezTo>
                  <a:pt x="11809" y="5727"/>
                  <a:pt x="11787" y="5712"/>
                  <a:pt x="11765" y="5712"/>
                </a:cubicBezTo>
                <a:cubicBezTo>
                  <a:pt x="11752" y="5712"/>
                  <a:pt x="11738" y="5718"/>
                  <a:pt x="11725" y="5731"/>
                </a:cubicBezTo>
                <a:cubicBezTo>
                  <a:pt x="11689" y="5749"/>
                  <a:pt x="11689" y="5785"/>
                  <a:pt x="11671" y="5820"/>
                </a:cubicBezTo>
                <a:cubicBezTo>
                  <a:pt x="11654" y="5856"/>
                  <a:pt x="11636" y="5891"/>
                  <a:pt x="11636" y="5927"/>
                </a:cubicBezTo>
                <a:cubicBezTo>
                  <a:pt x="11601" y="5944"/>
                  <a:pt x="11583" y="5944"/>
                  <a:pt x="11565" y="5962"/>
                </a:cubicBezTo>
                <a:cubicBezTo>
                  <a:pt x="11547" y="5980"/>
                  <a:pt x="11547" y="6015"/>
                  <a:pt x="11530" y="6033"/>
                </a:cubicBezTo>
                <a:cubicBezTo>
                  <a:pt x="11530" y="6051"/>
                  <a:pt x="11530" y="6086"/>
                  <a:pt x="11512" y="6104"/>
                </a:cubicBezTo>
                <a:cubicBezTo>
                  <a:pt x="11459" y="6015"/>
                  <a:pt x="11423" y="5927"/>
                  <a:pt x="11334" y="5909"/>
                </a:cubicBezTo>
                <a:cubicBezTo>
                  <a:pt x="11299" y="5909"/>
                  <a:pt x="11281" y="5927"/>
                  <a:pt x="11264" y="5927"/>
                </a:cubicBezTo>
                <a:cubicBezTo>
                  <a:pt x="11246" y="5873"/>
                  <a:pt x="11281" y="5856"/>
                  <a:pt x="11281" y="5820"/>
                </a:cubicBezTo>
                <a:cubicBezTo>
                  <a:pt x="11423" y="5448"/>
                  <a:pt x="11565" y="5057"/>
                  <a:pt x="11671" y="4685"/>
                </a:cubicBezTo>
                <a:cubicBezTo>
                  <a:pt x="11742" y="4383"/>
                  <a:pt x="11813" y="4100"/>
                  <a:pt x="11849" y="3798"/>
                </a:cubicBezTo>
                <a:cubicBezTo>
                  <a:pt x="11849" y="3727"/>
                  <a:pt x="11849" y="3656"/>
                  <a:pt x="11867" y="3603"/>
                </a:cubicBezTo>
                <a:cubicBezTo>
                  <a:pt x="11884" y="3532"/>
                  <a:pt x="11867" y="3461"/>
                  <a:pt x="11867" y="3390"/>
                </a:cubicBezTo>
                <a:cubicBezTo>
                  <a:pt x="11867" y="3461"/>
                  <a:pt x="11849" y="3550"/>
                  <a:pt x="11849" y="3621"/>
                </a:cubicBezTo>
                <a:cubicBezTo>
                  <a:pt x="11831" y="3833"/>
                  <a:pt x="11796" y="4046"/>
                  <a:pt x="11742" y="4277"/>
                </a:cubicBezTo>
                <a:cubicBezTo>
                  <a:pt x="11618" y="4791"/>
                  <a:pt x="11459" y="5288"/>
                  <a:pt x="11264" y="5802"/>
                </a:cubicBezTo>
                <a:cubicBezTo>
                  <a:pt x="11264" y="5802"/>
                  <a:pt x="11246" y="5820"/>
                  <a:pt x="11246" y="5838"/>
                </a:cubicBezTo>
                <a:cubicBezTo>
                  <a:pt x="11193" y="5785"/>
                  <a:pt x="11157" y="5731"/>
                  <a:pt x="11122" y="5696"/>
                </a:cubicBezTo>
                <a:cubicBezTo>
                  <a:pt x="11122" y="5696"/>
                  <a:pt x="11122" y="5678"/>
                  <a:pt x="11122" y="5678"/>
                </a:cubicBezTo>
                <a:cubicBezTo>
                  <a:pt x="11157" y="5430"/>
                  <a:pt x="11210" y="5182"/>
                  <a:pt x="11246" y="4933"/>
                </a:cubicBezTo>
                <a:cubicBezTo>
                  <a:pt x="11264" y="4774"/>
                  <a:pt x="11281" y="4596"/>
                  <a:pt x="11299" y="4437"/>
                </a:cubicBezTo>
                <a:cubicBezTo>
                  <a:pt x="11317" y="4224"/>
                  <a:pt x="11334" y="4011"/>
                  <a:pt x="11352" y="3798"/>
                </a:cubicBezTo>
                <a:cubicBezTo>
                  <a:pt x="11370" y="3479"/>
                  <a:pt x="11370" y="3159"/>
                  <a:pt x="11334" y="2840"/>
                </a:cubicBezTo>
                <a:cubicBezTo>
                  <a:pt x="11334" y="2716"/>
                  <a:pt x="11317" y="2592"/>
                  <a:pt x="11317" y="2485"/>
                </a:cubicBezTo>
                <a:cubicBezTo>
                  <a:pt x="11317" y="2432"/>
                  <a:pt x="11299" y="2379"/>
                  <a:pt x="11281" y="2326"/>
                </a:cubicBezTo>
                <a:cubicBezTo>
                  <a:pt x="11281" y="2344"/>
                  <a:pt x="11281" y="2379"/>
                  <a:pt x="11281" y="2414"/>
                </a:cubicBezTo>
                <a:cubicBezTo>
                  <a:pt x="11281" y="2485"/>
                  <a:pt x="11299" y="2574"/>
                  <a:pt x="11299" y="2645"/>
                </a:cubicBezTo>
                <a:cubicBezTo>
                  <a:pt x="11317" y="2858"/>
                  <a:pt x="11334" y="3071"/>
                  <a:pt x="11334" y="3284"/>
                </a:cubicBezTo>
                <a:cubicBezTo>
                  <a:pt x="11334" y="3461"/>
                  <a:pt x="11334" y="3638"/>
                  <a:pt x="11317" y="3798"/>
                </a:cubicBezTo>
                <a:cubicBezTo>
                  <a:pt x="11317" y="3958"/>
                  <a:pt x="11299" y="4117"/>
                  <a:pt x="11299" y="4259"/>
                </a:cubicBezTo>
                <a:cubicBezTo>
                  <a:pt x="11264" y="4596"/>
                  <a:pt x="11228" y="4933"/>
                  <a:pt x="11157" y="5270"/>
                </a:cubicBezTo>
                <a:cubicBezTo>
                  <a:pt x="11139" y="5412"/>
                  <a:pt x="11104" y="5554"/>
                  <a:pt x="11086" y="5696"/>
                </a:cubicBezTo>
                <a:cubicBezTo>
                  <a:pt x="11015" y="5731"/>
                  <a:pt x="10997" y="5785"/>
                  <a:pt x="10980" y="5856"/>
                </a:cubicBezTo>
                <a:cubicBezTo>
                  <a:pt x="10962" y="5891"/>
                  <a:pt x="10962" y="5927"/>
                  <a:pt x="10962" y="5962"/>
                </a:cubicBezTo>
                <a:cubicBezTo>
                  <a:pt x="10944" y="5997"/>
                  <a:pt x="10944" y="6033"/>
                  <a:pt x="10926" y="6068"/>
                </a:cubicBezTo>
                <a:cubicBezTo>
                  <a:pt x="10926" y="6068"/>
                  <a:pt x="10909" y="6068"/>
                  <a:pt x="10909" y="6051"/>
                </a:cubicBezTo>
                <a:cubicBezTo>
                  <a:pt x="10879" y="6021"/>
                  <a:pt x="10856" y="6008"/>
                  <a:pt x="10831" y="6008"/>
                </a:cubicBezTo>
                <a:cubicBezTo>
                  <a:pt x="10811" y="6008"/>
                  <a:pt x="10791" y="6017"/>
                  <a:pt x="10767" y="6033"/>
                </a:cubicBezTo>
                <a:cubicBezTo>
                  <a:pt x="10749" y="6051"/>
                  <a:pt x="10731" y="6051"/>
                  <a:pt x="10731" y="6051"/>
                </a:cubicBezTo>
                <a:cubicBezTo>
                  <a:pt x="10714" y="5997"/>
                  <a:pt x="10696" y="5944"/>
                  <a:pt x="10696" y="5891"/>
                </a:cubicBezTo>
                <a:cubicBezTo>
                  <a:pt x="10678" y="5856"/>
                  <a:pt x="10660" y="5820"/>
                  <a:pt x="10607" y="5802"/>
                </a:cubicBezTo>
                <a:cubicBezTo>
                  <a:pt x="10536" y="5820"/>
                  <a:pt x="10536" y="5873"/>
                  <a:pt x="10501" y="5927"/>
                </a:cubicBezTo>
                <a:cubicBezTo>
                  <a:pt x="10483" y="5891"/>
                  <a:pt x="10483" y="5856"/>
                  <a:pt x="10465" y="5820"/>
                </a:cubicBezTo>
                <a:cubicBezTo>
                  <a:pt x="10465" y="5767"/>
                  <a:pt x="10448" y="5714"/>
                  <a:pt x="10448" y="5660"/>
                </a:cubicBezTo>
                <a:cubicBezTo>
                  <a:pt x="10359" y="5288"/>
                  <a:pt x="10235" y="4915"/>
                  <a:pt x="10093" y="4561"/>
                </a:cubicBezTo>
                <a:cubicBezTo>
                  <a:pt x="9986" y="4312"/>
                  <a:pt x="9845" y="4064"/>
                  <a:pt x="9667" y="3833"/>
                </a:cubicBezTo>
                <a:cubicBezTo>
                  <a:pt x="9525" y="3638"/>
                  <a:pt x="9348" y="3426"/>
                  <a:pt x="9170" y="3248"/>
                </a:cubicBezTo>
                <a:cubicBezTo>
                  <a:pt x="9029" y="3089"/>
                  <a:pt x="8887" y="2929"/>
                  <a:pt x="8745" y="2769"/>
                </a:cubicBezTo>
                <a:cubicBezTo>
                  <a:pt x="8514" y="2485"/>
                  <a:pt x="8337" y="2166"/>
                  <a:pt x="8213" y="1829"/>
                </a:cubicBezTo>
                <a:cubicBezTo>
                  <a:pt x="8142" y="1634"/>
                  <a:pt x="8124" y="1439"/>
                  <a:pt x="8124" y="1244"/>
                </a:cubicBezTo>
                <a:cubicBezTo>
                  <a:pt x="8124" y="1173"/>
                  <a:pt x="8142" y="1120"/>
                  <a:pt x="8159" y="1066"/>
                </a:cubicBezTo>
                <a:cubicBezTo>
                  <a:pt x="8177" y="1013"/>
                  <a:pt x="8230" y="960"/>
                  <a:pt x="8284" y="942"/>
                </a:cubicBezTo>
                <a:cubicBezTo>
                  <a:pt x="8319" y="925"/>
                  <a:pt x="8355" y="907"/>
                  <a:pt x="8390" y="907"/>
                </a:cubicBezTo>
                <a:cubicBezTo>
                  <a:pt x="8479" y="871"/>
                  <a:pt x="8567" y="836"/>
                  <a:pt x="8656" y="818"/>
                </a:cubicBezTo>
                <a:cubicBezTo>
                  <a:pt x="8798" y="765"/>
                  <a:pt x="8904" y="694"/>
                  <a:pt x="9029" y="605"/>
                </a:cubicBezTo>
                <a:cubicBezTo>
                  <a:pt x="9418" y="250"/>
                  <a:pt x="9888" y="72"/>
                  <a:pt x="10408" y="72"/>
                </a:cubicBezTo>
                <a:close/>
                <a:moveTo>
                  <a:pt x="10607" y="5873"/>
                </a:moveTo>
                <a:cubicBezTo>
                  <a:pt x="10660" y="5962"/>
                  <a:pt x="10660" y="6051"/>
                  <a:pt x="10678" y="6139"/>
                </a:cubicBezTo>
                <a:cubicBezTo>
                  <a:pt x="10678" y="6175"/>
                  <a:pt x="10678" y="6210"/>
                  <a:pt x="10660" y="6246"/>
                </a:cubicBezTo>
                <a:cubicBezTo>
                  <a:pt x="10643" y="6228"/>
                  <a:pt x="10607" y="6210"/>
                  <a:pt x="10589" y="6193"/>
                </a:cubicBezTo>
                <a:lnTo>
                  <a:pt x="10519" y="6193"/>
                </a:lnTo>
                <a:cubicBezTo>
                  <a:pt x="10519" y="6051"/>
                  <a:pt x="10554" y="5962"/>
                  <a:pt x="10607" y="5873"/>
                </a:cubicBezTo>
                <a:close/>
                <a:moveTo>
                  <a:pt x="11086" y="5767"/>
                </a:moveTo>
                <a:cubicBezTo>
                  <a:pt x="11139" y="5785"/>
                  <a:pt x="11139" y="5802"/>
                  <a:pt x="11157" y="5838"/>
                </a:cubicBezTo>
                <a:cubicBezTo>
                  <a:pt x="11228" y="5980"/>
                  <a:pt x="11228" y="6122"/>
                  <a:pt x="11210" y="6281"/>
                </a:cubicBezTo>
                <a:cubicBezTo>
                  <a:pt x="11163" y="6250"/>
                  <a:pt x="11144" y="6190"/>
                  <a:pt x="11090" y="6190"/>
                </a:cubicBezTo>
                <a:cubicBezTo>
                  <a:pt x="11083" y="6190"/>
                  <a:pt x="11076" y="6191"/>
                  <a:pt x="11068" y="6193"/>
                </a:cubicBezTo>
                <a:cubicBezTo>
                  <a:pt x="11051" y="6210"/>
                  <a:pt x="11015" y="6228"/>
                  <a:pt x="10980" y="6246"/>
                </a:cubicBezTo>
                <a:cubicBezTo>
                  <a:pt x="10997" y="6104"/>
                  <a:pt x="11015" y="5962"/>
                  <a:pt x="11051" y="5820"/>
                </a:cubicBezTo>
                <a:cubicBezTo>
                  <a:pt x="11051" y="5802"/>
                  <a:pt x="11086" y="5785"/>
                  <a:pt x="11086" y="5767"/>
                </a:cubicBezTo>
                <a:close/>
                <a:moveTo>
                  <a:pt x="12186" y="6210"/>
                </a:moveTo>
                <a:cubicBezTo>
                  <a:pt x="12204" y="6228"/>
                  <a:pt x="12204" y="6264"/>
                  <a:pt x="12186" y="6281"/>
                </a:cubicBezTo>
                <a:cubicBezTo>
                  <a:pt x="12168" y="6264"/>
                  <a:pt x="12168" y="6246"/>
                  <a:pt x="12150" y="6228"/>
                </a:cubicBezTo>
                <a:cubicBezTo>
                  <a:pt x="12168" y="6228"/>
                  <a:pt x="12168" y="6210"/>
                  <a:pt x="12186" y="6210"/>
                </a:cubicBezTo>
                <a:close/>
                <a:moveTo>
                  <a:pt x="11867" y="6086"/>
                </a:moveTo>
                <a:cubicBezTo>
                  <a:pt x="11938" y="6104"/>
                  <a:pt x="11991" y="6139"/>
                  <a:pt x="12026" y="6175"/>
                </a:cubicBezTo>
                <a:cubicBezTo>
                  <a:pt x="12097" y="6264"/>
                  <a:pt x="12150" y="6334"/>
                  <a:pt x="12168" y="6405"/>
                </a:cubicBezTo>
                <a:cubicBezTo>
                  <a:pt x="12133" y="6388"/>
                  <a:pt x="12097" y="6370"/>
                  <a:pt x="12062" y="6352"/>
                </a:cubicBezTo>
                <a:lnTo>
                  <a:pt x="11955" y="6352"/>
                </a:lnTo>
                <a:cubicBezTo>
                  <a:pt x="11849" y="6193"/>
                  <a:pt x="11849" y="6175"/>
                  <a:pt x="11867" y="6086"/>
                </a:cubicBezTo>
                <a:close/>
                <a:moveTo>
                  <a:pt x="12434" y="6193"/>
                </a:moveTo>
                <a:lnTo>
                  <a:pt x="12434" y="6193"/>
                </a:lnTo>
                <a:cubicBezTo>
                  <a:pt x="12487" y="6281"/>
                  <a:pt x="12505" y="6370"/>
                  <a:pt x="12523" y="6459"/>
                </a:cubicBezTo>
                <a:cubicBezTo>
                  <a:pt x="12452" y="6388"/>
                  <a:pt x="12399" y="6317"/>
                  <a:pt x="12434" y="6193"/>
                </a:cubicBezTo>
                <a:close/>
                <a:moveTo>
                  <a:pt x="8355" y="2344"/>
                </a:moveTo>
                <a:lnTo>
                  <a:pt x="8355" y="2344"/>
                </a:lnTo>
                <a:cubicBezTo>
                  <a:pt x="8372" y="2361"/>
                  <a:pt x="8390" y="2379"/>
                  <a:pt x="8408" y="2397"/>
                </a:cubicBezTo>
                <a:cubicBezTo>
                  <a:pt x="8496" y="2556"/>
                  <a:pt x="8603" y="2716"/>
                  <a:pt x="8727" y="2858"/>
                </a:cubicBezTo>
                <a:cubicBezTo>
                  <a:pt x="8833" y="2982"/>
                  <a:pt x="8940" y="3089"/>
                  <a:pt x="9046" y="3213"/>
                </a:cubicBezTo>
                <a:cubicBezTo>
                  <a:pt x="9188" y="3372"/>
                  <a:pt x="9330" y="3514"/>
                  <a:pt x="9454" y="3692"/>
                </a:cubicBezTo>
                <a:cubicBezTo>
                  <a:pt x="9738" y="4011"/>
                  <a:pt x="9951" y="4383"/>
                  <a:pt x="10093" y="4774"/>
                </a:cubicBezTo>
                <a:cubicBezTo>
                  <a:pt x="10146" y="4915"/>
                  <a:pt x="10182" y="5057"/>
                  <a:pt x="10235" y="5199"/>
                </a:cubicBezTo>
                <a:cubicBezTo>
                  <a:pt x="10359" y="5572"/>
                  <a:pt x="10412" y="5962"/>
                  <a:pt x="10394" y="6352"/>
                </a:cubicBezTo>
                <a:cubicBezTo>
                  <a:pt x="10394" y="6388"/>
                  <a:pt x="10394" y="6423"/>
                  <a:pt x="10377" y="6459"/>
                </a:cubicBezTo>
                <a:cubicBezTo>
                  <a:pt x="10359" y="6476"/>
                  <a:pt x="10323" y="6494"/>
                  <a:pt x="10270" y="6512"/>
                </a:cubicBezTo>
                <a:cubicBezTo>
                  <a:pt x="10270" y="6459"/>
                  <a:pt x="10270" y="6423"/>
                  <a:pt x="10270" y="6388"/>
                </a:cubicBezTo>
                <a:cubicBezTo>
                  <a:pt x="10252" y="6352"/>
                  <a:pt x="10252" y="6299"/>
                  <a:pt x="10235" y="6264"/>
                </a:cubicBezTo>
                <a:cubicBezTo>
                  <a:pt x="10199" y="6228"/>
                  <a:pt x="10182" y="6175"/>
                  <a:pt x="10146" y="6122"/>
                </a:cubicBezTo>
                <a:cubicBezTo>
                  <a:pt x="10111" y="6015"/>
                  <a:pt x="10075" y="5909"/>
                  <a:pt x="10022" y="5820"/>
                </a:cubicBezTo>
                <a:cubicBezTo>
                  <a:pt x="9738" y="5164"/>
                  <a:pt x="9419" y="4508"/>
                  <a:pt x="9100" y="3869"/>
                </a:cubicBezTo>
                <a:cubicBezTo>
                  <a:pt x="8922" y="3514"/>
                  <a:pt x="8727" y="3159"/>
                  <a:pt x="8550" y="2805"/>
                </a:cubicBezTo>
                <a:cubicBezTo>
                  <a:pt x="8479" y="2663"/>
                  <a:pt x="8426" y="2521"/>
                  <a:pt x="8372" y="2379"/>
                </a:cubicBezTo>
                <a:cubicBezTo>
                  <a:pt x="8355" y="2361"/>
                  <a:pt x="8355" y="2361"/>
                  <a:pt x="8355" y="2344"/>
                </a:cubicBezTo>
                <a:close/>
                <a:moveTo>
                  <a:pt x="11920" y="6530"/>
                </a:moveTo>
                <a:cubicBezTo>
                  <a:pt x="11938" y="6565"/>
                  <a:pt x="11955" y="6601"/>
                  <a:pt x="11991" y="6636"/>
                </a:cubicBezTo>
                <a:cubicBezTo>
                  <a:pt x="11938" y="6654"/>
                  <a:pt x="11902" y="6671"/>
                  <a:pt x="11849" y="6689"/>
                </a:cubicBezTo>
                <a:cubicBezTo>
                  <a:pt x="11849" y="6618"/>
                  <a:pt x="11867" y="6583"/>
                  <a:pt x="11920" y="6530"/>
                </a:cubicBezTo>
                <a:close/>
                <a:moveTo>
                  <a:pt x="11654" y="6015"/>
                </a:moveTo>
                <a:cubicBezTo>
                  <a:pt x="11725" y="6104"/>
                  <a:pt x="11796" y="6175"/>
                  <a:pt x="11796" y="6281"/>
                </a:cubicBezTo>
                <a:cubicBezTo>
                  <a:pt x="11796" y="6388"/>
                  <a:pt x="11796" y="6476"/>
                  <a:pt x="11796" y="6583"/>
                </a:cubicBezTo>
                <a:cubicBezTo>
                  <a:pt x="11796" y="6601"/>
                  <a:pt x="11796" y="6618"/>
                  <a:pt x="11796" y="6654"/>
                </a:cubicBezTo>
                <a:cubicBezTo>
                  <a:pt x="11707" y="6671"/>
                  <a:pt x="11707" y="6671"/>
                  <a:pt x="11636" y="6725"/>
                </a:cubicBezTo>
                <a:cubicBezTo>
                  <a:pt x="11601" y="6707"/>
                  <a:pt x="11618" y="6689"/>
                  <a:pt x="11618" y="6654"/>
                </a:cubicBezTo>
                <a:cubicBezTo>
                  <a:pt x="11636" y="6494"/>
                  <a:pt x="11618" y="6352"/>
                  <a:pt x="11601" y="6193"/>
                </a:cubicBezTo>
                <a:cubicBezTo>
                  <a:pt x="11601" y="6157"/>
                  <a:pt x="11583" y="6104"/>
                  <a:pt x="11601" y="6068"/>
                </a:cubicBezTo>
                <a:cubicBezTo>
                  <a:pt x="11601" y="6051"/>
                  <a:pt x="11601" y="6033"/>
                  <a:pt x="11618" y="6015"/>
                </a:cubicBezTo>
                <a:close/>
                <a:moveTo>
                  <a:pt x="10164" y="6299"/>
                </a:moveTo>
                <a:cubicBezTo>
                  <a:pt x="10199" y="6334"/>
                  <a:pt x="10199" y="6388"/>
                  <a:pt x="10199" y="6423"/>
                </a:cubicBezTo>
                <a:cubicBezTo>
                  <a:pt x="10217" y="6565"/>
                  <a:pt x="10199" y="6689"/>
                  <a:pt x="10128" y="6813"/>
                </a:cubicBezTo>
                <a:cubicBezTo>
                  <a:pt x="10128" y="6813"/>
                  <a:pt x="10111" y="6831"/>
                  <a:pt x="10093" y="6831"/>
                </a:cubicBezTo>
                <a:cubicBezTo>
                  <a:pt x="10093" y="6849"/>
                  <a:pt x="10075" y="6849"/>
                  <a:pt x="10057" y="6849"/>
                </a:cubicBezTo>
                <a:cubicBezTo>
                  <a:pt x="10040" y="6618"/>
                  <a:pt x="10075" y="6388"/>
                  <a:pt x="10164" y="6299"/>
                </a:cubicBezTo>
                <a:close/>
                <a:moveTo>
                  <a:pt x="15234" y="6849"/>
                </a:moveTo>
                <a:lnTo>
                  <a:pt x="15234" y="6849"/>
                </a:lnTo>
                <a:cubicBezTo>
                  <a:pt x="15235" y="6849"/>
                  <a:pt x="15236" y="6849"/>
                  <a:pt x="15237" y="6849"/>
                </a:cubicBezTo>
                <a:cubicBezTo>
                  <a:pt x="15236" y="6849"/>
                  <a:pt x="15235" y="6849"/>
                  <a:pt x="15234" y="6849"/>
                </a:cubicBezTo>
                <a:close/>
                <a:moveTo>
                  <a:pt x="12275" y="6015"/>
                </a:moveTo>
                <a:cubicBezTo>
                  <a:pt x="12328" y="6033"/>
                  <a:pt x="12345" y="6068"/>
                  <a:pt x="12363" y="6104"/>
                </a:cubicBezTo>
                <a:cubicBezTo>
                  <a:pt x="12363" y="6157"/>
                  <a:pt x="12363" y="6193"/>
                  <a:pt x="12363" y="6246"/>
                </a:cubicBezTo>
                <a:cubicBezTo>
                  <a:pt x="12363" y="6299"/>
                  <a:pt x="12381" y="6352"/>
                  <a:pt x="12416" y="6423"/>
                </a:cubicBezTo>
                <a:cubicBezTo>
                  <a:pt x="12434" y="6459"/>
                  <a:pt x="12470" y="6512"/>
                  <a:pt x="12487" y="6547"/>
                </a:cubicBezTo>
                <a:cubicBezTo>
                  <a:pt x="12523" y="6583"/>
                  <a:pt x="12541" y="6618"/>
                  <a:pt x="12541" y="6671"/>
                </a:cubicBezTo>
                <a:cubicBezTo>
                  <a:pt x="12576" y="6742"/>
                  <a:pt x="12541" y="6813"/>
                  <a:pt x="12487" y="6867"/>
                </a:cubicBezTo>
                <a:cubicBezTo>
                  <a:pt x="12434" y="6707"/>
                  <a:pt x="12434" y="6707"/>
                  <a:pt x="12292" y="6530"/>
                </a:cubicBezTo>
                <a:cubicBezTo>
                  <a:pt x="12292" y="6441"/>
                  <a:pt x="12275" y="6370"/>
                  <a:pt x="12275" y="6281"/>
                </a:cubicBezTo>
                <a:cubicBezTo>
                  <a:pt x="12275" y="6228"/>
                  <a:pt x="12257" y="6175"/>
                  <a:pt x="12257" y="6104"/>
                </a:cubicBezTo>
                <a:cubicBezTo>
                  <a:pt x="12257" y="6068"/>
                  <a:pt x="12239" y="6033"/>
                  <a:pt x="12275" y="6015"/>
                </a:cubicBezTo>
                <a:close/>
                <a:moveTo>
                  <a:pt x="10572" y="6264"/>
                </a:moveTo>
                <a:cubicBezTo>
                  <a:pt x="10625" y="6441"/>
                  <a:pt x="10589" y="6618"/>
                  <a:pt x="10607" y="6778"/>
                </a:cubicBezTo>
                <a:cubicBezTo>
                  <a:pt x="10589" y="6796"/>
                  <a:pt x="10572" y="6813"/>
                  <a:pt x="10554" y="6831"/>
                </a:cubicBezTo>
                <a:cubicBezTo>
                  <a:pt x="10536" y="6849"/>
                  <a:pt x="10519" y="6867"/>
                  <a:pt x="10501" y="6884"/>
                </a:cubicBezTo>
                <a:cubicBezTo>
                  <a:pt x="10465" y="6884"/>
                  <a:pt x="10448" y="6884"/>
                  <a:pt x="10412" y="6867"/>
                </a:cubicBezTo>
                <a:cubicBezTo>
                  <a:pt x="10430" y="6796"/>
                  <a:pt x="10448" y="6742"/>
                  <a:pt x="10465" y="6671"/>
                </a:cubicBezTo>
                <a:cubicBezTo>
                  <a:pt x="10483" y="6601"/>
                  <a:pt x="10501" y="6530"/>
                  <a:pt x="10465" y="6476"/>
                </a:cubicBezTo>
                <a:cubicBezTo>
                  <a:pt x="10465" y="6405"/>
                  <a:pt x="10483" y="6334"/>
                  <a:pt x="10519" y="6281"/>
                </a:cubicBezTo>
                <a:cubicBezTo>
                  <a:pt x="10536" y="6281"/>
                  <a:pt x="10554" y="6264"/>
                  <a:pt x="10572" y="6264"/>
                </a:cubicBezTo>
                <a:close/>
                <a:moveTo>
                  <a:pt x="11317" y="5962"/>
                </a:moveTo>
                <a:cubicBezTo>
                  <a:pt x="11370" y="5980"/>
                  <a:pt x="11405" y="6033"/>
                  <a:pt x="11423" y="6068"/>
                </a:cubicBezTo>
                <a:cubicBezTo>
                  <a:pt x="11459" y="6139"/>
                  <a:pt x="11476" y="6210"/>
                  <a:pt x="11512" y="6281"/>
                </a:cubicBezTo>
                <a:cubicBezTo>
                  <a:pt x="11547" y="6405"/>
                  <a:pt x="11565" y="6530"/>
                  <a:pt x="11547" y="6654"/>
                </a:cubicBezTo>
                <a:cubicBezTo>
                  <a:pt x="11476" y="6689"/>
                  <a:pt x="11459" y="6742"/>
                  <a:pt x="11441" y="6796"/>
                </a:cubicBezTo>
                <a:cubicBezTo>
                  <a:pt x="11441" y="6849"/>
                  <a:pt x="11441" y="6902"/>
                  <a:pt x="11423" y="6955"/>
                </a:cubicBezTo>
                <a:cubicBezTo>
                  <a:pt x="11423" y="6973"/>
                  <a:pt x="11423" y="6991"/>
                  <a:pt x="11405" y="6991"/>
                </a:cubicBezTo>
                <a:cubicBezTo>
                  <a:pt x="11370" y="6955"/>
                  <a:pt x="11334" y="6920"/>
                  <a:pt x="11299" y="6867"/>
                </a:cubicBezTo>
                <a:cubicBezTo>
                  <a:pt x="11264" y="6618"/>
                  <a:pt x="11264" y="6352"/>
                  <a:pt x="11299" y="6068"/>
                </a:cubicBezTo>
                <a:cubicBezTo>
                  <a:pt x="11299" y="6033"/>
                  <a:pt x="11299" y="5997"/>
                  <a:pt x="11317" y="5962"/>
                </a:cubicBezTo>
                <a:close/>
                <a:moveTo>
                  <a:pt x="12026" y="6405"/>
                </a:moveTo>
                <a:cubicBezTo>
                  <a:pt x="12044" y="6423"/>
                  <a:pt x="12062" y="6423"/>
                  <a:pt x="12062" y="6441"/>
                </a:cubicBezTo>
                <a:cubicBezTo>
                  <a:pt x="12186" y="6512"/>
                  <a:pt x="12275" y="6601"/>
                  <a:pt x="12363" y="6725"/>
                </a:cubicBezTo>
                <a:cubicBezTo>
                  <a:pt x="12416" y="6796"/>
                  <a:pt x="12416" y="6920"/>
                  <a:pt x="12381" y="7026"/>
                </a:cubicBezTo>
                <a:cubicBezTo>
                  <a:pt x="12363" y="7008"/>
                  <a:pt x="12345" y="6991"/>
                  <a:pt x="12345" y="6973"/>
                </a:cubicBezTo>
                <a:cubicBezTo>
                  <a:pt x="12292" y="6884"/>
                  <a:pt x="12221" y="6813"/>
                  <a:pt x="12150" y="6742"/>
                </a:cubicBezTo>
                <a:cubicBezTo>
                  <a:pt x="12079" y="6689"/>
                  <a:pt x="12044" y="6618"/>
                  <a:pt x="12008" y="6547"/>
                </a:cubicBezTo>
                <a:cubicBezTo>
                  <a:pt x="11991" y="6494"/>
                  <a:pt x="11991" y="6459"/>
                  <a:pt x="12026" y="6405"/>
                </a:cubicBezTo>
                <a:close/>
                <a:moveTo>
                  <a:pt x="10820" y="6086"/>
                </a:moveTo>
                <a:cubicBezTo>
                  <a:pt x="10856" y="6122"/>
                  <a:pt x="10856" y="6157"/>
                  <a:pt x="10856" y="6210"/>
                </a:cubicBezTo>
                <a:lnTo>
                  <a:pt x="10909" y="6601"/>
                </a:lnTo>
                <a:cubicBezTo>
                  <a:pt x="10909" y="6636"/>
                  <a:pt x="10909" y="6654"/>
                  <a:pt x="10909" y="6671"/>
                </a:cubicBezTo>
                <a:cubicBezTo>
                  <a:pt x="10909" y="6725"/>
                  <a:pt x="10909" y="6760"/>
                  <a:pt x="10891" y="6813"/>
                </a:cubicBezTo>
                <a:cubicBezTo>
                  <a:pt x="10802" y="6867"/>
                  <a:pt x="10785" y="6973"/>
                  <a:pt x="10731" y="7062"/>
                </a:cubicBezTo>
                <a:cubicBezTo>
                  <a:pt x="10731" y="7008"/>
                  <a:pt x="10714" y="6973"/>
                  <a:pt x="10714" y="6938"/>
                </a:cubicBezTo>
                <a:cubicBezTo>
                  <a:pt x="10714" y="6902"/>
                  <a:pt x="10696" y="6867"/>
                  <a:pt x="10696" y="6813"/>
                </a:cubicBezTo>
                <a:cubicBezTo>
                  <a:pt x="10660" y="6618"/>
                  <a:pt x="10678" y="6441"/>
                  <a:pt x="10731" y="6246"/>
                </a:cubicBezTo>
                <a:cubicBezTo>
                  <a:pt x="10749" y="6193"/>
                  <a:pt x="10767" y="6157"/>
                  <a:pt x="10785" y="6104"/>
                </a:cubicBezTo>
                <a:cubicBezTo>
                  <a:pt x="10802" y="6104"/>
                  <a:pt x="10802" y="6086"/>
                  <a:pt x="10820" y="6086"/>
                </a:cubicBezTo>
                <a:close/>
                <a:moveTo>
                  <a:pt x="10004" y="6565"/>
                </a:moveTo>
                <a:cubicBezTo>
                  <a:pt x="10004" y="6707"/>
                  <a:pt x="9986" y="6831"/>
                  <a:pt x="9986" y="6955"/>
                </a:cubicBezTo>
                <a:cubicBezTo>
                  <a:pt x="9969" y="7008"/>
                  <a:pt x="9951" y="7062"/>
                  <a:pt x="9915" y="7150"/>
                </a:cubicBezTo>
                <a:cubicBezTo>
                  <a:pt x="9898" y="7115"/>
                  <a:pt x="9880" y="7097"/>
                  <a:pt x="9880" y="7079"/>
                </a:cubicBezTo>
                <a:cubicBezTo>
                  <a:pt x="9880" y="7026"/>
                  <a:pt x="9880" y="6973"/>
                  <a:pt x="9898" y="6920"/>
                </a:cubicBezTo>
                <a:cubicBezTo>
                  <a:pt x="9915" y="6813"/>
                  <a:pt x="9951" y="6707"/>
                  <a:pt x="9969" y="6618"/>
                </a:cubicBezTo>
                <a:cubicBezTo>
                  <a:pt x="9986" y="6601"/>
                  <a:pt x="9986" y="6601"/>
                  <a:pt x="10004" y="6565"/>
                </a:cubicBezTo>
                <a:close/>
                <a:moveTo>
                  <a:pt x="12558" y="6920"/>
                </a:moveTo>
                <a:cubicBezTo>
                  <a:pt x="12594" y="6955"/>
                  <a:pt x="12594" y="6991"/>
                  <a:pt x="12576" y="7044"/>
                </a:cubicBezTo>
                <a:cubicBezTo>
                  <a:pt x="12558" y="7097"/>
                  <a:pt x="12523" y="7150"/>
                  <a:pt x="12505" y="7204"/>
                </a:cubicBezTo>
                <a:lnTo>
                  <a:pt x="12487" y="7204"/>
                </a:lnTo>
                <a:cubicBezTo>
                  <a:pt x="12470" y="7186"/>
                  <a:pt x="12470" y="7168"/>
                  <a:pt x="12452" y="7150"/>
                </a:cubicBezTo>
                <a:cubicBezTo>
                  <a:pt x="12470" y="7097"/>
                  <a:pt x="12470" y="7026"/>
                  <a:pt x="12470" y="6973"/>
                </a:cubicBezTo>
                <a:cubicBezTo>
                  <a:pt x="12505" y="6955"/>
                  <a:pt x="12523" y="6920"/>
                  <a:pt x="12558" y="6920"/>
                </a:cubicBezTo>
                <a:close/>
                <a:moveTo>
                  <a:pt x="10412" y="6530"/>
                </a:moveTo>
                <a:cubicBezTo>
                  <a:pt x="10412" y="6565"/>
                  <a:pt x="10412" y="6583"/>
                  <a:pt x="10412" y="6601"/>
                </a:cubicBezTo>
                <a:cubicBezTo>
                  <a:pt x="10394" y="6707"/>
                  <a:pt x="10359" y="6813"/>
                  <a:pt x="10341" y="6938"/>
                </a:cubicBezTo>
                <a:cubicBezTo>
                  <a:pt x="10341" y="6955"/>
                  <a:pt x="10341" y="6973"/>
                  <a:pt x="10323" y="6991"/>
                </a:cubicBezTo>
                <a:cubicBezTo>
                  <a:pt x="10288" y="7062"/>
                  <a:pt x="10252" y="7115"/>
                  <a:pt x="10235" y="7204"/>
                </a:cubicBezTo>
                <a:cubicBezTo>
                  <a:pt x="10235" y="7204"/>
                  <a:pt x="10217" y="7204"/>
                  <a:pt x="10217" y="7221"/>
                </a:cubicBezTo>
                <a:cubicBezTo>
                  <a:pt x="10199" y="7204"/>
                  <a:pt x="10182" y="7186"/>
                  <a:pt x="10164" y="7186"/>
                </a:cubicBezTo>
                <a:cubicBezTo>
                  <a:pt x="10182" y="7097"/>
                  <a:pt x="10199" y="7026"/>
                  <a:pt x="10199" y="6955"/>
                </a:cubicBezTo>
                <a:cubicBezTo>
                  <a:pt x="10199" y="6831"/>
                  <a:pt x="10235" y="6725"/>
                  <a:pt x="10288" y="6636"/>
                </a:cubicBezTo>
                <a:cubicBezTo>
                  <a:pt x="10306" y="6601"/>
                  <a:pt x="10323" y="6583"/>
                  <a:pt x="10359" y="6547"/>
                </a:cubicBezTo>
                <a:cubicBezTo>
                  <a:pt x="10359" y="6547"/>
                  <a:pt x="10377" y="6547"/>
                  <a:pt x="10412" y="6530"/>
                </a:cubicBezTo>
                <a:close/>
                <a:moveTo>
                  <a:pt x="11547" y="6742"/>
                </a:moveTo>
                <a:cubicBezTo>
                  <a:pt x="11618" y="6813"/>
                  <a:pt x="11654" y="6884"/>
                  <a:pt x="11671" y="6973"/>
                </a:cubicBezTo>
                <a:cubicBezTo>
                  <a:pt x="11689" y="7026"/>
                  <a:pt x="11725" y="7079"/>
                  <a:pt x="11707" y="7150"/>
                </a:cubicBezTo>
                <a:cubicBezTo>
                  <a:pt x="11671" y="7150"/>
                  <a:pt x="11644" y="7135"/>
                  <a:pt x="11619" y="7135"/>
                </a:cubicBezTo>
                <a:cubicBezTo>
                  <a:pt x="11606" y="7135"/>
                  <a:pt x="11595" y="7139"/>
                  <a:pt x="11583" y="7150"/>
                </a:cubicBezTo>
                <a:cubicBezTo>
                  <a:pt x="11530" y="7186"/>
                  <a:pt x="11547" y="7239"/>
                  <a:pt x="11530" y="7292"/>
                </a:cubicBezTo>
                <a:lnTo>
                  <a:pt x="11459" y="7292"/>
                </a:lnTo>
                <a:cubicBezTo>
                  <a:pt x="11459" y="7275"/>
                  <a:pt x="11459" y="7257"/>
                  <a:pt x="11459" y="7239"/>
                </a:cubicBezTo>
                <a:cubicBezTo>
                  <a:pt x="11476" y="7168"/>
                  <a:pt x="11476" y="7097"/>
                  <a:pt x="11494" y="7044"/>
                </a:cubicBezTo>
                <a:cubicBezTo>
                  <a:pt x="11494" y="6955"/>
                  <a:pt x="11512" y="6884"/>
                  <a:pt x="11512" y="6796"/>
                </a:cubicBezTo>
                <a:cubicBezTo>
                  <a:pt x="11530" y="6778"/>
                  <a:pt x="11530" y="6760"/>
                  <a:pt x="11547" y="6742"/>
                </a:cubicBezTo>
                <a:close/>
                <a:moveTo>
                  <a:pt x="12629" y="7079"/>
                </a:moveTo>
                <a:cubicBezTo>
                  <a:pt x="12647" y="7168"/>
                  <a:pt x="12647" y="7221"/>
                  <a:pt x="12594" y="7292"/>
                </a:cubicBezTo>
                <a:cubicBezTo>
                  <a:pt x="12594" y="7292"/>
                  <a:pt x="12576" y="7292"/>
                  <a:pt x="12558" y="7310"/>
                </a:cubicBezTo>
                <a:cubicBezTo>
                  <a:pt x="12558" y="7221"/>
                  <a:pt x="12594" y="7150"/>
                  <a:pt x="12629" y="7079"/>
                </a:cubicBezTo>
                <a:close/>
                <a:moveTo>
                  <a:pt x="10909" y="6902"/>
                </a:moveTo>
                <a:cubicBezTo>
                  <a:pt x="10980" y="7026"/>
                  <a:pt x="10980" y="7150"/>
                  <a:pt x="10980" y="7275"/>
                </a:cubicBezTo>
                <a:cubicBezTo>
                  <a:pt x="10962" y="7292"/>
                  <a:pt x="10926" y="7310"/>
                  <a:pt x="10891" y="7345"/>
                </a:cubicBezTo>
                <a:cubicBezTo>
                  <a:pt x="10891" y="7239"/>
                  <a:pt x="10962" y="7150"/>
                  <a:pt x="10909" y="7044"/>
                </a:cubicBezTo>
                <a:cubicBezTo>
                  <a:pt x="10891" y="7044"/>
                  <a:pt x="10856" y="7026"/>
                  <a:pt x="10820" y="7026"/>
                </a:cubicBezTo>
                <a:cubicBezTo>
                  <a:pt x="10838" y="6991"/>
                  <a:pt x="10856" y="6955"/>
                  <a:pt x="10873" y="6938"/>
                </a:cubicBezTo>
                <a:cubicBezTo>
                  <a:pt x="10873" y="6920"/>
                  <a:pt x="10891" y="6920"/>
                  <a:pt x="10909" y="6902"/>
                </a:cubicBezTo>
                <a:close/>
                <a:moveTo>
                  <a:pt x="11742" y="6725"/>
                </a:moveTo>
                <a:cubicBezTo>
                  <a:pt x="11778" y="6725"/>
                  <a:pt x="11813" y="6742"/>
                  <a:pt x="11849" y="6760"/>
                </a:cubicBezTo>
                <a:cubicBezTo>
                  <a:pt x="11849" y="6813"/>
                  <a:pt x="11867" y="6849"/>
                  <a:pt x="11884" y="6884"/>
                </a:cubicBezTo>
                <a:cubicBezTo>
                  <a:pt x="11884" y="6938"/>
                  <a:pt x="11920" y="6973"/>
                  <a:pt x="11938" y="7008"/>
                </a:cubicBezTo>
                <a:cubicBezTo>
                  <a:pt x="11884" y="7079"/>
                  <a:pt x="11902" y="7150"/>
                  <a:pt x="11920" y="7221"/>
                </a:cubicBezTo>
                <a:cubicBezTo>
                  <a:pt x="11938" y="7257"/>
                  <a:pt x="11938" y="7275"/>
                  <a:pt x="11955" y="7310"/>
                </a:cubicBezTo>
                <a:cubicBezTo>
                  <a:pt x="11955" y="7328"/>
                  <a:pt x="11955" y="7328"/>
                  <a:pt x="11955" y="7345"/>
                </a:cubicBezTo>
                <a:cubicBezTo>
                  <a:pt x="11902" y="7292"/>
                  <a:pt x="11867" y="7257"/>
                  <a:pt x="11796" y="7186"/>
                </a:cubicBezTo>
                <a:cubicBezTo>
                  <a:pt x="11796" y="7186"/>
                  <a:pt x="11796" y="7150"/>
                  <a:pt x="11796" y="7133"/>
                </a:cubicBezTo>
                <a:cubicBezTo>
                  <a:pt x="11778" y="7044"/>
                  <a:pt x="11742" y="6955"/>
                  <a:pt x="11725" y="6867"/>
                </a:cubicBezTo>
                <a:cubicBezTo>
                  <a:pt x="11725" y="6831"/>
                  <a:pt x="11707" y="6778"/>
                  <a:pt x="11742" y="6725"/>
                </a:cubicBezTo>
                <a:close/>
                <a:moveTo>
                  <a:pt x="11299" y="6973"/>
                </a:moveTo>
                <a:cubicBezTo>
                  <a:pt x="11352" y="7026"/>
                  <a:pt x="11370" y="7097"/>
                  <a:pt x="11405" y="7168"/>
                </a:cubicBezTo>
                <a:cubicBezTo>
                  <a:pt x="11388" y="7221"/>
                  <a:pt x="11388" y="7292"/>
                  <a:pt x="11370" y="7345"/>
                </a:cubicBezTo>
                <a:cubicBezTo>
                  <a:pt x="11370" y="7363"/>
                  <a:pt x="11352" y="7381"/>
                  <a:pt x="11352" y="7399"/>
                </a:cubicBezTo>
                <a:cubicBezTo>
                  <a:pt x="11299" y="7381"/>
                  <a:pt x="11281" y="7363"/>
                  <a:pt x="11228" y="7363"/>
                </a:cubicBezTo>
                <a:cubicBezTo>
                  <a:pt x="11246" y="7239"/>
                  <a:pt x="11246" y="7133"/>
                  <a:pt x="11281" y="7026"/>
                </a:cubicBezTo>
                <a:cubicBezTo>
                  <a:pt x="11281" y="7008"/>
                  <a:pt x="11281" y="6991"/>
                  <a:pt x="11299" y="6973"/>
                </a:cubicBezTo>
                <a:close/>
                <a:moveTo>
                  <a:pt x="11086" y="6264"/>
                </a:moveTo>
                <a:cubicBezTo>
                  <a:pt x="11139" y="6334"/>
                  <a:pt x="11175" y="6405"/>
                  <a:pt x="11193" y="6494"/>
                </a:cubicBezTo>
                <a:cubicBezTo>
                  <a:pt x="11193" y="6618"/>
                  <a:pt x="11210" y="6742"/>
                  <a:pt x="11210" y="6867"/>
                </a:cubicBezTo>
                <a:cubicBezTo>
                  <a:pt x="11210" y="6920"/>
                  <a:pt x="11210" y="6991"/>
                  <a:pt x="11193" y="7044"/>
                </a:cubicBezTo>
                <a:cubicBezTo>
                  <a:pt x="11193" y="7079"/>
                  <a:pt x="11175" y="7115"/>
                  <a:pt x="11175" y="7168"/>
                </a:cubicBezTo>
                <a:cubicBezTo>
                  <a:pt x="11157" y="7257"/>
                  <a:pt x="11157" y="7345"/>
                  <a:pt x="11139" y="7434"/>
                </a:cubicBezTo>
                <a:cubicBezTo>
                  <a:pt x="11139" y="7434"/>
                  <a:pt x="11122" y="7452"/>
                  <a:pt x="11122" y="7452"/>
                </a:cubicBezTo>
                <a:cubicBezTo>
                  <a:pt x="11122" y="7381"/>
                  <a:pt x="11104" y="7328"/>
                  <a:pt x="11068" y="7292"/>
                </a:cubicBezTo>
                <a:cubicBezTo>
                  <a:pt x="11051" y="7204"/>
                  <a:pt x="11051" y="7133"/>
                  <a:pt x="11033" y="7062"/>
                </a:cubicBezTo>
                <a:cubicBezTo>
                  <a:pt x="11033" y="6991"/>
                  <a:pt x="10997" y="6920"/>
                  <a:pt x="10980" y="6849"/>
                </a:cubicBezTo>
                <a:cubicBezTo>
                  <a:pt x="10997" y="6565"/>
                  <a:pt x="11033" y="6352"/>
                  <a:pt x="11086" y="6264"/>
                </a:cubicBezTo>
                <a:close/>
                <a:moveTo>
                  <a:pt x="4823" y="2341"/>
                </a:moveTo>
                <a:cubicBezTo>
                  <a:pt x="4894" y="2341"/>
                  <a:pt x="4966" y="2351"/>
                  <a:pt x="5038" y="2361"/>
                </a:cubicBezTo>
                <a:cubicBezTo>
                  <a:pt x="5268" y="2379"/>
                  <a:pt x="5481" y="2450"/>
                  <a:pt x="5694" y="2539"/>
                </a:cubicBezTo>
                <a:cubicBezTo>
                  <a:pt x="6013" y="2681"/>
                  <a:pt x="6297" y="2858"/>
                  <a:pt x="6563" y="3071"/>
                </a:cubicBezTo>
                <a:cubicBezTo>
                  <a:pt x="6847" y="3284"/>
                  <a:pt x="7148" y="3479"/>
                  <a:pt x="7485" y="3603"/>
                </a:cubicBezTo>
                <a:cubicBezTo>
                  <a:pt x="7734" y="3709"/>
                  <a:pt x="7947" y="3851"/>
                  <a:pt x="8142" y="4029"/>
                </a:cubicBezTo>
                <a:cubicBezTo>
                  <a:pt x="8372" y="4224"/>
                  <a:pt x="8567" y="4437"/>
                  <a:pt x="8745" y="4667"/>
                </a:cubicBezTo>
                <a:cubicBezTo>
                  <a:pt x="9117" y="5128"/>
                  <a:pt x="9437" y="5607"/>
                  <a:pt x="9720" y="6104"/>
                </a:cubicBezTo>
                <a:cubicBezTo>
                  <a:pt x="9791" y="6228"/>
                  <a:pt x="9845" y="6334"/>
                  <a:pt x="9898" y="6441"/>
                </a:cubicBezTo>
                <a:cubicBezTo>
                  <a:pt x="9915" y="6459"/>
                  <a:pt x="9915" y="6494"/>
                  <a:pt x="9933" y="6512"/>
                </a:cubicBezTo>
                <a:cubicBezTo>
                  <a:pt x="9915" y="6583"/>
                  <a:pt x="9898" y="6636"/>
                  <a:pt x="9862" y="6707"/>
                </a:cubicBezTo>
                <a:cubicBezTo>
                  <a:pt x="9862" y="6707"/>
                  <a:pt x="9862" y="6707"/>
                  <a:pt x="9862" y="6725"/>
                </a:cubicBezTo>
                <a:cubicBezTo>
                  <a:pt x="9845" y="6707"/>
                  <a:pt x="9809" y="6671"/>
                  <a:pt x="9791" y="6654"/>
                </a:cubicBezTo>
                <a:cubicBezTo>
                  <a:pt x="9685" y="6530"/>
                  <a:pt x="9578" y="6405"/>
                  <a:pt x="9472" y="6299"/>
                </a:cubicBezTo>
                <a:cubicBezTo>
                  <a:pt x="9046" y="5838"/>
                  <a:pt x="8550" y="5448"/>
                  <a:pt x="7982" y="5146"/>
                </a:cubicBezTo>
                <a:cubicBezTo>
                  <a:pt x="7947" y="5128"/>
                  <a:pt x="7911" y="5128"/>
                  <a:pt x="7876" y="5111"/>
                </a:cubicBezTo>
                <a:lnTo>
                  <a:pt x="7876" y="5111"/>
                </a:lnTo>
                <a:cubicBezTo>
                  <a:pt x="7911" y="5128"/>
                  <a:pt x="7929" y="5146"/>
                  <a:pt x="7947" y="5164"/>
                </a:cubicBezTo>
                <a:cubicBezTo>
                  <a:pt x="8674" y="5554"/>
                  <a:pt x="9277" y="6086"/>
                  <a:pt x="9809" y="6725"/>
                </a:cubicBezTo>
                <a:cubicBezTo>
                  <a:pt x="9827" y="6742"/>
                  <a:pt x="9827" y="6760"/>
                  <a:pt x="9845" y="6778"/>
                </a:cubicBezTo>
                <a:cubicBezTo>
                  <a:pt x="9845" y="6831"/>
                  <a:pt x="9827" y="6884"/>
                  <a:pt x="9809" y="6920"/>
                </a:cubicBezTo>
                <a:cubicBezTo>
                  <a:pt x="9809" y="6920"/>
                  <a:pt x="9809" y="6938"/>
                  <a:pt x="9809" y="6938"/>
                </a:cubicBezTo>
                <a:lnTo>
                  <a:pt x="9791" y="6938"/>
                </a:lnTo>
                <a:cubicBezTo>
                  <a:pt x="9774" y="6920"/>
                  <a:pt x="9756" y="6902"/>
                  <a:pt x="9720" y="6884"/>
                </a:cubicBezTo>
                <a:cubicBezTo>
                  <a:pt x="9082" y="6352"/>
                  <a:pt x="8372" y="5909"/>
                  <a:pt x="7592" y="5572"/>
                </a:cubicBezTo>
                <a:cubicBezTo>
                  <a:pt x="7202" y="5412"/>
                  <a:pt x="6811" y="5270"/>
                  <a:pt x="6386" y="5217"/>
                </a:cubicBezTo>
                <a:cubicBezTo>
                  <a:pt x="6362" y="5217"/>
                  <a:pt x="6338" y="5209"/>
                  <a:pt x="6304" y="5209"/>
                </a:cubicBezTo>
                <a:cubicBezTo>
                  <a:pt x="6287" y="5209"/>
                  <a:pt x="6267" y="5211"/>
                  <a:pt x="6244" y="5217"/>
                </a:cubicBezTo>
                <a:cubicBezTo>
                  <a:pt x="6332" y="5235"/>
                  <a:pt x="6421" y="5235"/>
                  <a:pt x="6492" y="5252"/>
                </a:cubicBezTo>
                <a:cubicBezTo>
                  <a:pt x="6794" y="5306"/>
                  <a:pt x="7095" y="5394"/>
                  <a:pt x="7379" y="5519"/>
                </a:cubicBezTo>
                <a:cubicBezTo>
                  <a:pt x="8248" y="5873"/>
                  <a:pt x="9029" y="6352"/>
                  <a:pt x="9756" y="6955"/>
                </a:cubicBezTo>
                <a:cubicBezTo>
                  <a:pt x="9774" y="6955"/>
                  <a:pt x="9791" y="6973"/>
                  <a:pt x="9809" y="6991"/>
                </a:cubicBezTo>
                <a:cubicBezTo>
                  <a:pt x="9809" y="7026"/>
                  <a:pt x="9809" y="7062"/>
                  <a:pt x="9809" y="7097"/>
                </a:cubicBezTo>
                <a:lnTo>
                  <a:pt x="9791" y="7097"/>
                </a:lnTo>
                <a:cubicBezTo>
                  <a:pt x="9756" y="7097"/>
                  <a:pt x="9738" y="7079"/>
                  <a:pt x="9720" y="7062"/>
                </a:cubicBezTo>
                <a:cubicBezTo>
                  <a:pt x="9437" y="6902"/>
                  <a:pt x="9135" y="6760"/>
                  <a:pt x="8833" y="6636"/>
                </a:cubicBezTo>
                <a:cubicBezTo>
                  <a:pt x="8496" y="6512"/>
                  <a:pt x="8159" y="6388"/>
                  <a:pt x="7805" y="6317"/>
                </a:cubicBezTo>
                <a:lnTo>
                  <a:pt x="7716" y="6317"/>
                </a:lnTo>
                <a:cubicBezTo>
                  <a:pt x="7840" y="6352"/>
                  <a:pt x="7964" y="6388"/>
                  <a:pt x="8089" y="6423"/>
                </a:cubicBezTo>
                <a:cubicBezTo>
                  <a:pt x="8674" y="6583"/>
                  <a:pt x="9206" y="6813"/>
                  <a:pt x="9720" y="7115"/>
                </a:cubicBezTo>
                <a:cubicBezTo>
                  <a:pt x="9791" y="7150"/>
                  <a:pt x="9845" y="7186"/>
                  <a:pt x="9898" y="7239"/>
                </a:cubicBezTo>
                <a:cubicBezTo>
                  <a:pt x="9898" y="7239"/>
                  <a:pt x="9898" y="7257"/>
                  <a:pt x="9880" y="7257"/>
                </a:cubicBezTo>
                <a:cubicBezTo>
                  <a:pt x="9862" y="7257"/>
                  <a:pt x="9845" y="7239"/>
                  <a:pt x="9845" y="7239"/>
                </a:cubicBezTo>
                <a:cubicBezTo>
                  <a:pt x="9756" y="7204"/>
                  <a:pt x="9685" y="7150"/>
                  <a:pt x="9596" y="7115"/>
                </a:cubicBezTo>
                <a:cubicBezTo>
                  <a:pt x="9100" y="6884"/>
                  <a:pt x="8585" y="6707"/>
                  <a:pt x="8035" y="6601"/>
                </a:cubicBezTo>
                <a:cubicBezTo>
                  <a:pt x="7805" y="6547"/>
                  <a:pt x="7592" y="6512"/>
                  <a:pt x="7361" y="6494"/>
                </a:cubicBezTo>
                <a:cubicBezTo>
                  <a:pt x="7326" y="6485"/>
                  <a:pt x="7295" y="6481"/>
                  <a:pt x="7261" y="6481"/>
                </a:cubicBezTo>
                <a:cubicBezTo>
                  <a:pt x="7228" y="6481"/>
                  <a:pt x="7193" y="6485"/>
                  <a:pt x="7148" y="6494"/>
                </a:cubicBezTo>
                <a:cubicBezTo>
                  <a:pt x="8124" y="6583"/>
                  <a:pt x="9046" y="6849"/>
                  <a:pt x="9880" y="7292"/>
                </a:cubicBezTo>
                <a:cubicBezTo>
                  <a:pt x="9898" y="7345"/>
                  <a:pt x="9898" y="7399"/>
                  <a:pt x="9880" y="7434"/>
                </a:cubicBezTo>
                <a:lnTo>
                  <a:pt x="9827" y="7434"/>
                </a:lnTo>
                <a:cubicBezTo>
                  <a:pt x="9561" y="7363"/>
                  <a:pt x="9277" y="7310"/>
                  <a:pt x="8993" y="7275"/>
                </a:cubicBezTo>
                <a:cubicBezTo>
                  <a:pt x="8819" y="7264"/>
                  <a:pt x="8651" y="7254"/>
                  <a:pt x="8482" y="7254"/>
                </a:cubicBezTo>
                <a:cubicBezTo>
                  <a:pt x="8358" y="7254"/>
                  <a:pt x="8234" y="7260"/>
                  <a:pt x="8106" y="7275"/>
                </a:cubicBezTo>
                <a:cubicBezTo>
                  <a:pt x="7858" y="7310"/>
                  <a:pt x="7627" y="7345"/>
                  <a:pt x="7379" y="7381"/>
                </a:cubicBezTo>
                <a:cubicBezTo>
                  <a:pt x="7202" y="7399"/>
                  <a:pt x="7007" y="7416"/>
                  <a:pt x="6829" y="7434"/>
                </a:cubicBezTo>
                <a:cubicBezTo>
                  <a:pt x="6510" y="7470"/>
                  <a:pt x="6191" y="7470"/>
                  <a:pt x="5889" y="7470"/>
                </a:cubicBezTo>
                <a:cubicBezTo>
                  <a:pt x="5729" y="7470"/>
                  <a:pt x="5588" y="7452"/>
                  <a:pt x="5428" y="7434"/>
                </a:cubicBezTo>
                <a:cubicBezTo>
                  <a:pt x="5144" y="7416"/>
                  <a:pt x="4931" y="7275"/>
                  <a:pt x="4754" y="7044"/>
                </a:cubicBezTo>
                <a:cubicBezTo>
                  <a:pt x="4683" y="6955"/>
                  <a:pt x="4630" y="6849"/>
                  <a:pt x="4594" y="6742"/>
                </a:cubicBezTo>
                <a:cubicBezTo>
                  <a:pt x="4541" y="6601"/>
                  <a:pt x="4488" y="6459"/>
                  <a:pt x="4452" y="6317"/>
                </a:cubicBezTo>
                <a:cubicBezTo>
                  <a:pt x="4435" y="6264"/>
                  <a:pt x="4435" y="6210"/>
                  <a:pt x="4417" y="6157"/>
                </a:cubicBezTo>
                <a:cubicBezTo>
                  <a:pt x="4399" y="5962"/>
                  <a:pt x="4399" y="5767"/>
                  <a:pt x="4435" y="5572"/>
                </a:cubicBezTo>
                <a:cubicBezTo>
                  <a:pt x="4435" y="5501"/>
                  <a:pt x="4452" y="5430"/>
                  <a:pt x="4470" y="5377"/>
                </a:cubicBezTo>
                <a:cubicBezTo>
                  <a:pt x="4506" y="5270"/>
                  <a:pt x="4576" y="5199"/>
                  <a:pt x="4683" y="5182"/>
                </a:cubicBezTo>
                <a:cubicBezTo>
                  <a:pt x="4712" y="5176"/>
                  <a:pt x="4740" y="5174"/>
                  <a:pt x="4766" y="5174"/>
                </a:cubicBezTo>
                <a:cubicBezTo>
                  <a:pt x="4819" y="5174"/>
                  <a:pt x="4866" y="5182"/>
                  <a:pt x="4914" y="5182"/>
                </a:cubicBezTo>
                <a:lnTo>
                  <a:pt x="5020" y="5182"/>
                </a:lnTo>
                <a:cubicBezTo>
                  <a:pt x="5055" y="5182"/>
                  <a:pt x="5073" y="5182"/>
                  <a:pt x="5091" y="5164"/>
                </a:cubicBezTo>
                <a:cubicBezTo>
                  <a:pt x="5109" y="5128"/>
                  <a:pt x="5091" y="5111"/>
                  <a:pt x="5073" y="5093"/>
                </a:cubicBezTo>
                <a:cubicBezTo>
                  <a:pt x="5038" y="5057"/>
                  <a:pt x="5002" y="5022"/>
                  <a:pt x="4967" y="4986"/>
                </a:cubicBezTo>
                <a:cubicBezTo>
                  <a:pt x="4736" y="4774"/>
                  <a:pt x="4559" y="4543"/>
                  <a:pt x="4399" y="4277"/>
                </a:cubicBezTo>
                <a:cubicBezTo>
                  <a:pt x="4169" y="3904"/>
                  <a:pt x="4080" y="3496"/>
                  <a:pt x="4133" y="3053"/>
                </a:cubicBezTo>
                <a:cubicBezTo>
                  <a:pt x="4169" y="2876"/>
                  <a:pt x="4222" y="2734"/>
                  <a:pt x="4328" y="2592"/>
                </a:cubicBezTo>
                <a:cubicBezTo>
                  <a:pt x="4399" y="2468"/>
                  <a:pt x="4523" y="2379"/>
                  <a:pt x="4665" y="2361"/>
                </a:cubicBezTo>
                <a:cubicBezTo>
                  <a:pt x="4718" y="2346"/>
                  <a:pt x="4770" y="2341"/>
                  <a:pt x="4823" y="2341"/>
                </a:cubicBezTo>
                <a:close/>
                <a:moveTo>
                  <a:pt x="10625" y="6867"/>
                </a:moveTo>
                <a:cubicBezTo>
                  <a:pt x="10625" y="6884"/>
                  <a:pt x="10643" y="6902"/>
                  <a:pt x="10643" y="6920"/>
                </a:cubicBezTo>
                <a:cubicBezTo>
                  <a:pt x="10660" y="7044"/>
                  <a:pt x="10660" y="7186"/>
                  <a:pt x="10589" y="7310"/>
                </a:cubicBezTo>
                <a:cubicBezTo>
                  <a:pt x="10554" y="7363"/>
                  <a:pt x="10536" y="7416"/>
                  <a:pt x="10501" y="7470"/>
                </a:cubicBezTo>
                <a:cubicBezTo>
                  <a:pt x="10501" y="7487"/>
                  <a:pt x="10483" y="7505"/>
                  <a:pt x="10483" y="7523"/>
                </a:cubicBezTo>
                <a:cubicBezTo>
                  <a:pt x="10465" y="7470"/>
                  <a:pt x="10465" y="7434"/>
                  <a:pt x="10483" y="7399"/>
                </a:cubicBezTo>
                <a:cubicBezTo>
                  <a:pt x="10501" y="7257"/>
                  <a:pt x="10519" y="7133"/>
                  <a:pt x="10536" y="7008"/>
                </a:cubicBezTo>
                <a:cubicBezTo>
                  <a:pt x="10536" y="6955"/>
                  <a:pt x="10554" y="6920"/>
                  <a:pt x="10589" y="6884"/>
                </a:cubicBezTo>
                <a:cubicBezTo>
                  <a:pt x="10589" y="6884"/>
                  <a:pt x="10607" y="6867"/>
                  <a:pt x="10625" y="6867"/>
                </a:cubicBezTo>
                <a:close/>
                <a:moveTo>
                  <a:pt x="10465" y="6955"/>
                </a:moveTo>
                <a:cubicBezTo>
                  <a:pt x="10465" y="7008"/>
                  <a:pt x="10465" y="7044"/>
                  <a:pt x="10465" y="7079"/>
                </a:cubicBezTo>
                <a:cubicBezTo>
                  <a:pt x="10430" y="7239"/>
                  <a:pt x="10412" y="7381"/>
                  <a:pt x="10394" y="7541"/>
                </a:cubicBezTo>
                <a:cubicBezTo>
                  <a:pt x="10394" y="7541"/>
                  <a:pt x="10394" y="7558"/>
                  <a:pt x="10377" y="7576"/>
                </a:cubicBezTo>
                <a:cubicBezTo>
                  <a:pt x="10341" y="7470"/>
                  <a:pt x="10306" y="7381"/>
                  <a:pt x="10288" y="7292"/>
                </a:cubicBezTo>
                <a:cubicBezTo>
                  <a:pt x="10306" y="7186"/>
                  <a:pt x="10323" y="7079"/>
                  <a:pt x="10394" y="6991"/>
                </a:cubicBezTo>
                <a:cubicBezTo>
                  <a:pt x="10412" y="6973"/>
                  <a:pt x="10430" y="6955"/>
                  <a:pt x="10465" y="6955"/>
                </a:cubicBezTo>
                <a:close/>
                <a:moveTo>
                  <a:pt x="11955" y="6725"/>
                </a:moveTo>
                <a:cubicBezTo>
                  <a:pt x="12026" y="6725"/>
                  <a:pt x="12062" y="6760"/>
                  <a:pt x="12115" y="6796"/>
                </a:cubicBezTo>
                <a:cubicBezTo>
                  <a:pt x="12239" y="6920"/>
                  <a:pt x="12345" y="7062"/>
                  <a:pt x="12416" y="7221"/>
                </a:cubicBezTo>
                <a:cubicBezTo>
                  <a:pt x="12434" y="7275"/>
                  <a:pt x="12452" y="7328"/>
                  <a:pt x="12452" y="7399"/>
                </a:cubicBezTo>
                <a:cubicBezTo>
                  <a:pt x="12434" y="7505"/>
                  <a:pt x="12399" y="7612"/>
                  <a:pt x="12310" y="7700"/>
                </a:cubicBezTo>
                <a:lnTo>
                  <a:pt x="12310" y="7629"/>
                </a:lnTo>
                <a:cubicBezTo>
                  <a:pt x="12292" y="7452"/>
                  <a:pt x="12257" y="7310"/>
                  <a:pt x="12168" y="7168"/>
                </a:cubicBezTo>
                <a:cubicBezTo>
                  <a:pt x="12133" y="7115"/>
                  <a:pt x="12097" y="7062"/>
                  <a:pt x="12044" y="7026"/>
                </a:cubicBezTo>
                <a:cubicBezTo>
                  <a:pt x="11991" y="6973"/>
                  <a:pt x="11955" y="6902"/>
                  <a:pt x="11920" y="6831"/>
                </a:cubicBezTo>
                <a:cubicBezTo>
                  <a:pt x="11920" y="6796"/>
                  <a:pt x="11920" y="6760"/>
                  <a:pt x="11955" y="6725"/>
                </a:cubicBezTo>
                <a:close/>
                <a:moveTo>
                  <a:pt x="10128" y="6920"/>
                </a:moveTo>
                <a:cubicBezTo>
                  <a:pt x="10111" y="7026"/>
                  <a:pt x="10111" y="7115"/>
                  <a:pt x="10093" y="7204"/>
                </a:cubicBezTo>
                <a:cubicBezTo>
                  <a:pt x="10022" y="7275"/>
                  <a:pt x="10022" y="7345"/>
                  <a:pt x="10022" y="7434"/>
                </a:cubicBezTo>
                <a:cubicBezTo>
                  <a:pt x="10040" y="7523"/>
                  <a:pt x="10057" y="7629"/>
                  <a:pt x="10075" y="7718"/>
                </a:cubicBezTo>
                <a:cubicBezTo>
                  <a:pt x="10075" y="7753"/>
                  <a:pt x="10075" y="7771"/>
                  <a:pt x="10093" y="7807"/>
                </a:cubicBezTo>
                <a:cubicBezTo>
                  <a:pt x="10022" y="7753"/>
                  <a:pt x="9986" y="7700"/>
                  <a:pt x="9986" y="7629"/>
                </a:cubicBezTo>
                <a:cubicBezTo>
                  <a:pt x="9951" y="7452"/>
                  <a:pt x="9951" y="7292"/>
                  <a:pt x="10004" y="7115"/>
                </a:cubicBezTo>
                <a:cubicBezTo>
                  <a:pt x="10022" y="7044"/>
                  <a:pt x="10040" y="6991"/>
                  <a:pt x="10093" y="6938"/>
                </a:cubicBezTo>
                <a:cubicBezTo>
                  <a:pt x="10093" y="6920"/>
                  <a:pt x="10111" y="6920"/>
                  <a:pt x="10128" y="6920"/>
                </a:cubicBezTo>
                <a:close/>
                <a:moveTo>
                  <a:pt x="12606" y="7572"/>
                </a:moveTo>
                <a:cubicBezTo>
                  <a:pt x="12614" y="7572"/>
                  <a:pt x="12622" y="7574"/>
                  <a:pt x="12629" y="7576"/>
                </a:cubicBezTo>
                <a:cubicBezTo>
                  <a:pt x="12647" y="7612"/>
                  <a:pt x="12647" y="7629"/>
                  <a:pt x="12629" y="7665"/>
                </a:cubicBezTo>
                <a:cubicBezTo>
                  <a:pt x="12594" y="7700"/>
                  <a:pt x="12558" y="7718"/>
                  <a:pt x="12523" y="7753"/>
                </a:cubicBezTo>
                <a:cubicBezTo>
                  <a:pt x="12452" y="7771"/>
                  <a:pt x="12381" y="7807"/>
                  <a:pt x="12310" y="7842"/>
                </a:cubicBezTo>
                <a:cubicBezTo>
                  <a:pt x="12310" y="7842"/>
                  <a:pt x="12292" y="7824"/>
                  <a:pt x="12292" y="7824"/>
                </a:cubicBezTo>
                <a:cubicBezTo>
                  <a:pt x="12292" y="7807"/>
                  <a:pt x="12310" y="7789"/>
                  <a:pt x="12310" y="7789"/>
                </a:cubicBezTo>
                <a:cubicBezTo>
                  <a:pt x="12363" y="7753"/>
                  <a:pt x="12399" y="7718"/>
                  <a:pt x="12416" y="7665"/>
                </a:cubicBezTo>
                <a:cubicBezTo>
                  <a:pt x="12434" y="7647"/>
                  <a:pt x="12452" y="7629"/>
                  <a:pt x="12452" y="7612"/>
                </a:cubicBezTo>
                <a:cubicBezTo>
                  <a:pt x="12513" y="7612"/>
                  <a:pt x="12561" y="7572"/>
                  <a:pt x="12606" y="7572"/>
                </a:cubicBezTo>
                <a:close/>
                <a:moveTo>
                  <a:pt x="10359" y="7718"/>
                </a:moveTo>
                <a:lnTo>
                  <a:pt x="10359" y="7718"/>
                </a:lnTo>
                <a:cubicBezTo>
                  <a:pt x="10377" y="7753"/>
                  <a:pt x="10377" y="7789"/>
                  <a:pt x="10394" y="7824"/>
                </a:cubicBezTo>
                <a:cubicBezTo>
                  <a:pt x="10412" y="7860"/>
                  <a:pt x="10448" y="7895"/>
                  <a:pt x="10465" y="7931"/>
                </a:cubicBezTo>
                <a:cubicBezTo>
                  <a:pt x="10412" y="7931"/>
                  <a:pt x="10377" y="7931"/>
                  <a:pt x="10377" y="7878"/>
                </a:cubicBezTo>
                <a:cubicBezTo>
                  <a:pt x="10359" y="7824"/>
                  <a:pt x="10341" y="7771"/>
                  <a:pt x="10359" y="7718"/>
                </a:cubicBezTo>
                <a:close/>
                <a:moveTo>
                  <a:pt x="12576" y="7789"/>
                </a:moveTo>
                <a:cubicBezTo>
                  <a:pt x="12541" y="7860"/>
                  <a:pt x="12505" y="7895"/>
                  <a:pt x="12452" y="7913"/>
                </a:cubicBezTo>
                <a:cubicBezTo>
                  <a:pt x="12431" y="7923"/>
                  <a:pt x="12405" y="7934"/>
                  <a:pt x="12373" y="7934"/>
                </a:cubicBezTo>
                <a:cubicBezTo>
                  <a:pt x="12349" y="7934"/>
                  <a:pt x="12322" y="7928"/>
                  <a:pt x="12292" y="7913"/>
                </a:cubicBezTo>
                <a:cubicBezTo>
                  <a:pt x="12363" y="7895"/>
                  <a:pt x="12399" y="7878"/>
                  <a:pt x="12452" y="7860"/>
                </a:cubicBezTo>
                <a:cubicBezTo>
                  <a:pt x="12487" y="7842"/>
                  <a:pt x="12523" y="7807"/>
                  <a:pt x="12576" y="7789"/>
                </a:cubicBezTo>
                <a:close/>
                <a:moveTo>
                  <a:pt x="10843" y="7108"/>
                </a:moveTo>
                <a:cubicBezTo>
                  <a:pt x="10853" y="7108"/>
                  <a:pt x="10863" y="7110"/>
                  <a:pt x="10873" y="7115"/>
                </a:cubicBezTo>
                <a:cubicBezTo>
                  <a:pt x="10873" y="7133"/>
                  <a:pt x="10873" y="7150"/>
                  <a:pt x="10856" y="7168"/>
                </a:cubicBezTo>
                <a:cubicBezTo>
                  <a:pt x="10838" y="7257"/>
                  <a:pt x="10820" y="7345"/>
                  <a:pt x="10802" y="7434"/>
                </a:cubicBezTo>
                <a:cubicBezTo>
                  <a:pt x="10785" y="7452"/>
                  <a:pt x="10785" y="7487"/>
                  <a:pt x="10767" y="7505"/>
                </a:cubicBezTo>
                <a:cubicBezTo>
                  <a:pt x="10714" y="7612"/>
                  <a:pt x="10678" y="7700"/>
                  <a:pt x="10660" y="7807"/>
                </a:cubicBezTo>
                <a:cubicBezTo>
                  <a:pt x="10643" y="7842"/>
                  <a:pt x="10643" y="7878"/>
                  <a:pt x="10625" y="7949"/>
                </a:cubicBezTo>
                <a:cubicBezTo>
                  <a:pt x="10536" y="7860"/>
                  <a:pt x="10483" y="7789"/>
                  <a:pt x="10519" y="7683"/>
                </a:cubicBezTo>
                <a:cubicBezTo>
                  <a:pt x="10519" y="7629"/>
                  <a:pt x="10536" y="7576"/>
                  <a:pt x="10554" y="7541"/>
                </a:cubicBezTo>
                <a:cubicBezTo>
                  <a:pt x="10607" y="7416"/>
                  <a:pt x="10660" y="7310"/>
                  <a:pt x="10731" y="7204"/>
                </a:cubicBezTo>
                <a:cubicBezTo>
                  <a:pt x="10749" y="7168"/>
                  <a:pt x="10767" y="7150"/>
                  <a:pt x="10785" y="7133"/>
                </a:cubicBezTo>
                <a:cubicBezTo>
                  <a:pt x="10797" y="7120"/>
                  <a:pt x="10819" y="7108"/>
                  <a:pt x="10843" y="7108"/>
                </a:cubicBezTo>
                <a:close/>
                <a:moveTo>
                  <a:pt x="11991" y="7079"/>
                </a:moveTo>
                <a:cubicBezTo>
                  <a:pt x="12079" y="7133"/>
                  <a:pt x="12133" y="7221"/>
                  <a:pt x="12186" y="7381"/>
                </a:cubicBezTo>
                <a:cubicBezTo>
                  <a:pt x="12257" y="7576"/>
                  <a:pt x="12239" y="7807"/>
                  <a:pt x="12186" y="7949"/>
                </a:cubicBezTo>
                <a:cubicBezTo>
                  <a:pt x="12168" y="7913"/>
                  <a:pt x="12168" y="7913"/>
                  <a:pt x="12168" y="7895"/>
                </a:cubicBezTo>
                <a:cubicBezTo>
                  <a:pt x="12150" y="7771"/>
                  <a:pt x="12115" y="7665"/>
                  <a:pt x="12062" y="7558"/>
                </a:cubicBezTo>
                <a:cubicBezTo>
                  <a:pt x="12062" y="7541"/>
                  <a:pt x="12062" y="7523"/>
                  <a:pt x="12062" y="7505"/>
                </a:cubicBezTo>
                <a:cubicBezTo>
                  <a:pt x="12062" y="7399"/>
                  <a:pt x="12026" y="7310"/>
                  <a:pt x="11991" y="7204"/>
                </a:cubicBezTo>
                <a:cubicBezTo>
                  <a:pt x="11991" y="7186"/>
                  <a:pt x="11973" y="7168"/>
                  <a:pt x="11973" y="7133"/>
                </a:cubicBezTo>
                <a:cubicBezTo>
                  <a:pt x="11973" y="7115"/>
                  <a:pt x="11991" y="7097"/>
                  <a:pt x="11991" y="7079"/>
                </a:cubicBezTo>
                <a:close/>
                <a:moveTo>
                  <a:pt x="11647" y="7217"/>
                </a:moveTo>
                <a:cubicBezTo>
                  <a:pt x="11685" y="7217"/>
                  <a:pt x="11714" y="7242"/>
                  <a:pt x="11742" y="7257"/>
                </a:cubicBezTo>
                <a:cubicBezTo>
                  <a:pt x="11831" y="7310"/>
                  <a:pt x="11902" y="7399"/>
                  <a:pt x="11955" y="7487"/>
                </a:cubicBezTo>
                <a:cubicBezTo>
                  <a:pt x="12026" y="7629"/>
                  <a:pt x="12079" y="7771"/>
                  <a:pt x="12097" y="7931"/>
                </a:cubicBezTo>
                <a:cubicBezTo>
                  <a:pt x="12097" y="7984"/>
                  <a:pt x="12097" y="8055"/>
                  <a:pt x="12097" y="8108"/>
                </a:cubicBezTo>
                <a:cubicBezTo>
                  <a:pt x="12079" y="8144"/>
                  <a:pt x="12079" y="8179"/>
                  <a:pt x="12026" y="8197"/>
                </a:cubicBezTo>
                <a:cubicBezTo>
                  <a:pt x="12017" y="8202"/>
                  <a:pt x="12008" y="8204"/>
                  <a:pt x="12001" y="8204"/>
                </a:cubicBezTo>
                <a:cubicBezTo>
                  <a:pt x="11980" y="8204"/>
                  <a:pt x="11963" y="8187"/>
                  <a:pt x="11938" y="8161"/>
                </a:cubicBezTo>
                <a:cubicBezTo>
                  <a:pt x="11955" y="8144"/>
                  <a:pt x="11955" y="8108"/>
                  <a:pt x="11955" y="8090"/>
                </a:cubicBezTo>
                <a:cubicBezTo>
                  <a:pt x="11973" y="7984"/>
                  <a:pt x="11991" y="7878"/>
                  <a:pt x="11973" y="7771"/>
                </a:cubicBezTo>
                <a:cubicBezTo>
                  <a:pt x="11920" y="7558"/>
                  <a:pt x="11849" y="7399"/>
                  <a:pt x="11636" y="7310"/>
                </a:cubicBezTo>
                <a:cubicBezTo>
                  <a:pt x="11636" y="7310"/>
                  <a:pt x="11636" y="7292"/>
                  <a:pt x="11636" y="7292"/>
                </a:cubicBezTo>
                <a:cubicBezTo>
                  <a:pt x="11618" y="7275"/>
                  <a:pt x="11601" y="7239"/>
                  <a:pt x="11618" y="7221"/>
                </a:cubicBezTo>
                <a:cubicBezTo>
                  <a:pt x="11628" y="7218"/>
                  <a:pt x="11638" y="7217"/>
                  <a:pt x="11647" y="7217"/>
                </a:cubicBezTo>
                <a:close/>
                <a:moveTo>
                  <a:pt x="10164" y="7257"/>
                </a:moveTo>
                <a:cubicBezTo>
                  <a:pt x="10164" y="7275"/>
                  <a:pt x="10182" y="7292"/>
                  <a:pt x="10199" y="7292"/>
                </a:cubicBezTo>
                <a:cubicBezTo>
                  <a:pt x="10217" y="7328"/>
                  <a:pt x="10235" y="7363"/>
                  <a:pt x="10252" y="7399"/>
                </a:cubicBezTo>
                <a:cubicBezTo>
                  <a:pt x="10270" y="7470"/>
                  <a:pt x="10288" y="7558"/>
                  <a:pt x="10288" y="7629"/>
                </a:cubicBezTo>
                <a:cubicBezTo>
                  <a:pt x="10288" y="7718"/>
                  <a:pt x="10288" y="7789"/>
                  <a:pt x="10306" y="7860"/>
                </a:cubicBezTo>
                <a:cubicBezTo>
                  <a:pt x="10323" y="7949"/>
                  <a:pt x="10377" y="8002"/>
                  <a:pt x="10483" y="8002"/>
                </a:cubicBezTo>
                <a:cubicBezTo>
                  <a:pt x="10489" y="8008"/>
                  <a:pt x="10495" y="8010"/>
                  <a:pt x="10501" y="8010"/>
                </a:cubicBezTo>
                <a:cubicBezTo>
                  <a:pt x="10515" y="8010"/>
                  <a:pt x="10530" y="8002"/>
                  <a:pt x="10554" y="8002"/>
                </a:cubicBezTo>
                <a:cubicBezTo>
                  <a:pt x="10572" y="8002"/>
                  <a:pt x="10607" y="8002"/>
                  <a:pt x="10625" y="8020"/>
                </a:cubicBezTo>
                <a:cubicBezTo>
                  <a:pt x="10625" y="8090"/>
                  <a:pt x="10643" y="8144"/>
                  <a:pt x="10643" y="8197"/>
                </a:cubicBezTo>
                <a:cubicBezTo>
                  <a:pt x="10625" y="8203"/>
                  <a:pt x="10607" y="8205"/>
                  <a:pt x="10589" y="8205"/>
                </a:cubicBezTo>
                <a:cubicBezTo>
                  <a:pt x="10554" y="8205"/>
                  <a:pt x="10519" y="8197"/>
                  <a:pt x="10483" y="8197"/>
                </a:cubicBezTo>
                <a:cubicBezTo>
                  <a:pt x="10412" y="8197"/>
                  <a:pt x="10359" y="8179"/>
                  <a:pt x="10323" y="8126"/>
                </a:cubicBezTo>
                <a:cubicBezTo>
                  <a:pt x="10288" y="8073"/>
                  <a:pt x="10252" y="8020"/>
                  <a:pt x="10217" y="7966"/>
                </a:cubicBezTo>
                <a:cubicBezTo>
                  <a:pt x="10146" y="7807"/>
                  <a:pt x="10111" y="7629"/>
                  <a:pt x="10093" y="7452"/>
                </a:cubicBezTo>
                <a:cubicBezTo>
                  <a:pt x="10093" y="7399"/>
                  <a:pt x="10093" y="7363"/>
                  <a:pt x="10111" y="7310"/>
                </a:cubicBezTo>
                <a:cubicBezTo>
                  <a:pt x="10111" y="7292"/>
                  <a:pt x="10128" y="7275"/>
                  <a:pt x="10164" y="7257"/>
                </a:cubicBezTo>
                <a:close/>
                <a:moveTo>
                  <a:pt x="11033" y="7345"/>
                </a:moveTo>
                <a:cubicBezTo>
                  <a:pt x="11051" y="7381"/>
                  <a:pt x="11051" y="7399"/>
                  <a:pt x="11051" y="7434"/>
                </a:cubicBezTo>
                <a:cubicBezTo>
                  <a:pt x="11033" y="7487"/>
                  <a:pt x="11033" y="7523"/>
                  <a:pt x="10997" y="7576"/>
                </a:cubicBezTo>
                <a:cubicBezTo>
                  <a:pt x="10926" y="7683"/>
                  <a:pt x="10891" y="7807"/>
                  <a:pt x="10856" y="7949"/>
                </a:cubicBezTo>
                <a:cubicBezTo>
                  <a:pt x="10838" y="8020"/>
                  <a:pt x="10820" y="8108"/>
                  <a:pt x="10838" y="8197"/>
                </a:cubicBezTo>
                <a:cubicBezTo>
                  <a:pt x="10838" y="8215"/>
                  <a:pt x="10838" y="8215"/>
                  <a:pt x="10838" y="8232"/>
                </a:cubicBezTo>
                <a:cubicBezTo>
                  <a:pt x="10731" y="8215"/>
                  <a:pt x="10696" y="8179"/>
                  <a:pt x="10696" y="8073"/>
                </a:cubicBezTo>
                <a:cubicBezTo>
                  <a:pt x="10678" y="7860"/>
                  <a:pt x="10731" y="7647"/>
                  <a:pt x="10873" y="7470"/>
                </a:cubicBezTo>
                <a:cubicBezTo>
                  <a:pt x="10909" y="7434"/>
                  <a:pt x="10944" y="7399"/>
                  <a:pt x="10980" y="7363"/>
                </a:cubicBezTo>
                <a:cubicBezTo>
                  <a:pt x="10980" y="7363"/>
                  <a:pt x="11015" y="7363"/>
                  <a:pt x="11033" y="7345"/>
                </a:cubicBezTo>
                <a:close/>
                <a:moveTo>
                  <a:pt x="11654" y="7399"/>
                </a:moveTo>
                <a:lnTo>
                  <a:pt x="11654" y="7399"/>
                </a:lnTo>
                <a:cubicBezTo>
                  <a:pt x="11778" y="7452"/>
                  <a:pt x="11867" y="7612"/>
                  <a:pt x="11902" y="7824"/>
                </a:cubicBezTo>
                <a:cubicBezTo>
                  <a:pt x="11938" y="8020"/>
                  <a:pt x="11867" y="8232"/>
                  <a:pt x="11725" y="8321"/>
                </a:cubicBezTo>
                <a:cubicBezTo>
                  <a:pt x="11813" y="8002"/>
                  <a:pt x="11742" y="7700"/>
                  <a:pt x="11654" y="7399"/>
                </a:cubicBezTo>
                <a:close/>
                <a:moveTo>
                  <a:pt x="11122" y="7541"/>
                </a:moveTo>
                <a:cubicBezTo>
                  <a:pt x="11086" y="7824"/>
                  <a:pt x="11068" y="8108"/>
                  <a:pt x="11086" y="8374"/>
                </a:cubicBezTo>
                <a:cubicBezTo>
                  <a:pt x="11062" y="8378"/>
                  <a:pt x="11041" y="8380"/>
                  <a:pt x="11022" y="8380"/>
                </a:cubicBezTo>
                <a:cubicBezTo>
                  <a:pt x="10958" y="8380"/>
                  <a:pt x="10923" y="8354"/>
                  <a:pt x="10909" y="8286"/>
                </a:cubicBezTo>
                <a:cubicBezTo>
                  <a:pt x="10909" y="8232"/>
                  <a:pt x="10909" y="8197"/>
                  <a:pt x="10909" y="8161"/>
                </a:cubicBezTo>
                <a:cubicBezTo>
                  <a:pt x="10909" y="7949"/>
                  <a:pt x="10962" y="7753"/>
                  <a:pt x="11086" y="7576"/>
                </a:cubicBezTo>
                <a:cubicBezTo>
                  <a:pt x="11086" y="7558"/>
                  <a:pt x="11104" y="7558"/>
                  <a:pt x="11122" y="7541"/>
                </a:cubicBezTo>
                <a:close/>
                <a:moveTo>
                  <a:pt x="11264" y="7416"/>
                </a:moveTo>
                <a:cubicBezTo>
                  <a:pt x="11334" y="7452"/>
                  <a:pt x="11370" y="7487"/>
                  <a:pt x="11370" y="7558"/>
                </a:cubicBezTo>
                <a:cubicBezTo>
                  <a:pt x="11370" y="7842"/>
                  <a:pt x="11370" y="8126"/>
                  <a:pt x="11352" y="8410"/>
                </a:cubicBezTo>
                <a:cubicBezTo>
                  <a:pt x="11352" y="8427"/>
                  <a:pt x="11352" y="8427"/>
                  <a:pt x="11352" y="8445"/>
                </a:cubicBezTo>
                <a:cubicBezTo>
                  <a:pt x="11330" y="8460"/>
                  <a:pt x="11307" y="8466"/>
                  <a:pt x="11285" y="8466"/>
                </a:cubicBezTo>
                <a:cubicBezTo>
                  <a:pt x="11254" y="8466"/>
                  <a:pt x="11223" y="8455"/>
                  <a:pt x="11193" y="8445"/>
                </a:cubicBezTo>
                <a:cubicBezTo>
                  <a:pt x="11193" y="8445"/>
                  <a:pt x="11175" y="8427"/>
                  <a:pt x="11175" y="8427"/>
                </a:cubicBezTo>
                <a:cubicBezTo>
                  <a:pt x="11175" y="8410"/>
                  <a:pt x="11157" y="8392"/>
                  <a:pt x="11157" y="8374"/>
                </a:cubicBezTo>
                <a:cubicBezTo>
                  <a:pt x="11157" y="8303"/>
                  <a:pt x="11139" y="8250"/>
                  <a:pt x="11139" y="8197"/>
                </a:cubicBezTo>
                <a:cubicBezTo>
                  <a:pt x="11139" y="8020"/>
                  <a:pt x="11157" y="7860"/>
                  <a:pt x="11157" y="7683"/>
                </a:cubicBezTo>
                <a:cubicBezTo>
                  <a:pt x="11175" y="7612"/>
                  <a:pt x="11193" y="7558"/>
                  <a:pt x="11193" y="7505"/>
                </a:cubicBezTo>
                <a:cubicBezTo>
                  <a:pt x="11210" y="7470"/>
                  <a:pt x="11228" y="7434"/>
                  <a:pt x="11264" y="7416"/>
                </a:cubicBezTo>
                <a:close/>
                <a:moveTo>
                  <a:pt x="11512" y="7363"/>
                </a:moveTo>
                <a:cubicBezTo>
                  <a:pt x="11565" y="7363"/>
                  <a:pt x="11583" y="7399"/>
                  <a:pt x="11601" y="7452"/>
                </a:cubicBezTo>
                <a:cubicBezTo>
                  <a:pt x="11618" y="7505"/>
                  <a:pt x="11636" y="7558"/>
                  <a:pt x="11636" y="7612"/>
                </a:cubicBezTo>
                <a:cubicBezTo>
                  <a:pt x="11671" y="7771"/>
                  <a:pt x="11689" y="7931"/>
                  <a:pt x="11689" y="8108"/>
                </a:cubicBezTo>
                <a:cubicBezTo>
                  <a:pt x="11689" y="8197"/>
                  <a:pt x="11671" y="8303"/>
                  <a:pt x="11618" y="8392"/>
                </a:cubicBezTo>
                <a:cubicBezTo>
                  <a:pt x="11583" y="8445"/>
                  <a:pt x="11547" y="8498"/>
                  <a:pt x="11476" y="8516"/>
                </a:cubicBezTo>
                <a:cubicBezTo>
                  <a:pt x="11459" y="8498"/>
                  <a:pt x="11441" y="8498"/>
                  <a:pt x="11441" y="8481"/>
                </a:cubicBezTo>
                <a:cubicBezTo>
                  <a:pt x="11441" y="8445"/>
                  <a:pt x="11423" y="8410"/>
                  <a:pt x="11423" y="8357"/>
                </a:cubicBezTo>
                <a:cubicBezTo>
                  <a:pt x="11441" y="8144"/>
                  <a:pt x="11441" y="7931"/>
                  <a:pt x="11441" y="7700"/>
                </a:cubicBezTo>
                <a:cubicBezTo>
                  <a:pt x="11441" y="7629"/>
                  <a:pt x="11441" y="7558"/>
                  <a:pt x="11441" y="7487"/>
                </a:cubicBezTo>
                <a:cubicBezTo>
                  <a:pt x="11441" y="7470"/>
                  <a:pt x="11459" y="7434"/>
                  <a:pt x="11459" y="7399"/>
                </a:cubicBezTo>
                <a:cubicBezTo>
                  <a:pt x="11476" y="7381"/>
                  <a:pt x="11494" y="7363"/>
                  <a:pt x="11512" y="7363"/>
                </a:cubicBezTo>
                <a:close/>
                <a:moveTo>
                  <a:pt x="14635" y="7409"/>
                </a:moveTo>
                <a:cubicBezTo>
                  <a:pt x="14695" y="7409"/>
                  <a:pt x="14754" y="7411"/>
                  <a:pt x="14811" y="7416"/>
                </a:cubicBezTo>
                <a:cubicBezTo>
                  <a:pt x="14971" y="7416"/>
                  <a:pt x="15113" y="7452"/>
                  <a:pt x="15254" y="7523"/>
                </a:cubicBezTo>
                <a:cubicBezTo>
                  <a:pt x="15503" y="7629"/>
                  <a:pt x="15716" y="7789"/>
                  <a:pt x="15893" y="7984"/>
                </a:cubicBezTo>
                <a:cubicBezTo>
                  <a:pt x="15999" y="8090"/>
                  <a:pt x="16088" y="8197"/>
                  <a:pt x="16177" y="8321"/>
                </a:cubicBezTo>
                <a:cubicBezTo>
                  <a:pt x="16319" y="8481"/>
                  <a:pt x="16461" y="8640"/>
                  <a:pt x="16602" y="8782"/>
                </a:cubicBezTo>
                <a:cubicBezTo>
                  <a:pt x="16620" y="8800"/>
                  <a:pt x="16638" y="8800"/>
                  <a:pt x="16656" y="8818"/>
                </a:cubicBezTo>
                <a:cubicBezTo>
                  <a:pt x="16656" y="8835"/>
                  <a:pt x="16656" y="8835"/>
                  <a:pt x="16656" y="8835"/>
                </a:cubicBezTo>
                <a:cubicBezTo>
                  <a:pt x="16620" y="8818"/>
                  <a:pt x="16585" y="8818"/>
                  <a:pt x="16567" y="8800"/>
                </a:cubicBezTo>
                <a:cubicBezTo>
                  <a:pt x="16478" y="8747"/>
                  <a:pt x="16390" y="8694"/>
                  <a:pt x="16301" y="8658"/>
                </a:cubicBezTo>
                <a:cubicBezTo>
                  <a:pt x="16212" y="8605"/>
                  <a:pt x="16124" y="8552"/>
                  <a:pt x="16035" y="8498"/>
                </a:cubicBezTo>
                <a:cubicBezTo>
                  <a:pt x="15804" y="8339"/>
                  <a:pt x="15538" y="8215"/>
                  <a:pt x="15254" y="8108"/>
                </a:cubicBezTo>
                <a:cubicBezTo>
                  <a:pt x="14953" y="8002"/>
                  <a:pt x="14634" y="7913"/>
                  <a:pt x="14314" y="7842"/>
                </a:cubicBezTo>
                <a:cubicBezTo>
                  <a:pt x="13927" y="7749"/>
                  <a:pt x="13527" y="7697"/>
                  <a:pt x="13136" y="7697"/>
                </a:cubicBezTo>
                <a:cubicBezTo>
                  <a:pt x="13079" y="7697"/>
                  <a:pt x="13023" y="7698"/>
                  <a:pt x="12966" y="7700"/>
                </a:cubicBezTo>
                <a:lnTo>
                  <a:pt x="12718" y="7718"/>
                </a:lnTo>
                <a:cubicBezTo>
                  <a:pt x="12718" y="7718"/>
                  <a:pt x="12718" y="7700"/>
                  <a:pt x="12718" y="7700"/>
                </a:cubicBezTo>
                <a:cubicBezTo>
                  <a:pt x="12718" y="7683"/>
                  <a:pt x="12718" y="7683"/>
                  <a:pt x="12718" y="7665"/>
                </a:cubicBezTo>
                <a:cubicBezTo>
                  <a:pt x="12736" y="7665"/>
                  <a:pt x="12753" y="7647"/>
                  <a:pt x="12771" y="7647"/>
                </a:cubicBezTo>
                <a:cubicBezTo>
                  <a:pt x="13037" y="7576"/>
                  <a:pt x="13303" y="7523"/>
                  <a:pt x="13569" y="7487"/>
                </a:cubicBezTo>
                <a:cubicBezTo>
                  <a:pt x="13764" y="7470"/>
                  <a:pt x="13977" y="7452"/>
                  <a:pt x="14190" y="7434"/>
                </a:cubicBezTo>
                <a:cubicBezTo>
                  <a:pt x="14341" y="7422"/>
                  <a:pt x="14491" y="7409"/>
                  <a:pt x="14635" y="7409"/>
                </a:cubicBezTo>
                <a:close/>
                <a:moveTo>
                  <a:pt x="16034" y="3929"/>
                </a:moveTo>
                <a:cubicBezTo>
                  <a:pt x="16111" y="3929"/>
                  <a:pt x="16188" y="3933"/>
                  <a:pt x="16265" y="3940"/>
                </a:cubicBezTo>
                <a:cubicBezTo>
                  <a:pt x="16567" y="3958"/>
                  <a:pt x="16851" y="4064"/>
                  <a:pt x="17081" y="4277"/>
                </a:cubicBezTo>
                <a:cubicBezTo>
                  <a:pt x="17241" y="4401"/>
                  <a:pt x="17347" y="4578"/>
                  <a:pt x="17401" y="4774"/>
                </a:cubicBezTo>
                <a:cubicBezTo>
                  <a:pt x="17401" y="4862"/>
                  <a:pt x="17418" y="4933"/>
                  <a:pt x="17401" y="5004"/>
                </a:cubicBezTo>
                <a:cubicBezTo>
                  <a:pt x="17401" y="5093"/>
                  <a:pt x="17383" y="5182"/>
                  <a:pt x="17365" y="5270"/>
                </a:cubicBezTo>
                <a:cubicBezTo>
                  <a:pt x="17365" y="5306"/>
                  <a:pt x="17347" y="5341"/>
                  <a:pt x="17347" y="5359"/>
                </a:cubicBezTo>
                <a:cubicBezTo>
                  <a:pt x="17347" y="5465"/>
                  <a:pt x="17365" y="5572"/>
                  <a:pt x="17454" y="5643"/>
                </a:cubicBezTo>
                <a:cubicBezTo>
                  <a:pt x="17525" y="5714"/>
                  <a:pt x="17614" y="5785"/>
                  <a:pt x="17684" y="5856"/>
                </a:cubicBezTo>
                <a:cubicBezTo>
                  <a:pt x="17755" y="5909"/>
                  <a:pt x="17809" y="5944"/>
                  <a:pt x="17862" y="5997"/>
                </a:cubicBezTo>
                <a:cubicBezTo>
                  <a:pt x="18004" y="6122"/>
                  <a:pt x="18110" y="6281"/>
                  <a:pt x="18181" y="6459"/>
                </a:cubicBezTo>
                <a:cubicBezTo>
                  <a:pt x="18234" y="6583"/>
                  <a:pt x="18252" y="6689"/>
                  <a:pt x="18288" y="6813"/>
                </a:cubicBezTo>
                <a:cubicBezTo>
                  <a:pt x="18305" y="6991"/>
                  <a:pt x="18341" y="7168"/>
                  <a:pt x="18358" y="7345"/>
                </a:cubicBezTo>
                <a:cubicBezTo>
                  <a:pt x="18394" y="7612"/>
                  <a:pt x="18429" y="7878"/>
                  <a:pt x="18394" y="8161"/>
                </a:cubicBezTo>
                <a:cubicBezTo>
                  <a:pt x="18376" y="8321"/>
                  <a:pt x="18323" y="8481"/>
                  <a:pt x="18217" y="8623"/>
                </a:cubicBezTo>
                <a:cubicBezTo>
                  <a:pt x="18075" y="8782"/>
                  <a:pt x="17915" y="8924"/>
                  <a:pt x="17720" y="9031"/>
                </a:cubicBezTo>
                <a:cubicBezTo>
                  <a:pt x="17618" y="9074"/>
                  <a:pt x="17504" y="9106"/>
                  <a:pt x="17387" y="9106"/>
                </a:cubicBezTo>
                <a:cubicBezTo>
                  <a:pt x="17362" y="9106"/>
                  <a:pt x="17337" y="9105"/>
                  <a:pt x="17312" y="9102"/>
                </a:cubicBezTo>
                <a:cubicBezTo>
                  <a:pt x="17188" y="9084"/>
                  <a:pt x="17064" y="9066"/>
                  <a:pt x="16957" y="8977"/>
                </a:cubicBezTo>
                <a:cubicBezTo>
                  <a:pt x="16904" y="8924"/>
                  <a:pt x="16833" y="8871"/>
                  <a:pt x="16762" y="8818"/>
                </a:cubicBezTo>
                <a:cubicBezTo>
                  <a:pt x="16567" y="8640"/>
                  <a:pt x="16390" y="8445"/>
                  <a:pt x="16230" y="8250"/>
                </a:cubicBezTo>
                <a:cubicBezTo>
                  <a:pt x="16141" y="8161"/>
                  <a:pt x="16070" y="8073"/>
                  <a:pt x="15999" y="7984"/>
                </a:cubicBezTo>
                <a:cubicBezTo>
                  <a:pt x="15840" y="7807"/>
                  <a:pt x="15662" y="7647"/>
                  <a:pt x="15450" y="7541"/>
                </a:cubicBezTo>
                <a:cubicBezTo>
                  <a:pt x="15290" y="7434"/>
                  <a:pt x="15113" y="7363"/>
                  <a:pt x="14917" y="7345"/>
                </a:cubicBezTo>
                <a:cubicBezTo>
                  <a:pt x="14776" y="7328"/>
                  <a:pt x="14634" y="7328"/>
                  <a:pt x="14492" y="7328"/>
                </a:cubicBezTo>
                <a:cubicBezTo>
                  <a:pt x="14279" y="7345"/>
                  <a:pt x="14084" y="7363"/>
                  <a:pt x="13871" y="7381"/>
                </a:cubicBezTo>
                <a:cubicBezTo>
                  <a:pt x="13498" y="7416"/>
                  <a:pt x="13144" y="7470"/>
                  <a:pt x="12789" y="7558"/>
                </a:cubicBezTo>
                <a:cubicBezTo>
                  <a:pt x="12753" y="7576"/>
                  <a:pt x="12736" y="7576"/>
                  <a:pt x="12718" y="7576"/>
                </a:cubicBezTo>
                <a:cubicBezTo>
                  <a:pt x="12718" y="7576"/>
                  <a:pt x="12700" y="7558"/>
                  <a:pt x="12700" y="7558"/>
                </a:cubicBezTo>
                <a:cubicBezTo>
                  <a:pt x="12687" y="7518"/>
                  <a:pt x="12654" y="7498"/>
                  <a:pt x="12615" y="7498"/>
                </a:cubicBezTo>
                <a:cubicBezTo>
                  <a:pt x="12603" y="7498"/>
                  <a:pt x="12589" y="7501"/>
                  <a:pt x="12576" y="7505"/>
                </a:cubicBezTo>
                <a:cubicBezTo>
                  <a:pt x="12541" y="7523"/>
                  <a:pt x="12523" y="7523"/>
                  <a:pt x="12487" y="7541"/>
                </a:cubicBezTo>
                <a:cubicBezTo>
                  <a:pt x="12505" y="7470"/>
                  <a:pt x="12505" y="7416"/>
                  <a:pt x="12523" y="7363"/>
                </a:cubicBezTo>
                <a:cubicBezTo>
                  <a:pt x="12538" y="7366"/>
                  <a:pt x="12552" y="7368"/>
                  <a:pt x="12565" y="7368"/>
                </a:cubicBezTo>
                <a:cubicBezTo>
                  <a:pt x="12629" y="7368"/>
                  <a:pt x="12668" y="7333"/>
                  <a:pt x="12682" y="7275"/>
                </a:cubicBezTo>
                <a:cubicBezTo>
                  <a:pt x="12700" y="7239"/>
                  <a:pt x="12700" y="7204"/>
                  <a:pt x="12718" y="7186"/>
                </a:cubicBezTo>
                <a:cubicBezTo>
                  <a:pt x="12718" y="7168"/>
                  <a:pt x="12718" y="7150"/>
                  <a:pt x="12718" y="7115"/>
                </a:cubicBezTo>
                <a:cubicBezTo>
                  <a:pt x="12789" y="7097"/>
                  <a:pt x="12860" y="7079"/>
                  <a:pt x="12931" y="7062"/>
                </a:cubicBezTo>
                <a:cubicBezTo>
                  <a:pt x="13215" y="6991"/>
                  <a:pt x="13498" y="6938"/>
                  <a:pt x="13782" y="6902"/>
                </a:cubicBezTo>
                <a:cubicBezTo>
                  <a:pt x="13995" y="6867"/>
                  <a:pt x="14190" y="6849"/>
                  <a:pt x="14403" y="6831"/>
                </a:cubicBezTo>
                <a:cubicBezTo>
                  <a:pt x="14686" y="6831"/>
                  <a:pt x="14951" y="6831"/>
                  <a:pt x="15234" y="6849"/>
                </a:cubicBezTo>
                <a:lnTo>
                  <a:pt x="15234" y="6849"/>
                </a:lnTo>
                <a:cubicBezTo>
                  <a:pt x="15219" y="6847"/>
                  <a:pt x="15218" y="6831"/>
                  <a:pt x="15201" y="6831"/>
                </a:cubicBezTo>
                <a:cubicBezTo>
                  <a:pt x="15077" y="6813"/>
                  <a:pt x="14953" y="6813"/>
                  <a:pt x="14811" y="6813"/>
                </a:cubicBezTo>
                <a:cubicBezTo>
                  <a:pt x="14545" y="6813"/>
                  <a:pt x="14279" y="6813"/>
                  <a:pt x="14013" y="6849"/>
                </a:cubicBezTo>
                <a:cubicBezTo>
                  <a:pt x="13605" y="6884"/>
                  <a:pt x="13179" y="6955"/>
                  <a:pt x="12771" y="7079"/>
                </a:cubicBezTo>
                <a:lnTo>
                  <a:pt x="12736" y="7079"/>
                </a:lnTo>
                <a:cubicBezTo>
                  <a:pt x="12753" y="7062"/>
                  <a:pt x="12771" y="7062"/>
                  <a:pt x="12789" y="7044"/>
                </a:cubicBezTo>
                <a:cubicBezTo>
                  <a:pt x="13090" y="6920"/>
                  <a:pt x="13427" y="6813"/>
                  <a:pt x="13764" y="6742"/>
                </a:cubicBezTo>
                <a:cubicBezTo>
                  <a:pt x="13729" y="6742"/>
                  <a:pt x="13729" y="6725"/>
                  <a:pt x="13711" y="6725"/>
                </a:cubicBezTo>
                <a:cubicBezTo>
                  <a:pt x="13374" y="6796"/>
                  <a:pt x="13037" y="6920"/>
                  <a:pt x="12700" y="7044"/>
                </a:cubicBezTo>
                <a:cubicBezTo>
                  <a:pt x="12700" y="7008"/>
                  <a:pt x="12682" y="6991"/>
                  <a:pt x="12665" y="6973"/>
                </a:cubicBezTo>
                <a:cubicBezTo>
                  <a:pt x="12665" y="6938"/>
                  <a:pt x="12647" y="6920"/>
                  <a:pt x="12629" y="6884"/>
                </a:cubicBezTo>
                <a:cubicBezTo>
                  <a:pt x="12647" y="6867"/>
                  <a:pt x="12682" y="6849"/>
                  <a:pt x="12700" y="6831"/>
                </a:cubicBezTo>
                <a:cubicBezTo>
                  <a:pt x="12878" y="6742"/>
                  <a:pt x="13055" y="6636"/>
                  <a:pt x="13232" y="6547"/>
                </a:cubicBezTo>
                <a:cubicBezTo>
                  <a:pt x="13906" y="6228"/>
                  <a:pt x="14616" y="6015"/>
                  <a:pt x="15343" y="5873"/>
                </a:cubicBezTo>
                <a:cubicBezTo>
                  <a:pt x="15556" y="5838"/>
                  <a:pt x="15769" y="5802"/>
                  <a:pt x="15999" y="5785"/>
                </a:cubicBezTo>
                <a:cubicBezTo>
                  <a:pt x="16106" y="5785"/>
                  <a:pt x="16195" y="5785"/>
                  <a:pt x="16301" y="5767"/>
                </a:cubicBezTo>
                <a:lnTo>
                  <a:pt x="16372" y="5767"/>
                </a:lnTo>
                <a:cubicBezTo>
                  <a:pt x="16313" y="5767"/>
                  <a:pt x="16246" y="5759"/>
                  <a:pt x="16176" y="5759"/>
                </a:cubicBezTo>
                <a:cubicBezTo>
                  <a:pt x="16141" y="5759"/>
                  <a:pt x="16106" y="5761"/>
                  <a:pt x="16070" y="5767"/>
                </a:cubicBezTo>
                <a:cubicBezTo>
                  <a:pt x="15787" y="5767"/>
                  <a:pt x="15485" y="5820"/>
                  <a:pt x="15183" y="5873"/>
                </a:cubicBezTo>
                <a:cubicBezTo>
                  <a:pt x="14297" y="6051"/>
                  <a:pt x="13445" y="6352"/>
                  <a:pt x="12647" y="6813"/>
                </a:cubicBezTo>
                <a:cubicBezTo>
                  <a:pt x="12647" y="6826"/>
                  <a:pt x="12638" y="6838"/>
                  <a:pt x="12627" y="6838"/>
                </a:cubicBezTo>
                <a:cubicBezTo>
                  <a:pt x="12622" y="6838"/>
                  <a:pt x="12617" y="6836"/>
                  <a:pt x="12612" y="6831"/>
                </a:cubicBezTo>
                <a:cubicBezTo>
                  <a:pt x="12612" y="6796"/>
                  <a:pt x="12629" y="6778"/>
                  <a:pt x="12629" y="6760"/>
                </a:cubicBezTo>
                <a:cubicBezTo>
                  <a:pt x="12629" y="6725"/>
                  <a:pt x="12647" y="6707"/>
                  <a:pt x="12647" y="6671"/>
                </a:cubicBezTo>
                <a:cubicBezTo>
                  <a:pt x="12665" y="6654"/>
                  <a:pt x="12700" y="6636"/>
                  <a:pt x="12718" y="6618"/>
                </a:cubicBezTo>
                <a:cubicBezTo>
                  <a:pt x="13215" y="6228"/>
                  <a:pt x="13764" y="5909"/>
                  <a:pt x="14332" y="5625"/>
                </a:cubicBezTo>
                <a:cubicBezTo>
                  <a:pt x="14616" y="5483"/>
                  <a:pt x="14935" y="5359"/>
                  <a:pt x="15254" y="5270"/>
                </a:cubicBezTo>
                <a:cubicBezTo>
                  <a:pt x="15343" y="5252"/>
                  <a:pt x="15432" y="5235"/>
                  <a:pt x="15520" y="5217"/>
                </a:cubicBezTo>
                <a:lnTo>
                  <a:pt x="15432" y="5217"/>
                </a:lnTo>
                <a:cubicBezTo>
                  <a:pt x="15343" y="5235"/>
                  <a:pt x="15254" y="5252"/>
                  <a:pt x="15166" y="5270"/>
                </a:cubicBezTo>
                <a:cubicBezTo>
                  <a:pt x="14829" y="5359"/>
                  <a:pt x="14509" y="5501"/>
                  <a:pt x="14208" y="5643"/>
                </a:cubicBezTo>
                <a:cubicBezTo>
                  <a:pt x="13694" y="5909"/>
                  <a:pt x="13197" y="6210"/>
                  <a:pt x="12718" y="6565"/>
                </a:cubicBezTo>
                <a:cubicBezTo>
                  <a:pt x="12700" y="6583"/>
                  <a:pt x="12665" y="6601"/>
                  <a:pt x="12647" y="6618"/>
                </a:cubicBezTo>
                <a:cubicBezTo>
                  <a:pt x="12612" y="6547"/>
                  <a:pt x="12612" y="6459"/>
                  <a:pt x="12576" y="6388"/>
                </a:cubicBezTo>
                <a:cubicBezTo>
                  <a:pt x="12558" y="6317"/>
                  <a:pt x="12541" y="6246"/>
                  <a:pt x="12505" y="6175"/>
                </a:cubicBezTo>
                <a:cubicBezTo>
                  <a:pt x="12470" y="6104"/>
                  <a:pt x="12434" y="6033"/>
                  <a:pt x="12381" y="5962"/>
                </a:cubicBezTo>
                <a:cubicBezTo>
                  <a:pt x="12416" y="5944"/>
                  <a:pt x="12434" y="5909"/>
                  <a:pt x="12452" y="5891"/>
                </a:cubicBezTo>
                <a:cubicBezTo>
                  <a:pt x="12612" y="5731"/>
                  <a:pt x="12771" y="5572"/>
                  <a:pt x="12931" y="5412"/>
                </a:cubicBezTo>
                <a:cubicBezTo>
                  <a:pt x="13090" y="5252"/>
                  <a:pt x="13250" y="5111"/>
                  <a:pt x="13427" y="4969"/>
                </a:cubicBezTo>
                <a:cubicBezTo>
                  <a:pt x="13960" y="4561"/>
                  <a:pt x="14545" y="4241"/>
                  <a:pt x="15183" y="4064"/>
                </a:cubicBezTo>
                <a:cubicBezTo>
                  <a:pt x="15464" y="3980"/>
                  <a:pt x="15745" y="3929"/>
                  <a:pt x="16034" y="3929"/>
                </a:cubicBezTo>
                <a:close/>
                <a:moveTo>
                  <a:pt x="9915" y="7629"/>
                </a:moveTo>
                <a:cubicBezTo>
                  <a:pt x="9933" y="7771"/>
                  <a:pt x="10004" y="7860"/>
                  <a:pt x="10128" y="7913"/>
                </a:cubicBezTo>
                <a:cubicBezTo>
                  <a:pt x="10146" y="7949"/>
                  <a:pt x="10164" y="7984"/>
                  <a:pt x="10164" y="8020"/>
                </a:cubicBezTo>
                <a:cubicBezTo>
                  <a:pt x="10164" y="8037"/>
                  <a:pt x="10146" y="8037"/>
                  <a:pt x="10146" y="8037"/>
                </a:cubicBezTo>
                <a:cubicBezTo>
                  <a:pt x="10128" y="8037"/>
                  <a:pt x="10128" y="8055"/>
                  <a:pt x="10111" y="8055"/>
                </a:cubicBezTo>
                <a:cubicBezTo>
                  <a:pt x="9525" y="8215"/>
                  <a:pt x="8975" y="8445"/>
                  <a:pt x="8443" y="8711"/>
                </a:cubicBezTo>
                <a:cubicBezTo>
                  <a:pt x="7929" y="8977"/>
                  <a:pt x="7432" y="9297"/>
                  <a:pt x="6989" y="9669"/>
                </a:cubicBezTo>
                <a:cubicBezTo>
                  <a:pt x="6953" y="9722"/>
                  <a:pt x="6918" y="9758"/>
                  <a:pt x="6865" y="9793"/>
                </a:cubicBezTo>
                <a:lnTo>
                  <a:pt x="6882" y="9811"/>
                </a:lnTo>
                <a:cubicBezTo>
                  <a:pt x="6936" y="9776"/>
                  <a:pt x="6971" y="9740"/>
                  <a:pt x="7024" y="9705"/>
                </a:cubicBezTo>
                <a:cubicBezTo>
                  <a:pt x="7627" y="9208"/>
                  <a:pt x="8284" y="8800"/>
                  <a:pt x="9011" y="8498"/>
                </a:cubicBezTo>
                <a:cubicBezTo>
                  <a:pt x="9366" y="8339"/>
                  <a:pt x="9720" y="8197"/>
                  <a:pt x="10111" y="8090"/>
                </a:cubicBezTo>
                <a:cubicBezTo>
                  <a:pt x="10128" y="8090"/>
                  <a:pt x="10164" y="8073"/>
                  <a:pt x="10199" y="8073"/>
                </a:cubicBezTo>
                <a:cubicBezTo>
                  <a:pt x="10217" y="8108"/>
                  <a:pt x="10235" y="8126"/>
                  <a:pt x="10252" y="8144"/>
                </a:cubicBezTo>
                <a:cubicBezTo>
                  <a:pt x="10252" y="8161"/>
                  <a:pt x="10252" y="8161"/>
                  <a:pt x="10270" y="8179"/>
                </a:cubicBezTo>
                <a:cubicBezTo>
                  <a:pt x="10235" y="8197"/>
                  <a:pt x="10199" y="8215"/>
                  <a:pt x="10182" y="8232"/>
                </a:cubicBezTo>
                <a:cubicBezTo>
                  <a:pt x="9667" y="8516"/>
                  <a:pt x="9188" y="8835"/>
                  <a:pt x="8763" y="9208"/>
                </a:cubicBezTo>
                <a:cubicBezTo>
                  <a:pt x="8567" y="9350"/>
                  <a:pt x="8408" y="9509"/>
                  <a:pt x="8230" y="9669"/>
                </a:cubicBezTo>
                <a:cubicBezTo>
                  <a:pt x="8213" y="9705"/>
                  <a:pt x="8195" y="9722"/>
                  <a:pt x="8177" y="9740"/>
                </a:cubicBezTo>
                <a:cubicBezTo>
                  <a:pt x="8496" y="9456"/>
                  <a:pt x="8833" y="9155"/>
                  <a:pt x="9188" y="8906"/>
                </a:cubicBezTo>
                <a:cubicBezTo>
                  <a:pt x="9543" y="8640"/>
                  <a:pt x="9898" y="8410"/>
                  <a:pt x="10288" y="8197"/>
                </a:cubicBezTo>
                <a:cubicBezTo>
                  <a:pt x="10323" y="8232"/>
                  <a:pt x="10341" y="8232"/>
                  <a:pt x="10377" y="8250"/>
                </a:cubicBezTo>
                <a:cubicBezTo>
                  <a:pt x="10341" y="8303"/>
                  <a:pt x="10306" y="8321"/>
                  <a:pt x="10288" y="8357"/>
                </a:cubicBezTo>
                <a:cubicBezTo>
                  <a:pt x="10252" y="8392"/>
                  <a:pt x="10217" y="8427"/>
                  <a:pt x="10182" y="8445"/>
                </a:cubicBezTo>
                <a:lnTo>
                  <a:pt x="10093" y="8552"/>
                </a:lnTo>
                <a:cubicBezTo>
                  <a:pt x="10057" y="8587"/>
                  <a:pt x="10022" y="8623"/>
                  <a:pt x="9986" y="8640"/>
                </a:cubicBezTo>
                <a:cubicBezTo>
                  <a:pt x="9969" y="8676"/>
                  <a:pt x="9933" y="8711"/>
                  <a:pt x="9898" y="8747"/>
                </a:cubicBezTo>
                <a:cubicBezTo>
                  <a:pt x="9862" y="8782"/>
                  <a:pt x="9845" y="8818"/>
                  <a:pt x="9809" y="8853"/>
                </a:cubicBezTo>
                <a:cubicBezTo>
                  <a:pt x="9774" y="8889"/>
                  <a:pt x="9756" y="8906"/>
                  <a:pt x="9720" y="8942"/>
                </a:cubicBezTo>
                <a:cubicBezTo>
                  <a:pt x="9685" y="8977"/>
                  <a:pt x="9667" y="9013"/>
                  <a:pt x="9632" y="9048"/>
                </a:cubicBezTo>
                <a:cubicBezTo>
                  <a:pt x="9614" y="9084"/>
                  <a:pt x="9578" y="9119"/>
                  <a:pt x="9561" y="9155"/>
                </a:cubicBezTo>
                <a:cubicBezTo>
                  <a:pt x="9525" y="9190"/>
                  <a:pt x="9507" y="9243"/>
                  <a:pt x="9472" y="9279"/>
                </a:cubicBezTo>
                <a:cubicBezTo>
                  <a:pt x="9454" y="9314"/>
                  <a:pt x="9419" y="9332"/>
                  <a:pt x="9419" y="9385"/>
                </a:cubicBezTo>
                <a:cubicBezTo>
                  <a:pt x="9490" y="9314"/>
                  <a:pt x="9525" y="9226"/>
                  <a:pt x="9596" y="9155"/>
                </a:cubicBezTo>
                <a:cubicBezTo>
                  <a:pt x="9667" y="9066"/>
                  <a:pt x="9720" y="8995"/>
                  <a:pt x="9791" y="8906"/>
                </a:cubicBezTo>
                <a:cubicBezTo>
                  <a:pt x="9862" y="8835"/>
                  <a:pt x="9915" y="8764"/>
                  <a:pt x="9986" y="8694"/>
                </a:cubicBezTo>
                <a:cubicBezTo>
                  <a:pt x="10057" y="8623"/>
                  <a:pt x="10128" y="8552"/>
                  <a:pt x="10199" y="8463"/>
                </a:cubicBezTo>
                <a:cubicBezTo>
                  <a:pt x="10270" y="8392"/>
                  <a:pt x="10341" y="8321"/>
                  <a:pt x="10412" y="8268"/>
                </a:cubicBezTo>
                <a:cubicBezTo>
                  <a:pt x="10465" y="8268"/>
                  <a:pt x="10501" y="8286"/>
                  <a:pt x="10519" y="8286"/>
                </a:cubicBezTo>
                <a:lnTo>
                  <a:pt x="10625" y="8286"/>
                </a:lnTo>
                <a:cubicBezTo>
                  <a:pt x="10649" y="8286"/>
                  <a:pt x="10664" y="8278"/>
                  <a:pt x="10683" y="8278"/>
                </a:cubicBezTo>
                <a:cubicBezTo>
                  <a:pt x="10692" y="8278"/>
                  <a:pt x="10702" y="8280"/>
                  <a:pt x="10714" y="8286"/>
                </a:cubicBezTo>
                <a:cubicBezTo>
                  <a:pt x="10448" y="8658"/>
                  <a:pt x="10199" y="9048"/>
                  <a:pt x="9986" y="9456"/>
                </a:cubicBezTo>
                <a:cubicBezTo>
                  <a:pt x="9756" y="9900"/>
                  <a:pt x="9454" y="10591"/>
                  <a:pt x="9437" y="10716"/>
                </a:cubicBezTo>
                <a:lnTo>
                  <a:pt x="9454" y="10662"/>
                </a:lnTo>
                <a:cubicBezTo>
                  <a:pt x="9578" y="10396"/>
                  <a:pt x="9703" y="10130"/>
                  <a:pt x="9827" y="9864"/>
                </a:cubicBezTo>
                <a:cubicBezTo>
                  <a:pt x="10075" y="9350"/>
                  <a:pt x="10359" y="8853"/>
                  <a:pt x="10696" y="8374"/>
                </a:cubicBezTo>
                <a:cubicBezTo>
                  <a:pt x="10714" y="8339"/>
                  <a:pt x="10731" y="8321"/>
                  <a:pt x="10767" y="8286"/>
                </a:cubicBezTo>
                <a:cubicBezTo>
                  <a:pt x="10802" y="8303"/>
                  <a:pt x="10838" y="8321"/>
                  <a:pt x="10873" y="8339"/>
                </a:cubicBezTo>
                <a:cubicBezTo>
                  <a:pt x="10856" y="8357"/>
                  <a:pt x="10838" y="8392"/>
                  <a:pt x="10820" y="8410"/>
                </a:cubicBezTo>
                <a:cubicBezTo>
                  <a:pt x="10501" y="8995"/>
                  <a:pt x="10252" y="9598"/>
                  <a:pt x="10057" y="10237"/>
                </a:cubicBezTo>
                <a:cubicBezTo>
                  <a:pt x="9969" y="10520"/>
                  <a:pt x="9880" y="10804"/>
                  <a:pt x="9827" y="11088"/>
                </a:cubicBezTo>
                <a:cubicBezTo>
                  <a:pt x="9827" y="11124"/>
                  <a:pt x="9827" y="11124"/>
                  <a:pt x="9827" y="11159"/>
                </a:cubicBezTo>
                <a:cubicBezTo>
                  <a:pt x="10057" y="10201"/>
                  <a:pt x="10377" y="9261"/>
                  <a:pt x="10873" y="8392"/>
                </a:cubicBezTo>
                <a:cubicBezTo>
                  <a:pt x="10919" y="8426"/>
                  <a:pt x="10965" y="8446"/>
                  <a:pt x="11016" y="8446"/>
                </a:cubicBezTo>
                <a:cubicBezTo>
                  <a:pt x="11043" y="8446"/>
                  <a:pt x="11072" y="8440"/>
                  <a:pt x="11104" y="8427"/>
                </a:cubicBezTo>
                <a:cubicBezTo>
                  <a:pt x="11139" y="8516"/>
                  <a:pt x="11193" y="8534"/>
                  <a:pt x="11281" y="8552"/>
                </a:cubicBezTo>
                <a:cubicBezTo>
                  <a:pt x="11281" y="8587"/>
                  <a:pt x="11299" y="8623"/>
                  <a:pt x="11317" y="8658"/>
                </a:cubicBezTo>
                <a:cubicBezTo>
                  <a:pt x="11264" y="8889"/>
                  <a:pt x="11228" y="9119"/>
                  <a:pt x="11210" y="9332"/>
                </a:cubicBezTo>
                <a:cubicBezTo>
                  <a:pt x="11193" y="9580"/>
                  <a:pt x="11175" y="9829"/>
                  <a:pt x="11157" y="10077"/>
                </a:cubicBezTo>
                <a:cubicBezTo>
                  <a:pt x="11139" y="10237"/>
                  <a:pt x="11139" y="10379"/>
                  <a:pt x="11139" y="10538"/>
                </a:cubicBezTo>
                <a:cubicBezTo>
                  <a:pt x="11139" y="10680"/>
                  <a:pt x="11139" y="10840"/>
                  <a:pt x="11139" y="10999"/>
                </a:cubicBezTo>
                <a:cubicBezTo>
                  <a:pt x="11157" y="11212"/>
                  <a:pt x="11157" y="11425"/>
                  <a:pt x="11157" y="11638"/>
                </a:cubicBezTo>
                <a:cubicBezTo>
                  <a:pt x="11157" y="11762"/>
                  <a:pt x="11157" y="11886"/>
                  <a:pt x="11122" y="12010"/>
                </a:cubicBezTo>
                <a:cubicBezTo>
                  <a:pt x="11086" y="12152"/>
                  <a:pt x="11015" y="12276"/>
                  <a:pt x="10891" y="12365"/>
                </a:cubicBezTo>
                <a:cubicBezTo>
                  <a:pt x="10838" y="12383"/>
                  <a:pt x="10802" y="12418"/>
                  <a:pt x="10749" y="12454"/>
                </a:cubicBezTo>
                <a:cubicBezTo>
                  <a:pt x="10589" y="12596"/>
                  <a:pt x="10412" y="12684"/>
                  <a:pt x="10217" y="12738"/>
                </a:cubicBezTo>
                <a:cubicBezTo>
                  <a:pt x="10143" y="12762"/>
                  <a:pt x="10073" y="12776"/>
                  <a:pt x="10004" y="12776"/>
                </a:cubicBezTo>
                <a:cubicBezTo>
                  <a:pt x="9926" y="12776"/>
                  <a:pt x="9850" y="12758"/>
                  <a:pt x="9774" y="12720"/>
                </a:cubicBezTo>
                <a:cubicBezTo>
                  <a:pt x="9720" y="12702"/>
                  <a:pt x="9667" y="12667"/>
                  <a:pt x="9596" y="12649"/>
                </a:cubicBezTo>
                <a:cubicBezTo>
                  <a:pt x="9454" y="12560"/>
                  <a:pt x="9312" y="12472"/>
                  <a:pt x="9188" y="12365"/>
                </a:cubicBezTo>
                <a:lnTo>
                  <a:pt x="8709" y="11957"/>
                </a:lnTo>
                <a:cubicBezTo>
                  <a:pt x="8567" y="11833"/>
                  <a:pt x="8443" y="11727"/>
                  <a:pt x="8284" y="11638"/>
                </a:cubicBezTo>
                <a:cubicBezTo>
                  <a:pt x="8124" y="11532"/>
                  <a:pt x="7947" y="11461"/>
                  <a:pt x="7751" y="11443"/>
                </a:cubicBezTo>
                <a:cubicBezTo>
                  <a:pt x="7609" y="11417"/>
                  <a:pt x="7456" y="11400"/>
                  <a:pt x="7308" y="11400"/>
                </a:cubicBezTo>
                <a:cubicBezTo>
                  <a:pt x="7254" y="11400"/>
                  <a:pt x="7201" y="11403"/>
                  <a:pt x="7148" y="11407"/>
                </a:cubicBezTo>
                <a:cubicBezTo>
                  <a:pt x="6882" y="11443"/>
                  <a:pt x="6616" y="11461"/>
                  <a:pt x="6368" y="11514"/>
                </a:cubicBezTo>
                <a:cubicBezTo>
                  <a:pt x="6299" y="11523"/>
                  <a:pt x="6231" y="11527"/>
                  <a:pt x="6165" y="11527"/>
                </a:cubicBezTo>
                <a:cubicBezTo>
                  <a:pt x="5840" y="11527"/>
                  <a:pt x="5548" y="11421"/>
                  <a:pt x="5268" y="11230"/>
                </a:cubicBezTo>
                <a:cubicBezTo>
                  <a:pt x="5215" y="11177"/>
                  <a:pt x="5162" y="11141"/>
                  <a:pt x="5126" y="11088"/>
                </a:cubicBezTo>
                <a:cubicBezTo>
                  <a:pt x="5091" y="11053"/>
                  <a:pt x="5073" y="11035"/>
                  <a:pt x="5055" y="10999"/>
                </a:cubicBezTo>
                <a:cubicBezTo>
                  <a:pt x="5020" y="10911"/>
                  <a:pt x="4984" y="10840"/>
                  <a:pt x="4984" y="10751"/>
                </a:cubicBezTo>
                <a:cubicBezTo>
                  <a:pt x="4967" y="10556"/>
                  <a:pt x="5002" y="10379"/>
                  <a:pt x="5091" y="10201"/>
                </a:cubicBezTo>
                <a:cubicBezTo>
                  <a:pt x="5144" y="10077"/>
                  <a:pt x="5215" y="9971"/>
                  <a:pt x="5286" y="9846"/>
                </a:cubicBezTo>
                <a:cubicBezTo>
                  <a:pt x="5605" y="9421"/>
                  <a:pt x="5995" y="9048"/>
                  <a:pt x="6474" y="8764"/>
                </a:cubicBezTo>
                <a:cubicBezTo>
                  <a:pt x="6918" y="8498"/>
                  <a:pt x="7397" y="8286"/>
                  <a:pt x="7893" y="8108"/>
                </a:cubicBezTo>
                <a:cubicBezTo>
                  <a:pt x="8461" y="7913"/>
                  <a:pt x="9064" y="7771"/>
                  <a:pt x="9649" y="7665"/>
                </a:cubicBezTo>
                <a:cubicBezTo>
                  <a:pt x="9738" y="7647"/>
                  <a:pt x="9827" y="7629"/>
                  <a:pt x="9915" y="7629"/>
                </a:cubicBezTo>
                <a:close/>
                <a:moveTo>
                  <a:pt x="5233" y="11283"/>
                </a:moveTo>
                <a:lnTo>
                  <a:pt x="5233" y="11283"/>
                </a:lnTo>
                <a:cubicBezTo>
                  <a:pt x="5268" y="11301"/>
                  <a:pt x="5304" y="11319"/>
                  <a:pt x="5339" y="11336"/>
                </a:cubicBezTo>
                <a:cubicBezTo>
                  <a:pt x="5481" y="11443"/>
                  <a:pt x="5658" y="11532"/>
                  <a:pt x="5836" y="11567"/>
                </a:cubicBezTo>
                <a:cubicBezTo>
                  <a:pt x="5933" y="11594"/>
                  <a:pt x="6031" y="11602"/>
                  <a:pt x="6126" y="11602"/>
                </a:cubicBezTo>
                <a:cubicBezTo>
                  <a:pt x="6222" y="11602"/>
                  <a:pt x="6315" y="11594"/>
                  <a:pt x="6403" y="11585"/>
                </a:cubicBezTo>
                <a:cubicBezTo>
                  <a:pt x="6687" y="11549"/>
                  <a:pt x="6953" y="11496"/>
                  <a:pt x="7237" y="11478"/>
                </a:cubicBezTo>
                <a:cubicBezTo>
                  <a:pt x="7450" y="11478"/>
                  <a:pt x="7645" y="11478"/>
                  <a:pt x="7858" y="11532"/>
                </a:cubicBezTo>
                <a:cubicBezTo>
                  <a:pt x="8053" y="11585"/>
                  <a:pt x="8230" y="11673"/>
                  <a:pt x="8390" y="11798"/>
                </a:cubicBezTo>
                <a:cubicBezTo>
                  <a:pt x="8550" y="11939"/>
                  <a:pt x="8727" y="12081"/>
                  <a:pt x="8887" y="12206"/>
                </a:cubicBezTo>
                <a:cubicBezTo>
                  <a:pt x="9011" y="12312"/>
                  <a:pt x="9117" y="12418"/>
                  <a:pt x="9241" y="12507"/>
                </a:cubicBezTo>
                <a:cubicBezTo>
                  <a:pt x="9419" y="12631"/>
                  <a:pt x="9614" y="12755"/>
                  <a:pt x="9809" y="12826"/>
                </a:cubicBezTo>
                <a:cubicBezTo>
                  <a:pt x="9827" y="12826"/>
                  <a:pt x="9845" y="12826"/>
                  <a:pt x="9862" y="12844"/>
                </a:cubicBezTo>
                <a:cubicBezTo>
                  <a:pt x="9827" y="12844"/>
                  <a:pt x="9827" y="12862"/>
                  <a:pt x="9809" y="12862"/>
                </a:cubicBezTo>
                <a:cubicBezTo>
                  <a:pt x="9562" y="12914"/>
                  <a:pt x="9306" y="12947"/>
                  <a:pt x="9054" y="12947"/>
                </a:cubicBezTo>
                <a:cubicBezTo>
                  <a:pt x="8962" y="12947"/>
                  <a:pt x="8871" y="12942"/>
                  <a:pt x="8780" y="12933"/>
                </a:cubicBezTo>
                <a:cubicBezTo>
                  <a:pt x="8603" y="12915"/>
                  <a:pt x="8443" y="12897"/>
                  <a:pt x="8301" y="12826"/>
                </a:cubicBezTo>
                <a:cubicBezTo>
                  <a:pt x="8124" y="12755"/>
                  <a:pt x="7947" y="12684"/>
                  <a:pt x="7787" y="12596"/>
                </a:cubicBezTo>
                <a:cubicBezTo>
                  <a:pt x="7645" y="12525"/>
                  <a:pt x="7521" y="12454"/>
                  <a:pt x="7414" y="12330"/>
                </a:cubicBezTo>
                <a:cubicBezTo>
                  <a:pt x="7326" y="12259"/>
                  <a:pt x="7237" y="12206"/>
                  <a:pt x="7148" y="12152"/>
                </a:cubicBezTo>
                <a:cubicBezTo>
                  <a:pt x="7060" y="12117"/>
                  <a:pt x="6971" y="12081"/>
                  <a:pt x="6865" y="12046"/>
                </a:cubicBezTo>
                <a:cubicBezTo>
                  <a:pt x="6705" y="11993"/>
                  <a:pt x="6528" y="11922"/>
                  <a:pt x="6350" y="11869"/>
                </a:cubicBezTo>
                <a:cubicBezTo>
                  <a:pt x="6102" y="11798"/>
                  <a:pt x="5871" y="11709"/>
                  <a:pt x="5658" y="11602"/>
                </a:cubicBezTo>
                <a:cubicBezTo>
                  <a:pt x="5552" y="11549"/>
                  <a:pt x="5463" y="11478"/>
                  <a:pt x="5375" y="11425"/>
                </a:cubicBezTo>
                <a:cubicBezTo>
                  <a:pt x="5321" y="11390"/>
                  <a:pt x="5268" y="11354"/>
                  <a:pt x="5233" y="11283"/>
                </a:cubicBezTo>
                <a:close/>
                <a:moveTo>
                  <a:pt x="12736" y="7824"/>
                </a:moveTo>
                <a:cubicBezTo>
                  <a:pt x="12966" y="7895"/>
                  <a:pt x="13179" y="7949"/>
                  <a:pt x="13392" y="8037"/>
                </a:cubicBezTo>
                <a:cubicBezTo>
                  <a:pt x="13516" y="8073"/>
                  <a:pt x="13640" y="8144"/>
                  <a:pt x="13764" y="8197"/>
                </a:cubicBezTo>
                <a:cubicBezTo>
                  <a:pt x="13960" y="8303"/>
                  <a:pt x="14137" y="8463"/>
                  <a:pt x="14297" y="8640"/>
                </a:cubicBezTo>
                <a:cubicBezTo>
                  <a:pt x="14332" y="8676"/>
                  <a:pt x="14368" y="8729"/>
                  <a:pt x="14403" y="8764"/>
                </a:cubicBezTo>
                <a:lnTo>
                  <a:pt x="14669" y="9119"/>
                </a:lnTo>
                <a:cubicBezTo>
                  <a:pt x="14793" y="9279"/>
                  <a:pt x="14935" y="9421"/>
                  <a:pt x="15095" y="9545"/>
                </a:cubicBezTo>
                <a:cubicBezTo>
                  <a:pt x="15183" y="9598"/>
                  <a:pt x="15272" y="9669"/>
                  <a:pt x="15361" y="9722"/>
                </a:cubicBezTo>
                <a:cubicBezTo>
                  <a:pt x="15467" y="9811"/>
                  <a:pt x="15574" y="9882"/>
                  <a:pt x="15680" y="9971"/>
                </a:cubicBezTo>
                <a:cubicBezTo>
                  <a:pt x="16106" y="10343"/>
                  <a:pt x="16283" y="10822"/>
                  <a:pt x="16319" y="11390"/>
                </a:cubicBezTo>
                <a:cubicBezTo>
                  <a:pt x="16336" y="11585"/>
                  <a:pt x="16283" y="11780"/>
                  <a:pt x="16212" y="11957"/>
                </a:cubicBezTo>
                <a:cubicBezTo>
                  <a:pt x="16070" y="12365"/>
                  <a:pt x="15804" y="12614"/>
                  <a:pt x="15379" y="12702"/>
                </a:cubicBezTo>
                <a:cubicBezTo>
                  <a:pt x="15317" y="12716"/>
                  <a:pt x="15252" y="12724"/>
                  <a:pt x="15187" y="12724"/>
                </a:cubicBezTo>
                <a:cubicBezTo>
                  <a:pt x="15084" y="12724"/>
                  <a:pt x="14980" y="12703"/>
                  <a:pt x="14882" y="12649"/>
                </a:cubicBezTo>
                <a:cubicBezTo>
                  <a:pt x="14846" y="12631"/>
                  <a:pt x="14811" y="12614"/>
                  <a:pt x="14776" y="12614"/>
                </a:cubicBezTo>
                <a:cubicBezTo>
                  <a:pt x="14741" y="12593"/>
                  <a:pt x="14708" y="12583"/>
                  <a:pt x="14678" y="12583"/>
                </a:cubicBezTo>
                <a:cubicBezTo>
                  <a:pt x="14631" y="12583"/>
                  <a:pt x="14588" y="12606"/>
                  <a:pt x="14545" y="12649"/>
                </a:cubicBezTo>
                <a:cubicBezTo>
                  <a:pt x="14456" y="12738"/>
                  <a:pt x="14385" y="12826"/>
                  <a:pt x="14314" y="12915"/>
                </a:cubicBezTo>
                <a:cubicBezTo>
                  <a:pt x="14279" y="12986"/>
                  <a:pt x="14208" y="13021"/>
                  <a:pt x="14155" y="13057"/>
                </a:cubicBezTo>
                <a:cubicBezTo>
                  <a:pt x="14101" y="13075"/>
                  <a:pt x="14066" y="13075"/>
                  <a:pt x="14031" y="13092"/>
                </a:cubicBezTo>
                <a:cubicBezTo>
                  <a:pt x="13960" y="13110"/>
                  <a:pt x="13871" y="13128"/>
                  <a:pt x="13800" y="13146"/>
                </a:cubicBezTo>
                <a:cubicBezTo>
                  <a:pt x="13640" y="13181"/>
                  <a:pt x="13463" y="13199"/>
                  <a:pt x="13303" y="13199"/>
                </a:cubicBezTo>
                <a:cubicBezTo>
                  <a:pt x="13179" y="13199"/>
                  <a:pt x="13073" y="13181"/>
                  <a:pt x="12984" y="13110"/>
                </a:cubicBezTo>
                <a:cubicBezTo>
                  <a:pt x="12949" y="13092"/>
                  <a:pt x="12895" y="13057"/>
                  <a:pt x="12860" y="13039"/>
                </a:cubicBezTo>
                <a:cubicBezTo>
                  <a:pt x="12736" y="12951"/>
                  <a:pt x="12612" y="12880"/>
                  <a:pt x="12470" y="12844"/>
                </a:cubicBezTo>
                <a:cubicBezTo>
                  <a:pt x="12310" y="12809"/>
                  <a:pt x="12186" y="12720"/>
                  <a:pt x="12079" y="12596"/>
                </a:cubicBezTo>
                <a:cubicBezTo>
                  <a:pt x="11991" y="12489"/>
                  <a:pt x="11920" y="12365"/>
                  <a:pt x="11849" y="12241"/>
                </a:cubicBezTo>
                <a:cubicBezTo>
                  <a:pt x="11725" y="11957"/>
                  <a:pt x="11654" y="11656"/>
                  <a:pt x="11654" y="11336"/>
                </a:cubicBezTo>
                <a:cubicBezTo>
                  <a:pt x="11636" y="11141"/>
                  <a:pt x="11636" y="10946"/>
                  <a:pt x="11636" y="10769"/>
                </a:cubicBezTo>
                <a:cubicBezTo>
                  <a:pt x="11618" y="10396"/>
                  <a:pt x="11618" y="10042"/>
                  <a:pt x="11601" y="9669"/>
                </a:cubicBezTo>
                <a:cubicBezTo>
                  <a:pt x="11583" y="9439"/>
                  <a:pt x="11547" y="9208"/>
                  <a:pt x="11476" y="8977"/>
                </a:cubicBezTo>
                <a:cubicBezTo>
                  <a:pt x="11441" y="8835"/>
                  <a:pt x="11405" y="8694"/>
                  <a:pt x="11370" y="8569"/>
                </a:cubicBezTo>
                <a:cubicBezTo>
                  <a:pt x="11352" y="8552"/>
                  <a:pt x="11352" y="8534"/>
                  <a:pt x="11370" y="8534"/>
                </a:cubicBezTo>
                <a:lnTo>
                  <a:pt x="11388" y="8534"/>
                </a:lnTo>
                <a:cubicBezTo>
                  <a:pt x="11426" y="8572"/>
                  <a:pt x="11454" y="8590"/>
                  <a:pt x="11482" y="8590"/>
                </a:cubicBezTo>
                <a:cubicBezTo>
                  <a:pt x="11507" y="8590"/>
                  <a:pt x="11532" y="8576"/>
                  <a:pt x="11565" y="8552"/>
                </a:cubicBezTo>
                <a:cubicBezTo>
                  <a:pt x="11601" y="8534"/>
                  <a:pt x="11618" y="8498"/>
                  <a:pt x="11654" y="8481"/>
                </a:cubicBezTo>
                <a:cubicBezTo>
                  <a:pt x="11671" y="8463"/>
                  <a:pt x="11671" y="8427"/>
                  <a:pt x="11689" y="8410"/>
                </a:cubicBezTo>
                <a:cubicBezTo>
                  <a:pt x="11725" y="8410"/>
                  <a:pt x="11760" y="8392"/>
                  <a:pt x="11778" y="8392"/>
                </a:cubicBezTo>
                <a:cubicBezTo>
                  <a:pt x="11813" y="8410"/>
                  <a:pt x="11831" y="8445"/>
                  <a:pt x="11831" y="8463"/>
                </a:cubicBezTo>
                <a:cubicBezTo>
                  <a:pt x="11938" y="8640"/>
                  <a:pt x="12062" y="8818"/>
                  <a:pt x="12150" y="9013"/>
                </a:cubicBezTo>
                <a:cubicBezTo>
                  <a:pt x="12310" y="9279"/>
                  <a:pt x="12470" y="9580"/>
                  <a:pt x="12576" y="9882"/>
                </a:cubicBezTo>
                <a:cubicBezTo>
                  <a:pt x="12647" y="10059"/>
                  <a:pt x="12718" y="10237"/>
                  <a:pt x="12771" y="10396"/>
                </a:cubicBezTo>
                <a:cubicBezTo>
                  <a:pt x="12789" y="10432"/>
                  <a:pt x="12789" y="10467"/>
                  <a:pt x="12807" y="10485"/>
                </a:cubicBezTo>
                <a:cubicBezTo>
                  <a:pt x="12807" y="10450"/>
                  <a:pt x="12807" y="10432"/>
                  <a:pt x="12789" y="10396"/>
                </a:cubicBezTo>
                <a:cubicBezTo>
                  <a:pt x="12682" y="10042"/>
                  <a:pt x="12541" y="9705"/>
                  <a:pt x="12381" y="9385"/>
                </a:cubicBezTo>
                <a:cubicBezTo>
                  <a:pt x="12221" y="9048"/>
                  <a:pt x="12044" y="8747"/>
                  <a:pt x="11867" y="8445"/>
                </a:cubicBezTo>
                <a:cubicBezTo>
                  <a:pt x="11849" y="8410"/>
                  <a:pt x="11813" y="8392"/>
                  <a:pt x="11813" y="8357"/>
                </a:cubicBezTo>
                <a:cubicBezTo>
                  <a:pt x="11849" y="8303"/>
                  <a:pt x="11884" y="8268"/>
                  <a:pt x="11902" y="8232"/>
                </a:cubicBezTo>
                <a:cubicBezTo>
                  <a:pt x="11955" y="8250"/>
                  <a:pt x="11991" y="8268"/>
                  <a:pt x="12026" y="8268"/>
                </a:cubicBezTo>
                <a:cubicBezTo>
                  <a:pt x="12062" y="8268"/>
                  <a:pt x="12097" y="8232"/>
                  <a:pt x="12133" y="8232"/>
                </a:cubicBezTo>
                <a:cubicBezTo>
                  <a:pt x="12168" y="8250"/>
                  <a:pt x="12186" y="8268"/>
                  <a:pt x="12221" y="8303"/>
                </a:cubicBezTo>
                <a:cubicBezTo>
                  <a:pt x="12505" y="8552"/>
                  <a:pt x="12736" y="8835"/>
                  <a:pt x="12966" y="9137"/>
                </a:cubicBezTo>
                <a:cubicBezTo>
                  <a:pt x="13427" y="9740"/>
                  <a:pt x="13818" y="10414"/>
                  <a:pt x="14119" y="11106"/>
                </a:cubicBezTo>
                <a:cubicBezTo>
                  <a:pt x="14119" y="11124"/>
                  <a:pt x="14119" y="11159"/>
                  <a:pt x="14155" y="11159"/>
                </a:cubicBezTo>
                <a:cubicBezTo>
                  <a:pt x="14155" y="11159"/>
                  <a:pt x="14155" y="11141"/>
                  <a:pt x="14155" y="11141"/>
                </a:cubicBezTo>
                <a:cubicBezTo>
                  <a:pt x="14137" y="11088"/>
                  <a:pt x="14119" y="11035"/>
                  <a:pt x="14084" y="10982"/>
                </a:cubicBezTo>
                <a:cubicBezTo>
                  <a:pt x="13835" y="10414"/>
                  <a:pt x="13534" y="9882"/>
                  <a:pt x="13179" y="9368"/>
                </a:cubicBezTo>
                <a:cubicBezTo>
                  <a:pt x="12878" y="8942"/>
                  <a:pt x="12558" y="8569"/>
                  <a:pt x="12186" y="8232"/>
                </a:cubicBezTo>
                <a:cubicBezTo>
                  <a:pt x="12168" y="8215"/>
                  <a:pt x="12168" y="8197"/>
                  <a:pt x="12150" y="8179"/>
                </a:cubicBezTo>
                <a:lnTo>
                  <a:pt x="12168" y="8073"/>
                </a:lnTo>
                <a:cubicBezTo>
                  <a:pt x="12186" y="8090"/>
                  <a:pt x="12186" y="8090"/>
                  <a:pt x="12204" y="8090"/>
                </a:cubicBezTo>
                <a:cubicBezTo>
                  <a:pt x="12221" y="8108"/>
                  <a:pt x="12257" y="8126"/>
                  <a:pt x="12275" y="8144"/>
                </a:cubicBezTo>
                <a:cubicBezTo>
                  <a:pt x="12842" y="8516"/>
                  <a:pt x="13374" y="8960"/>
                  <a:pt x="13835" y="9474"/>
                </a:cubicBezTo>
                <a:cubicBezTo>
                  <a:pt x="13853" y="9509"/>
                  <a:pt x="13889" y="9527"/>
                  <a:pt x="13906" y="9563"/>
                </a:cubicBezTo>
                <a:lnTo>
                  <a:pt x="13906" y="9545"/>
                </a:lnTo>
                <a:cubicBezTo>
                  <a:pt x="13889" y="9527"/>
                  <a:pt x="13871" y="9492"/>
                  <a:pt x="13853" y="9456"/>
                </a:cubicBezTo>
                <a:cubicBezTo>
                  <a:pt x="13623" y="9226"/>
                  <a:pt x="13392" y="8995"/>
                  <a:pt x="13144" y="8782"/>
                </a:cubicBezTo>
                <a:cubicBezTo>
                  <a:pt x="12860" y="8516"/>
                  <a:pt x="12558" y="8286"/>
                  <a:pt x="12221" y="8073"/>
                </a:cubicBezTo>
                <a:cubicBezTo>
                  <a:pt x="12204" y="8055"/>
                  <a:pt x="12186" y="8055"/>
                  <a:pt x="12186" y="8020"/>
                </a:cubicBezTo>
                <a:cubicBezTo>
                  <a:pt x="12221" y="8020"/>
                  <a:pt x="12221" y="8020"/>
                  <a:pt x="12275" y="8037"/>
                </a:cubicBezTo>
                <a:cubicBezTo>
                  <a:pt x="12505" y="8161"/>
                  <a:pt x="12736" y="8303"/>
                  <a:pt x="12966" y="8463"/>
                </a:cubicBezTo>
                <a:cubicBezTo>
                  <a:pt x="13569" y="8889"/>
                  <a:pt x="14119" y="9403"/>
                  <a:pt x="14580" y="9971"/>
                </a:cubicBezTo>
                <a:cubicBezTo>
                  <a:pt x="14598" y="9988"/>
                  <a:pt x="14616" y="10006"/>
                  <a:pt x="14634" y="10024"/>
                </a:cubicBezTo>
                <a:lnTo>
                  <a:pt x="14651" y="10024"/>
                </a:lnTo>
                <a:cubicBezTo>
                  <a:pt x="14634" y="9988"/>
                  <a:pt x="14616" y="9971"/>
                  <a:pt x="14598" y="9953"/>
                </a:cubicBezTo>
                <a:cubicBezTo>
                  <a:pt x="14368" y="9651"/>
                  <a:pt x="14101" y="9368"/>
                  <a:pt x="13818" y="9119"/>
                </a:cubicBezTo>
                <a:cubicBezTo>
                  <a:pt x="13357" y="8694"/>
                  <a:pt x="12860" y="8303"/>
                  <a:pt x="12292" y="8020"/>
                </a:cubicBezTo>
                <a:cubicBezTo>
                  <a:pt x="12292" y="8020"/>
                  <a:pt x="12275" y="8020"/>
                  <a:pt x="12257" y="8002"/>
                </a:cubicBezTo>
                <a:cubicBezTo>
                  <a:pt x="12239" y="8002"/>
                  <a:pt x="12239" y="7984"/>
                  <a:pt x="12257" y="7966"/>
                </a:cubicBezTo>
                <a:cubicBezTo>
                  <a:pt x="12283" y="7992"/>
                  <a:pt x="12309" y="8009"/>
                  <a:pt x="12342" y="8009"/>
                </a:cubicBezTo>
                <a:cubicBezTo>
                  <a:pt x="12354" y="8009"/>
                  <a:pt x="12367" y="8007"/>
                  <a:pt x="12381" y="8002"/>
                </a:cubicBezTo>
                <a:cubicBezTo>
                  <a:pt x="12395" y="7998"/>
                  <a:pt x="12407" y="7997"/>
                  <a:pt x="12420" y="7997"/>
                </a:cubicBezTo>
                <a:cubicBezTo>
                  <a:pt x="12472" y="7997"/>
                  <a:pt x="12515" y="8023"/>
                  <a:pt x="12558" y="8037"/>
                </a:cubicBezTo>
                <a:cubicBezTo>
                  <a:pt x="12612" y="8055"/>
                  <a:pt x="12647" y="8090"/>
                  <a:pt x="12700" y="8108"/>
                </a:cubicBezTo>
                <a:cubicBezTo>
                  <a:pt x="12984" y="8250"/>
                  <a:pt x="13250" y="8392"/>
                  <a:pt x="13516" y="8569"/>
                </a:cubicBezTo>
                <a:cubicBezTo>
                  <a:pt x="13534" y="8587"/>
                  <a:pt x="13552" y="8605"/>
                  <a:pt x="13605" y="8623"/>
                </a:cubicBezTo>
                <a:cubicBezTo>
                  <a:pt x="13569" y="8587"/>
                  <a:pt x="13534" y="8569"/>
                  <a:pt x="13516" y="8552"/>
                </a:cubicBezTo>
                <a:cubicBezTo>
                  <a:pt x="13215" y="8339"/>
                  <a:pt x="12913" y="8161"/>
                  <a:pt x="12576" y="8020"/>
                </a:cubicBezTo>
                <a:cubicBezTo>
                  <a:pt x="12558" y="8002"/>
                  <a:pt x="12523" y="8002"/>
                  <a:pt x="12523" y="7966"/>
                </a:cubicBezTo>
                <a:cubicBezTo>
                  <a:pt x="12558" y="7913"/>
                  <a:pt x="12612" y="7878"/>
                  <a:pt x="12665" y="7824"/>
                </a:cubicBezTo>
                <a:close/>
                <a:moveTo>
                  <a:pt x="320" y="12223"/>
                </a:moveTo>
                <a:cubicBezTo>
                  <a:pt x="337" y="12223"/>
                  <a:pt x="355" y="12223"/>
                  <a:pt x="355" y="12241"/>
                </a:cubicBezTo>
                <a:cubicBezTo>
                  <a:pt x="426" y="12294"/>
                  <a:pt x="479" y="12365"/>
                  <a:pt x="550" y="12418"/>
                </a:cubicBezTo>
                <a:cubicBezTo>
                  <a:pt x="657" y="12543"/>
                  <a:pt x="745" y="12667"/>
                  <a:pt x="816" y="12791"/>
                </a:cubicBezTo>
                <a:cubicBezTo>
                  <a:pt x="905" y="12951"/>
                  <a:pt x="958" y="13110"/>
                  <a:pt x="958" y="13288"/>
                </a:cubicBezTo>
                <a:lnTo>
                  <a:pt x="958" y="13394"/>
                </a:lnTo>
                <a:cubicBezTo>
                  <a:pt x="958" y="13536"/>
                  <a:pt x="958" y="13678"/>
                  <a:pt x="976" y="13820"/>
                </a:cubicBezTo>
                <a:cubicBezTo>
                  <a:pt x="976" y="13873"/>
                  <a:pt x="994" y="13926"/>
                  <a:pt x="994" y="13979"/>
                </a:cubicBezTo>
                <a:cubicBezTo>
                  <a:pt x="958" y="13944"/>
                  <a:pt x="958" y="13908"/>
                  <a:pt x="940" y="13873"/>
                </a:cubicBezTo>
                <a:cubicBezTo>
                  <a:pt x="816" y="13571"/>
                  <a:pt x="710" y="13252"/>
                  <a:pt x="621" y="12933"/>
                </a:cubicBezTo>
                <a:cubicBezTo>
                  <a:pt x="550" y="12702"/>
                  <a:pt x="461" y="12472"/>
                  <a:pt x="337" y="12276"/>
                </a:cubicBezTo>
                <a:cubicBezTo>
                  <a:pt x="337" y="12259"/>
                  <a:pt x="320" y="12241"/>
                  <a:pt x="320" y="12223"/>
                </a:cubicBezTo>
                <a:close/>
                <a:moveTo>
                  <a:pt x="11317" y="11602"/>
                </a:moveTo>
                <a:cubicBezTo>
                  <a:pt x="11334" y="11620"/>
                  <a:pt x="11334" y="11638"/>
                  <a:pt x="11334" y="11656"/>
                </a:cubicBezTo>
                <a:cubicBezTo>
                  <a:pt x="11352" y="11851"/>
                  <a:pt x="11388" y="12064"/>
                  <a:pt x="11405" y="12276"/>
                </a:cubicBezTo>
                <a:cubicBezTo>
                  <a:pt x="11476" y="12791"/>
                  <a:pt x="11565" y="13305"/>
                  <a:pt x="11671" y="13802"/>
                </a:cubicBezTo>
                <a:cubicBezTo>
                  <a:pt x="11689" y="13873"/>
                  <a:pt x="11689" y="13944"/>
                  <a:pt x="11689" y="14015"/>
                </a:cubicBezTo>
                <a:cubicBezTo>
                  <a:pt x="11671" y="14157"/>
                  <a:pt x="11654" y="14316"/>
                  <a:pt x="11654" y="14458"/>
                </a:cubicBezTo>
                <a:cubicBezTo>
                  <a:pt x="11654" y="14600"/>
                  <a:pt x="11654" y="14760"/>
                  <a:pt x="11636" y="14919"/>
                </a:cubicBezTo>
                <a:cubicBezTo>
                  <a:pt x="11618" y="14884"/>
                  <a:pt x="11618" y="14866"/>
                  <a:pt x="11618" y="14848"/>
                </a:cubicBezTo>
                <a:cubicBezTo>
                  <a:pt x="11423" y="14015"/>
                  <a:pt x="11264" y="13199"/>
                  <a:pt x="11157" y="12347"/>
                </a:cubicBezTo>
                <a:cubicBezTo>
                  <a:pt x="11210" y="12276"/>
                  <a:pt x="11246" y="12188"/>
                  <a:pt x="11264" y="12099"/>
                </a:cubicBezTo>
                <a:cubicBezTo>
                  <a:pt x="11281" y="12046"/>
                  <a:pt x="11281" y="11975"/>
                  <a:pt x="11299" y="11922"/>
                </a:cubicBezTo>
                <a:cubicBezTo>
                  <a:pt x="11299" y="11815"/>
                  <a:pt x="11317" y="11709"/>
                  <a:pt x="11317" y="11602"/>
                </a:cubicBezTo>
                <a:close/>
                <a:moveTo>
                  <a:pt x="11707" y="14050"/>
                </a:moveTo>
                <a:cubicBezTo>
                  <a:pt x="11742" y="14157"/>
                  <a:pt x="11760" y="14245"/>
                  <a:pt x="11778" y="14352"/>
                </a:cubicBezTo>
                <a:cubicBezTo>
                  <a:pt x="11796" y="14370"/>
                  <a:pt x="11796" y="14370"/>
                  <a:pt x="11796" y="14387"/>
                </a:cubicBezTo>
                <a:cubicBezTo>
                  <a:pt x="11778" y="14565"/>
                  <a:pt x="11778" y="14742"/>
                  <a:pt x="11778" y="14937"/>
                </a:cubicBezTo>
                <a:cubicBezTo>
                  <a:pt x="11760" y="15079"/>
                  <a:pt x="11760" y="15221"/>
                  <a:pt x="11778" y="15381"/>
                </a:cubicBezTo>
                <a:cubicBezTo>
                  <a:pt x="11778" y="15398"/>
                  <a:pt x="11778" y="15416"/>
                  <a:pt x="11778" y="15451"/>
                </a:cubicBezTo>
                <a:lnTo>
                  <a:pt x="11760" y="15451"/>
                </a:lnTo>
                <a:cubicBezTo>
                  <a:pt x="11760" y="15434"/>
                  <a:pt x="11742" y="15416"/>
                  <a:pt x="11742" y="15398"/>
                </a:cubicBezTo>
                <a:cubicBezTo>
                  <a:pt x="11725" y="15327"/>
                  <a:pt x="11707" y="15256"/>
                  <a:pt x="11689" y="15203"/>
                </a:cubicBezTo>
                <a:cubicBezTo>
                  <a:pt x="11671" y="15132"/>
                  <a:pt x="11671" y="15061"/>
                  <a:pt x="11671" y="14990"/>
                </a:cubicBezTo>
                <a:cubicBezTo>
                  <a:pt x="11671" y="14724"/>
                  <a:pt x="11689" y="14458"/>
                  <a:pt x="11689" y="14192"/>
                </a:cubicBezTo>
                <a:cubicBezTo>
                  <a:pt x="11689" y="14157"/>
                  <a:pt x="11707" y="14103"/>
                  <a:pt x="11707" y="14050"/>
                </a:cubicBezTo>
                <a:close/>
                <a:moveTo>
                  <a:pt x="6545" y="12099"/>
                </a:moveTo>
                <a:cubicBezTo>
                  <a:pt x="6687" y="12135"/>
                  <a:pt x="6829" y="12152"/>
                  <a:pt x="6971" y="12206"/>
                </a:cubicBezTo>
                <a:cubicBezTo>
                  <a:pt x="7131" y="12276"/>
                  <a:pt x="7290" y="12365"/>
                  <a:pt x="7450" y="12472"/>
                </a:cubicBezTo>
                <a:cubicBezTo>
                  <a:pt x="7734" y="12702"/>
                  <a:pt x="8071" y="12862"/>
                  <a:pt x="8426" y="12968"/>
                </a:cubicBezTo>
                <a:cubicBezTo>
                  <a:pt x="8461" y="12968"/>
                  <a:pt x="8496" y="12986"/>
                  <a:pt x="8532" y="12986"/>
                </a:cubicBezTo>
                <a:cubicBezTo>
                  <a:pt x="8532" y="13004"/>
                  <a:pt x="8532" y="13004"/>
                  <a:pt x="8532" y="13021"/>
                </a:cubicBezTo>
                <a:cubicBezTo>
                  <a:pt x="8550" y="13057"/>
                  <a:pt x="8550" y="13075"/>
                  <a:pt x="8550" y="13110"/>
                </a:cubicBezTo>
                <a:cubicBezTo>
                  <a:pt x="8567" y="13305"/>
                  <a:pt x="8550" y="13483"/>
                  <a:pt x="8532" y="13678"/>
                </a:cubicBezTo>
                <a:cubicBezTo>
                  <a:pt x="8496" y="13891"/>
                  <a:pt x="8443" y="14103"/>
                  <a:pt x="8372" y="14334"/>
                </a:cubicBezTo>
                <a:cubicBezTo>
                  <a:pt x="8284" y="14689"/>
                  <a:pt x="8230" y="15061"/>
                  <a:pt x="8248" y="15434"/>
                </a:cubicBezTo>
                <a:cubicBezTo>
                  <a:pt x="8248" y="15434"/>
                  <a:pt x="8248" y="15451"/>
                  <a:pt x="8230" y="15469"/>
                </a:cubicBezTo>
                <a:cubicBezTo>
                  <a:pt x="8213" y="15434"/>
                  <a:pt x="8195" y="15398"/>
                  <a:pt x="8195" y="15381"/>
                </a:cubicBezTo>
                <a:cubicBezTo>
                  <a:pt x="8106" y="15168"/>
                  <a:pt x="8035" y="14937"/>
                  <a:pt x="7947" y="14724"/>
                </a:cubicBezTo>
                <a:cubicBezTo>
                  <a:pt x="7911" y="14636"/>
                  <a:pt x="7911" y="14547"/>
                  <a:pt x="7929" y="14458"/>
                </a:cubicBezTo>
                <a:cubicBezTo>
                  <a:pt x="7929" y="14423"/>
                  <a:pt x="7947" y="14405"/>
                  <a:pt x="7947" y="14370"/>
                </a:cubicBezTo>
                <a:cubicBezTo>
                  <a:pt x="8000" y="14139"/>
                  <a:pt x="8071" y="13908"/>
                  <a:pt x="8159" y="13695"/>
                </a:cubicBezTo>
                <a:cubicBezTo>
                  <a:pt x="8159" y="13660"/>
                  <a:pt x="8177" y="13642"/>
                  <a:pt x="8159" y="13607"/>
                </a:cubicBezTo>
                <a:cubicBezTo>
                  <a:pt x="8142" y="13660"/>
                  <a:pt x="8106" y="13731"/>
                  <a:pt x="8089" y="13784"/>
                </a:cubicBezTo>
                <a:cubicBezTo>
                  <a:pt x="8071" y="13837"/>
                  <a:pt x="8035" y="13891"/>
                  <a:pt x="8018" y="13944"/>
                </a:cubicBezTo>
                <a:cubicBezTo>
                  <a:pt x="8000" y="13997"/>
                  <a:pt x="7982" y="14050"/>
                  <a:pt x="7964" y="14103"/>
                </a:cubicBezTo>
                <a:cubicBezTo>
                  <a:pt x="7947" y="14174"/>
                  <a:pt x="7929" y="14228"/>
                  <a:pt x="7911" y="14281"/>
                </a:cubicBezTo>
                <a:cubicBezTo>
                  <a:pt x="7893" y="14334"/>
                  <a:pt x="7893" y="14387"/>
                  <a:pt x="7858" y="14458"/>
                </a:cubicBezTo>
                <a:cubicBezTo>
                  <a:pt x="7787" y="14228"/>
                  <a:pt x="7751" y="13997"/>
                  <a:pt x="7698" y="13766"/>
                </a:cubicBezTo>
                <a:cubicBezTo>
                  <a:pt x="7645" y="13554"/>
                  <a:pt x="7592" y="13323"/>
                  <a:pt x="7521" y="13092"/>
                </a:cubicBezTo>
                <a:cubicBezTo>
                  <a:pt x="7503" y="13146"/>
                  <a:pt x="7521" y="13181"/>
                  <a:pt x="7521" y="13217"/>
                </a:cubicBezTo>
                <a:cubicBezTo>
                  <a:pt x="7556" y="13376"/>
                  <a:pt x="7592" y="13554"/>
                  <a:pt x="7627" y="13731"/>
                </a:cubicBezTo>
                <a:cubicBezTo>
                  <a:pt x="7627" y="13749"/>
                  <a:pt x="7627" y="13766"/>
                  <a:pt x="7645" y="13802"/>
                </a:cubicBezTo>
                <a:cubicBezTo>
                  <a:pt x="7610" y="13766"/>
                  <a:pt x="7592" y="13749"/>
                  <a:pt x="7574" y="13713"/>
                </a:cubicBezTo>
                <a:cubicBezTo>
                  <a:pt x="7432" y="13483"/>
                  <a:pt x="7255" y="13270"/>
                  <a:pt x="7077" y="13075"/>
                </a:cubicBezTo>
                <a:cubicBezTo>
                  <a:pt x="7060" y="13075"/>
                  <a:pt x="7060" y="13057"/>
                  <a:pt x="7042" y="13057"/>
                </a:cubicBezTo>
                <a:cubicBezTo>
                  <a:pt x="7042" y="13048"/>
                  <a:pt x="7038" y="13044"/>
                  <a:pt x="7031" y="13044"/>
                </a:cubicBezTo>
                <a:cubicBezTo>
                  <a:pt x="7024" y="13044"/>
                  <a:pt x="7015" y="13048"/>
                  <a:pt x="7007" y="13057"/>
                </a:cubicBezTo>
                <a:cubicBezTo>
                  <a:pt x="7042" y="13075"/>
                  <a:pt x="7060" y="13110"/>
                  <a:pt x="7095" y="13146"/>
                </a:cubicBezTo>
                <a:cubicBezTo>
                  <a:pt x="7237" y="13323"/>
                  <a:pt x="7397" y="13518"/>
                  <a:pt x="7521" y="13713"/>
                </a:cubicBezTo>
                <a:cubicBezTo>
                  <a:pt x="7627" y="13873"/>
                  <a:pt x="7698" y="14033"/>
                  <a:pt x="7734" y="14210"/>
                </a:cubicBezTo>
                <a:cubicBezTo>
                  <a:pt x="7840" y="14689"/>
                  <a:pt x="7982" y="15150"/>
                  <a:pt x="8142" y="15611"/>
                </a:cubicBezTo>
                <a:cubicBezTo>
                  <a:pt x="8159" y="15647"/>
                  <a:pt x="8159" y="15664"/>
                  <a:pt x="8177" y="15682"/>
                </a:cubicBezTo>
                <a:cubicBezTo>
                  <a:pt x="8159" y="15682"/>
                  <a:pt x="8159" y="15700"/>
                  <a:pt x="8159" y="15700"/>
                </a:cubicBezTo>
                <a:cubicBezTo>
                  <a:pt x="8142" y="15682"/>
                  <a:pt x="8124" y="15664"/>
                  <a:pt x="8124" y="15647"/>
                </a:cubicBezTo>
                <a:cubicBezTo>
                  <a:pt x="7929" y="15398"/>
                  <a:pt x="7716" y="15168"/>
                  <a:pt x="7485" y="14955"/>
                </a:cubicBezTo>
                <a:cubicBezTo>
                  <a:pt x="7361" y="14831"/>
                  <a:pt x="7237" y="14707"/>
                  <a:pt x="7113" y="14565"/>
                </a:cubicBezTo>
                <a:cubicBezTo>
                  <a:pt x="6847" y="14281"/>
                  <a:pt x="6652" y="13926"/>
                  <a:pt x="6545" y="13536"/>
                </a:cubicBezTo>
                <a:cubicBezTo>
                  <a:pt x="6528" y="13465"/>
                  <a:pt x="6510" y="13394"/>
                  <a:pt x="6492" y="13323"/>
                </a:cubicBezTo>
                <a:cubicBezTo>
                  <a:pt x="6421" y="12933"/>
                  <a:pt x="6439" y="12543"/>
                  <a:pt x="6510" y="12152"/>
                </a:cubicBezTo>
                <a:cubicBezTo>
                  <a:pt x="6510" y="12135"/>
                  <a:pt x="6528" y="12117"/>
                  <a:pt x="6528" y="12117"/>
                </a:cubicBezTo>
                <a:cubicBezTo>
                  <a:pt x="6528" y="12099"/>
                  <a:pt x="6545" y="12099"/>
                  <a:pt x="6545" y="12099"/>
                </a:cubicBezTo>
                <a:close/>
                <a:moveTo>
                  <a:pt x="107" y="11833"/>
                </a:moveTo>
                <a:cubicBezTo>
                  <a:pt x="355" y="11993"/>
                  <a:pt x="639" y="12081"/>
                  <a:pt x="923" y="12152"/>
                </a:cubicBezTo>
                <a:cubicBezTo>
                  <a:pt x="1153" y="12223"/>
                  <a:pt x="1384" y="12294"/>
                  <a:pt x="1614" y="12365"/>
                </a:cubicBezTo>
                <a:cubicBezTo>
                  <a:pt x="2022" y="12489"/>
                  <a:pt x="2430" y="12649"/>
                  <a:pt x="2785" y="12880"/>
                </a:cubicBezTo>
                <a:cubicBezTo>
                  <a:pt x="3104" y="13075"/>
                  <a:pt x="3370" y="13323"/>
                  <a:pt x="3601" y="13607"/>
                </a:cubicBezTo>
                <a:cubicBezTo>
                  <a:pt x="3636" y="13678"/>
                  <a:pt x="3690" y="13731"/>
                  <a:pt x="3725" y="13784"/>
                </a:cubicBezTo>
                <a:cubicBezTo>
                  <a:pt x="3938" y="14068"/>
                  <a:pt x="4115" y="14352"/>
                  <a:pt x="4293" y="14653"/>
                </a:cubicBezTo>
                <a:cubicBezTo>
                  <a:pt x="4417" y="14866"/>
                  <a:pt x="4541" y="15079"/>
                  <a:pt x="4683" y="15274"/>
                </a:cubicBezTo>
                <a:cubicBezTo>
                  <a:pt x="4878" y="15558"/>
                  <a:pt x="5073" y="15806"/>
                  <a:pt x="5321" y="16037"/>
                </a:cubicBezTo>
                <a:cubicBezTo>
                  <a:pt x="5339" y="16037"/>
                  <a:pt x="5339" y="16055"/>
                  <a:pt x="5339" y="16055"/>
                </a:cubicBezTo>
                <a:cubicBezTo>
                  <a:pt x="5339" y="16055"/>
                  <a:pt x="5339" y="16072"/>
                  <a:pt x="5339" y="16072"/>
                </a:cubicBezTo>
                <a:cubicBezTo>
                  <a:pt x="5321" y="16072"/>
                  <a:pt x="5304" y="16055"/>
                  <a:pt x="5286" y="16055"/>
                </a:cubicBezTo>
                <a:cubicBezTo>
                  <a:pt x="5002" y="15895"/>
                  <a:pt x="4718" y="15735"/>
                  <a:pt x="4435" y="15576"/>
                </a:cubicBezTo>
                <a:cubicBezTo>
                  <a:pt x="4399" y="15558"/>
                  <a:pt x="4364" y="15522"/>
                  <a:pt x="4328" y="15469"/>
                </a:cubicBezTo>
                <a:cubicBezTo>
                  <a:pt x="4204" y="15345"/>
                  <a:pt x="4098" y="15221"/>
                  <a:pt x="3991" y="15079"/>
                </a:cubicBezTo>
                <a:cubicBezTo>
                  <a:pt x="3902" y="14973"/>
                  <a:pt x="3814" y="14848"/>
                  <a:pt x="3743" y="14707"/>
                </a:cubicBezTo>
                <a:cubicBezTo>
                  <a:pt x="3636" y="14529"/>
                  <a:pt x="3548" y="14352"/>
                  <a:pt x="3459" y="14157"/>
                </a:cubicBezTo>
                <a:cubicBezTo>
                  <a:pt x="3459" y="14121"/>
                  <a:pt x="3441" y="14086"/>
                  <a:pt x="3406" y="14068"/>
                </a:cubicBezTo>
                <a:lnTo>
                  <a:pt x="3406" y="14068"/>
                </a:lnTo>
                <a:cubicBezTo>
                  <a:pt x="3424" y="14121"/>
                  <a:pt x="3441" y="14157"/>
                  <a:pt x="3459" y="14210"/>
                </a:cubicBezTo>
                <a:cubicBezTo>
                  <a:pt x="3619" y="14636"/>
                  <a:pt x="3832" y="15008"/>
                  <a:pt x="4133" y="15345"/>
                </a:cubicBezTo>
                <a:cubicBezTo>
                  <a:pt x="4133" y="15345"/>
                  <a:pt x="4151" y="15363"/>
                  <a:pt x="4151" y="15363"/>
                </a:cubicBezTo>
                <a:cubicBezTo>
                  <a:pt x="4151" y="15381"/>
                  <a:pt x="4186" y="15381"/>
                  <a:pt x="4169" y="15398"/>
                </a:cubicBezTo>
                <a:lnTo>
                  <a:pt x="4151" y="15398"/>
                </a:lnTo>
                <a:cubicBezTo>
                  <a:pt x="4098" y="15363"/>
                  <a:pt x="4044" y="15327"/>
                  <a:pt x="3973" y="15292"/>
                </a:cubicBezTo>
                <a:cubicBezTo>
                  <a:pt x="3636" y="15079"/>
                  <a:pt x="3317" y="14848"/>
                  <a:pt x="3016" y="14582"/>
                </a:cubicBezTo>
                <a:cubicBezTo>
                  <a:pt x="2980" y="14547"/>
                  <a:pt x="2945" y="14529"/>
                  <a:pt x="2909" y="14494"/>
                </a:cubicBezTo>
                <a:cubicBezTo>
                  <a:pt x="2856" y="14405"/>
                  <a:pt x="2785" y="14299"/>
                  <a:pt x="2714" y="14210"/>
                </a:cubicBezTo>
                <a:cubicBezTo>
                  <a:pt x="2625" y="14050"/>
                  <a:pt x="2537" y="13873"/>
                  <a:pt x="2466" y="13713"/>
                </a:cubicBezTo>
                <a:cubicBezTo>
                  <a:pt x="2413" y="13607"/>
                  <a:pt x="2377" y="13518"/>
                  <a:pt x="2324" y="13429"/>
                </a:cubicBezTo>
                <a:cubicBezTo>
                  <a:pt x="2324" y="13412"/>
                  <a:pt x="2324" y="13394"/>
                  <a:pt x="2306" y="13394"/>
                </a:cubicBezTo>
                <a:cubicBezTo>
                  <a:pt x="2306" y="13412"/>
                  <a:pt x="2306" y="13447"/>
                  <a:pt x="2324" y="13465"/>
                </a:cubicBezTo>
                <a:cubicBezTo>
                  <a:pt x="2413" y="13731"/>
                  <a:pt x="2537" y="13997"/>
                  <a:pt x="2679" y="14245"/>
                </a:cubicBezTo>
                <a:cubicBezTo>
                  <a:pt x="2696" y="14263"/>
                  <a:pt x="2714" y="14281"/>
                  <a:pt x="2696" y="14316"/>
                </a:cubicBezTo>
                <a:cubicBezTo>
                  <a:pt x="2643" y="14281"/>
                  <a:pt x="2608" y="14245"/>
                  <a:pt x="2572" y="14210"/>
                </a:cubicBezTo>
                <a:cubicBezTo>
                  <a:pt x="2537" y="14157"/>
                  <a:pt x="2483" y="14121"/>
                  <a:pt x="2448" y="14086"/>
                </a:cubicBezTo>
                <a:cubicBezTo>
                  <a:pt x="2413" y="14050"/>
                  <a:pt x="2359" y="14015"/>
                  <a:pt x="2324" y="13979"/>
                </a:cubicBezTo>
                <a:cubicBezTo>
                  <a:pt x="2288" y="13944"/>
                  <a:pt x="2253" y="13908"/>
                  <a:pt x="2200" y="13855"/>
                </a:cubicBezTo>
                <a:cubicBezTo>
                  <a:pt x="2164" y="13820"/>
                  <a:pt x="2129" y="13784"/>
                  <a:pt x="2093" y="13749"/>
                </a:cubicBezTo>
                <a:cubicBezTo>
                  <a:pt x="2040" y="13713"/>
                  <a:pt x="2005" y="13660"/>
                  <a:pt x="1969" y="13625"/>
                </a:cubicBezTo>
                <a:cubicBezTo>
                  <a:pt x="1916" y="13589"/>
                  <a:pt x="1880" y="13554"/>
                  <a:pt x="1845" y="13518"/>
                </a:cubicBezTo>
                <a:cubicBezTo>
                  <a:pt x="1809" y="13465"/>
                  <a:pt x="1774" y="13429"/>
                  <a:pt x="1721" y="13412"/>
                </a:cubicBezTo>
                <a:lnTo>
                  <a:pt x="1721" y="13412"/>
                </a:lnTo>
                <a:cubicBezTo>
                  <a:pt x="1721" y="13447"/>
                  <a:pt x="1756" y="13465"/>
                  <a:pt x="1774" y="13483"/>
                </a:cubicBezTo>
                <a:cubicBezTo>
                  <a:pt x="1934" y="13642"/>
                  <a:pt x="2076" y="13802"/>
                  <a:pt x="2235" y="13962"/>
                </a:cubicBezTo>
                <a:cubicBezTo>
                  <a:pt x="2413" y="14139"/>
                  <a:pt x="2608" y="14334"/>
                  <a:pt x="2803" y="14511"/>
                </a:cubicBezTo>
                <a:cubicBezTo>
                  <a:pt x="3016" y="14707"/>
                  <a:pt x="3211" y="14902"/>
                  <a:pt x="3459" y="15079"/>
                </a:cubicBezTo>
                <a:cubicBezTo>
                  <a:pt x="3459" y="15079"/>
                  <a:pt x="3471" y="15091"/>
                  <a:pt x="3486" y="15095"/>
                </a:cubicBezTo>
                <a:lnTo>
                  <a:pt x="3486" y="15095"/>
                </a:lnTo>
                <a:cubicBezTo>
                  <a:pt x="3365" y="15077"/>
                  <a:pt x="3244" y="15043"/>
                  <a:pt x="3140" y="15008"/>
                </a:cubicBezTo>
                <a:cubicBezTo>
                  <a:pt x="3016" y="14973"/>
                  <a:pt x="2891" y="14937"/>
                  <a:pt x="2785" y="14902"/>
                </a:cubicBezTo>
                <a:cubicBezTo>
                  <a:pt x="2661" y="14866"/>
                  <a:pt x="2554" y="14848"/>
                  <a:pt x="2430" y="14813"/>
                </a:cubicBezTo>
                <a:cubicBezTo>
                  <a:pt x="2306" y="14777"/>
                  <a:pt x="2200" y="14742"/>
                  <a:pt x="2076" y="14707"/>
                </a:cubicBezTo>
                <a:cubicBezTo>
                  <a:pt x="1969" y="14671"/>
                  <a:pt x="1845" y="14636"/>
                  <a:pt x="1739" y="14618"/>
                </a:cubicBezTo>
                <a:lnTo>
                  <a:pt x="1739" y="14618"/>
                </a:lnTo>
                <a:cubicBezTo>
                  <a:pt x="1774" y="14636"/>
                  <a:pt x="1809" y="14653"/>
                  <a:pt x="1845" y="14671"/>
                </a:cubicBezTo>
                <a:cubicBezTo>
                  <a:pt x="2235" y="14813"/>
                  <a:pt x="2643" y="14919"/>
                  <a:pt x="3033" y="15044"/>
                </a:cubicBezTo>
                <a:cubicBezTo>
                  <a:pt x="3211" y="15097"/>
                  <a:pt x="3388" y="15150"/>
                  <a:pt x="3565" y="15203"/>
                </a:cubicBezTo>
                <a:cubicBezTo>
                  <a:pt x="3636" y="15221"/>
                  <a:pt x="3707" y="15256"/>
                  <a:pt x="3778" y="15310"/>
                </a:cubicBezTo>
                <a:cubicBezTo>
                  <a:pt x="3956" y="15434"/>
                  <a:pt x="4133" y="15540"/>
                  <a:pt x="4328" y="15664"/>
                </a:cubicBezTo>
                <a:cubicBezTo>
                  <a:pt x="4328" y="15682"/>
                  <a:pt x="4346" y="15682"/>
                  <a:pt x="4364" y="15718"/>
                </a:cubicBezTo>
                <a:cubicBezTo>
                  <a:pt x="4133" y="15664"/>
                  <a:pt x="3920" y="15664"/>
                  <a:pt x="3707" y="15647"/>
                </a:cubicBezTo>
                <a:cubicBezTo>
                  <a:pt x="3477" y="15647"/>
                  <a:pt x="3264" y="15629"/>
                  <a:pt x="3051" y="15629"/>
                </a:cubicBezTo>
                <a:cubicBezTo>
                  <a:pt x="3140" y="15664"/>
                  <a:pt x="3228" y="15664"/>
                  <a:pt x="3317" y="15682"/>
                </a:cubicBezTo>
                <a:cubicBezTo>
                  <a:pt x="3512" y="15682"/>
                  <a:pt x="3707" y="15700"/>
                  <a:pt x="3885" y="15718"/>
                </a:cubicBezTo>
                <a:cubicBezTo>
                  <a:pt x="4027" y="15718"/>
                  <a:pt x="4151" y="15735"/>
                  <a:pt x="4275" y="15753"/>
                </a:cubicBezTo>
                <a:cubicBezTo>
                  <a:pt x="4399" y="15771"/>
                  <a:pt x="4523" y="15789"/>
                  <a:pt x="4630" y="15859"/>
                </a:cubicBezTo>
                <a:cubicBezTo>
                  <a:pt x="4914" y="16037"/>
                  <a:pt x="5197" y="16196"/>
                  <a:pt x="5499" y="16338"/>
                </a:cubicBezTo>
                <a:cubicBezTo>
                  <a:pt x="5499" y="16356"/>
                  <a:pt x="5517" y="16356"/>
                  <a:pt x="5534" y="16374"/>
                </a:cubicBezTo>
                <a:lnTo>
                  <a:pt x="5446" y="16374"/>
                </a:lnTo>
                <a:cubicBezTo>
                  <a:pt x="5215" y="16356"/>
                  <a:pt x="4967" y="16338"/>
                  <a:pt x="4718" y="16303"/>
                </a:cubicBezTo>
                <a:cubicBezTo>
                  <a:pt x="4488" y="16285"/>
                  <a:pt x="4257" y="16267"/>
                  <a:pt x="4044" y="16232"/>
                </a:cubicBezTo>
                <a:cubicBezTo>
                  <a:pt x="3725" y="16196"/>
                  <a:pt x="3406" y="16126"/>
                  <a:pt x="3104" y="16037"/>
                </a:cubicBezTo>
                <a:cubicBezTo>
                  <a:pt x="2732" y="15913"/>
                  <a:pt x="2413" y="15753"/>
                  <a:pt x="2111" y="15522"/>
                </a:cubicBezTo>
                <a:cubicBezTo>
                  <a:pt x="1756" y="15239"/>
                  <a:pt x="1455" y="14902"/>
                  <a:pt x="1224" y="14494"/>
                </a:cubicBezTo>
                <a:cubicBezTo>
                  <a:pt x="1171" y="14387"/>
                  <a:pt x="1135" y="14281"/>
                  <a:pt x="1100" y="14157"/>
                </a:cubicBezTo>
                <a:cubicBezTo>
                  <a:pt x="1082" y="14050"/>
                  <a:pt x="1064" y="13944"/>
                  <a:pt x="1047" y="13837"/>
                </a:cubicBezTo>
                <a:cubicBezTo>
                  <a:pt x="1029" y="13660"/>
                  <a:pt x="1029" y="13500"/>
                  <a:pt x="1029" y="13323"/>
                </a:cubicBezTo>
                <a:cubicBezTo>
                  <a:pt x="1029" y="13092"/>
                  <a:pt x="958" y="12880"/>
                  <a:pt x="834" y="12684"/>
                </a:cubicBezTo>
                <a:cubicBezTo>
                  <a:pt x="745" y="12543"/>
                  <a:pt x="639" y="12401"/>
                  <a:pt x="497" y="12294"/>
                </a:cubicBezTo>
                <a:cubicBezTo>
                  <a:pt x="426" y="12223"/>
                  <a:pt x="355" y="12152"/>
                  <a:pt x="284" y="12081"/>
                </a:cubicBezTo>
                <a:cubicBezTo>
                  <a:pt x="231" y="12010"/>
                  <a:pt x="160" y="11939"/>
                  <a:pt x="107" y="11886"/>
                </a:cubicBezTo>
                <a:cubicBezTo>
                  <a:pt x="107" y="11869"/>
                  <a:pt x="89" y="11851"/>
                  <a:pt x="107" y="11833"/>
                </a:cubicBezTo>
                <a:close/>
                <a:moveTo>
                  <a:pt x="11831" y="14565"/>
                </a:moveTo>
                <a:cubicBezTo>
                  <a:pt x="11849" y="14618"/>
                  <a:pt x="11849" y="14653"/>
                  <a:pt x="11867" y="14707"/>
                </a:cubicBezTo>
                <a:cubicBezTo>
                  <a:pt x="12044" y="15451"/>
                  <a:pt x="12221" y="16179"/>
                  <a:pt x="12452" y="16924"/>
                </a:cubicBezTo>
                <a:cubicBezTo>
                  <a:pt x="12470" y="16977"/>
                  <a:pt x="12470" y="17030"/>
                  <a:pt x="12470" y="17101"/>
                </a:cubicBezTo>
                <a:cubicBezTo>
                  <a:pt x="12452" y="17332"/>
                  <a:pt x="12452" y="17545"/>
                  <a:pt x="12434" y="17775"/>
                </a:cubicBezTo>
                <a:cubicBezTo>
                  <a:pt x="12434" y="17775"/>
                  <a:pt x="12434" y="17793"/>
                  <a:pt x="12434" y="17811"/>
                </a:cubicBezTo>
                <a:cubicBezTo>
                  <a:pt x="12416" y="17775"/>
                  <a:pt x="12399" y="17740"/>
                  <a:pt x="12399" y="17722"/>
                </a:cubicBezTo>
                <a:cubicBezTo>
                  <a:pt x="12204" y="17101"/>
                  <a:pt x="12026" y="16480"/>
                  <a:pt x="11849" y="15859"/>
                </a:cubicBezTo>
                <a:cubicBezTo>
                  <a:pt x="11831" y="15735"/>
                  <a:pt x="11813" y="15593"/>
                  <a:pt x="11796" y="15469"/>
                </a:cubicBezTo>
                <a:cubicBezTo>
                  <a:pt x="11796" y="15256"/>
                  <a:pt x="11796" y="15061"/>
                  <a:pt x="11796" y="14848"/>
                </a:cubicBezTo>
                <a:cubicBezTo>
                  <a:pt x="11813" y="14760"/>
                  <a:pt x="11813" y="14653"/>
                  <a:pt x="11813" y="14565"/>
                </a:cubicBezTo>
                <a:close/>
                <a:moveTo>
                  <a:pt x="8284" y="15789"/>
                </a:moveTo>
                <a:lnTo>
                  <a:pt x="8284" y="15789"/>
                </a:lnTo>
                <a:cubicBezTo>
                  <a:pt x="8301" y="15806"/>
                  <a:pt x="8319" y="15824"/>
                  <a:pt x="8319" y="15842"/>
                </a:cubicBezTo>
                <a:cubicBezTo>
                  <a:pt x="8585" y="16427"/>
                  <a:pt x="8869" y="16977"/>
                  <a:pt x="9224" y="17491"/>
                </a:cubicBezTo>
                <a:cubicBezTo>
                  <a:pt x="9259" y="17545"/>
                  <a:pt x="9295" y="17580"/>
                  <a:pt x="9366" y="17615"/>
                </a:cubicBezTo>
                <a:cubicBezTo>
                  <a:pt x="9525" y="17686"/>
                  <a:pt x="9685" y="17757"/>
                  <a:pt x="9845" y="17828"/>
                </a:cubicBezTo>
                <a:cubicBezTo>
                  <a:pt x="10111" y="17952"/>
                  <a:pt x="10128" y="17970"/>
                  <a:pt x="10341" y="18183"/>
                </a:cubicBezTo>
                <a:cubicBezTo>
                  <a:pt x="10359" y="18201"/>
                  <a:pt x="10359" y="18219"/>
                  <a:pt x="10377" y="18236"/>
                </a:cubicBezTo>
                <a:cubicBezTo>
                  <a:pt x="10394" y="18236"/>
                  <a:pt x="10412" y="18254"/>
                  <a:pt x="10394" y="18272"/>
                </a:cubicBezTo>
                <a:lnTo>
                  <a:pt x="10288" y="18219"/>
                </a:lnTo>
                <a:cubicBezTo>
                  <a:pt x="9774" y="17917"/>
                  <a:pt x="9241" y="17669"/>
                  <a:pt x="8674" y="17456"/>
                </a:cubicBezTo>
                <a:cubicBezTo>
                  <a:pt x="8621" y="17438"/>
                  <a:pt x="8567" y="17420"/>
                  <a:pt x="8532" y="17385"/>
                </a:cubicBezTo>
                <a:cubicBezTo>
                  <a:pt x="8514" y="17367"/>
                  <a:pt x="8496" y="17367"/>
                  <a:pt x="8479" y="17349"/>
                </a:cubicBezTo>
                <a:cubicBezTo>
                  <a:pt x="8479" y="17367"/>
                  <a:pt x="8479" y="17367"/>
                  <a:pt x="8479" y="17385"/>
                </a:cubicBezTo>
                <a:cubicBezTo>
                  <a:pt x="8461" y="17385"/>
                  <a:pt x="8426" y="17367"/>
                  <a:pt x="8408" y="17367"/>
                </a:cubicBezTo>
                <a:cubicBezTo>
                  <a:pt x="8230" y="17314"/>
                  <a:pt x="8071" y="17261"/>
                  <a:pt x="7911" y="17207"/>
                </a:cubicBezTo>
                <a:cubicBezTo>
                  <a:pt x="7379" y="17066"/>
                  <a:pt x="6882" y="16888"/>
                  <a:pt x="6386" y="16675"/>
                </a:cubicBezTo>
                <a:cubicBezTo>
                  <a:pt x="6102" y="16551"/>
                  <a:pt x="5836" y="16427"/>
                  <a:pt x="5570" y="16285"/>
                </a:cubicBezTo>
                <a:cubicBezTo>
                  <a:pt x="5552" y="16285"/>
                  <a:pt x="5517" y="16267"/>
                  <a:pt x="5499" y="16232"/>
                </a:cubicBezTo>
                <a:lnTo>
                  <a:pt x="5499" y="16232"/>
                </a:lnTo>
                <a:cubicBezTo>
                  <a:pt x="5534" y="16250"/>
                  <a:pt x="5570" y="16267"/>
                  <a:pt x="5605" y="16285"/>
                </a:cubicBezTo>
                <a:cubicBezTo>
                  <a:pt x="6120" y="16533"/>
                  <a:pt x="6652" y="16746"/>
                  <a:pt x="7202" y="16924"/>
                </a:cubicBezTo>
                <a:cubicBezTo>
                  <a:pt x="7521" y="17030"/>
                  <a:pt x="7858" y="17119"/>
                  <a:pt x="8177" y="17207"/>
                </a:cubicBezTo>
                <a:cubicBezTo>
                  <a:pt x="8248" y="17225"/>
                  <a:pt x="8319" y="17243"/>
                  <a:pt x="8372" y="17296"/>
                </a:cubicBezTo>
                <a:lnTo>
                  <a:pt x="8408" y="17296"/>
                </a:lnTo>
                <a:cubicBezTo>
                  <a:pt x="8426" y="17296"/>
                  <a:pt x="8426" y="17296"/>
                  <a:pt x="8443" y="17278"/>
                </a:cubicBezTo>
                <a:cubicBezTo>
                  <a:pt x="8514" y="17296"/>
                  <a:pt x="8585" y="17332"/>
                  <a:pt x="8656" y="17349"/>
                </a:cubicBezTo>
                <a:cubicBezTo>
                  <a:pt x="8745" y="17385"/>
                  <a:pt x="8816" y="17403"/>
                  <a:pt x="8904" y="17438"/>
                </a:cubicBezTo>
                <a:cubicBezTo>
                  <a:pt x="8975" y="17456"/>
                  <a:pt x="9046" y="17491"/>
                  <a:pt x="9135" y="17509"/>
                </a:cubicBezTo>
                <a:cubicBezTo>
                  <a:pt x="9082" y="17385"/>
                  <a:pt x="9011" y="17278"/>
                  <a:pt x="8940" y="17172"/>
                </a:cubicBezTo>
                <a:cubicBezTo>
                  <a:pt x="8887" y="17066"/>
                  <a:pt x="8816" y="16941"/>
                  <a:pt x="8745" y="16835"/>
                </a:cubicBezTo>
                <a:cubicBezTo>
                  <a:pt x="8692" y="16729"/>
                  <a:pt x="8638" y="16604"/>
                  <a:pt x="8567" y="16480"/>
                </a:cubicBezTo>
                <a:cubicBezTo>
                  <a:pt x="8514" y="16374"/>
                  <a:pt x="8461" y="16250"/>
                  <a:pt x="8426" y="16143"/>
                </a:cubicBezTo>
                <a:cubicBezTo>
                  <a:pt x="8372" y="16019"/>
                  <a:pt x="8319" y="15913"/>
                  <a:pt x="8284" y="15789"/>
                </a:cubicBezTo>
                <a:close/>
                <a:moveTo>
                  <a:pt x="10199" y="18006"/>
                </a:moveTo>
                <a:lnTo>
                  <a:pt x="10199" y="18006"/>
                </a:lnTo>
                <a:cubicBezTo>
                  <a:pt x="10306" y="18059"/>
                  <a:pt x="10394" y="18094"/>
                  <a:pt x="10465" y="18183"/>
                </a:cubicBezTo>
                <a:cubicBezTo>
                  <a:pt x="10483" y="18201"/>
                  <a:pt x="10501" y="18219"/>
                  <a:pt x="10536" y="18219"/>
                </a:cubicBezTo>
                <a:cubicBezTo>
                  <a:pt x="10536" y="18219"/>
                  <a:pt x="10536" y="18201"/>
                  <a:pt x="10536" y="18183"/>
                </a:cubicBezTo>
                <a:cubicBezTo>
                  <a:pt x="10554" y="18201"/>
                  <a:pt x="10572" y="18201"/>
                  <a:pt x="10572" y="18219"/>
                </a:cubicBezTo>
                <a:cubicBezTo>
                  <a:pt x="10873" y="18378"/>
                  <a:pt x="11139" y="18556"/>
                  <a:pt x="11423" y="18733"/>
                </a:cubicBezTo>
                <a:cubicBezTo>
                  <a:pt x="11476" y="18768"/>
                  <a:pt x="11512" y="18804"/>
                  <a:pt x="11565" y="18839"/>
                </a:cubicBezTo>
                <a:cubicBezTo>
                  <a:pt x="11707" y="18981"/>
                  <a:pt x="11831" y="19159"/>
                  <a:pt x="11955" y="19318"/>
                </a:cubicBezTo>
                <a:cubicBezTo>
                  <a:pt x="11955" y="19336"/>
                  <a:pt x="11955" y="19336"/>
                  <a:pt x="11955" y="19336"/>
                </a:cubicBezTo>
                <a:cubicBezTo>
                  <a:pt x="11955" y="19354"/>
                  <a:pt x="11955" y="19354"/>
                  <a:pt x="11955" y="19354"/>
                </a:cubicBezTo>
                <a:cubicBezTo>
                  <a:pt x="11938" y="19336"/>
                  <a:pt x="11920" y="19318"/>
                  <a:pt x="11902" y="19318"/>
                </a:cubicBezTo>
                <a:cubicBezTo>
                  <a:pt x="11565" y="19052"/>
                  <a:pt x="11210" y="18786"/>
                  <a:pt x="10856" y="18556"/>
                </a:cubicBezTo>
                <a:cubicBezTo>
                  <a:pt x="10820" y="18538"/>
                  <a:pt x="10785" y="18502"/>
                  <a:pt x="10749" y="18467"/>
                </a:cubicBezTo>
                <a:cubicBezTo>
                  <a:pt x="10731" y="18431"/>
                  <a:pt x="10714" y="18396"/>
                  <a:pt x="10678" y="18378"/>
                </a:cubicBezTo>
                <a:cubicBezTo>
                  <a:pt x="10678" y="18396"/>
                  <a:pt x="10678" y="18414"/>
                  <a:pt x="10678" y="18431"/>
                </a:cubicBezTo>
                <a:cubicBezTo>
                  <a:pt x="10607" y="18414"/>
                  <a:pt x="10519" y="18360"/>
                  <a:pt x="10483" y="18307"/>
                </a:cubicBezTo>
                <a:cubicBezTo>
                  <a:pt x="10394" y="18219"/>
                  <a:pt x="10323" y="18148"/>
                  <a:pt x="10235" y="18059"/>
                </a:cubicBezTo>
                <a:cubicBezTo>
                  <a:pt x="10235" y="18041"/>
                  <a:pt x="10217" y="18041"/>
                  <a:pt x="10199" y="18006"/>
                </a:cubicBezTo>
                <a:close/>
                <a:moveTo>
                  <a:pt x="11068" y="12312"/>
                </a:moveTo>
                <a:cubicBezTo>
                  <a:pt x="11068" y="12347"/>
                  <a:pt x="11086" y="12365"/>
                  <a:pt x="11086" y="12401"/>
                </a:cubicBezTo>
                <a:cubicBezTo>
                  <a:pt x="11104" y="12507"/>
                  <a:pt x="11122" y="12614"/>
                  <a:pt x="11122" y="12720"/>
                </a:cubicBezTo>
                <a:cubicBezTo>
                  <a:pt x="11228" y="13341"/>
                  <a:pt x="11334" y="13944"/>
                  <a:pt x="11459" y="14547"/>
                </a:cubicBezTo>
                <a:cubicBezTo>
                  <a:pt x="11796" y="16090"/>
                  <a:pt x="12239" y="17598"/>
                  <a:pt x="12771" y="19088"/>
                </a:cubicBezTo>
                <a:cubicBezTo>
                  <a:pt x="12878" y="19371"/>
                  <a:pt x="12984" y="19673"/>
                  <a:pt x="13090" y="19957"/>
                </a:cubicBezTo>
                <a:cubicBezTo>
                  <a:pt x="13090" y="19975"/>
                  <a:pt x="13108" y="20010"/>
                  <a:pt x="13090" y="20045"/>
                </a:cubicBezTo>
                <a:cubicBezTo>
                  <a:pt x="13073" y="20010"/>
                  <a:pt x="13037" y="19992"/>
                  <a:pt x="13020" y="19957"/>
                </a:cubicBezTo>
                <a:cubicBezTo>
                  <a:pt x="12523" y="19460"/>
                  <a:pt x="11991" y="19017"/>
                  <a:pt x="11405" y="18626"/>
                </a:cubicBezTo>
                <a:cubicBezTo>
                  <a:pt x="10767" y="18201"/>
                  <a:pt x="10111" y="17846"/>
                  <a:pt x="9419" y="17545"/>
                </a:cubicBezTo>
                <a:cubicBezTo>
                  <a:pt x="9366" y="17527"/>
                  <a:pt x="9312" y="17491"/>
                  <a:pt x="9277" y="17438"/>
                </a:cubicBezTo>
                <a:cubicBezTo>
                  <a:pt x="9259" y="17403"/>
                  <a:pt x="9241" y="17367"/>
                  <a:pt x="9206" y="17332"/>
                </a:cubicBezTo>
                <a:cubicBezTo>
                  <a:pt x="8922" y="16888"/>
                  <a:pt x="8674" y="16427"/>
                  <a:pt x="8443" y="15930"/>
                </a:cubicBezTo>
                <a:cubicBezTo>
                  <a:pt x="8337" y="15700"/>
                  <a:pt x="8337" y="15753"/>
                  <a:pt x="8337" y="15469"/>
                </a:cubicBezTo>
                <a:cubicBezTo>
                  <a:pt x="8319" y="15132"/>
                  <a:pt x="8337" y="14813"/>
                  <a:pt x="8426" y="14494"/>
                </a:cubicBezTo>
                <a:cubicBezTo>
                  <a:pt x="8479" y="14299"/>
                  <a:pt x="8514" y="14103"/>
                  <a:pt x="8567" y="13908"/>
                </a:cubicBezTo>
                <a:cubicBezTo>
                  <a:pt x="8621" y="13642"/>
                  <a:pt x="8656" y="13358"/>
                  <a:pt x="8638" y="13075"/>
                </a:cubicBezTo>
                <a:lnTo>
                  <a:pt x="8638" y="13004"/>
                </a:lnTo>
                <a:lnTo>
                  <a:pt x="8709" y="13004"/>
                </a:lnTo>
                <a:cubicBezTo>
                  <a:pt x="8816" y="13016"/>
                  <a:pt x="8921" y="13022"/>
                  <a:pt x="9025" y="13022"/>
                </a:cubicBezTo>
                <a:cubicBezTo>
                  <a:pt x="9214" y="13022"/>
                  <a:pt x="9401" y="13003"/>
                  <a:pt x="9596" y="12968"/>
                </a:cubicBezTo>
                <a:cubicBezTo>
                  <a:pt x="9880" y="12933"/>
                  <a:pt x="10146" y="12844"/>
                  <a:pt x="10412" y="12738"/>
                </a:cubicBezTo>
                <a:cubicBezTo>
                  <a:pt x="10519" y="12702"/>
                  <a:pt x="10607" y="12667"/>
                  <a:pt x="10696" y="12596"/>
                </a:cubicBezTo>
                <a:cubicBezTo>
                  <a:pt x="10802" y="12507"/>
                  <a:pt x="10909" y="12418"/>
                  <a:pt x="11015" y="12347"/>
                </a:cubicBezTo>
                <a:cubicBezTo>
                  <a:pt x="11033" y="12330"/>
                  <a:pt x="11051" y="12312"/>
                  <a:pt x="11068" y="12312"/>
                </a:cubicBezTo>
                <a:close/>
                <a:moveTo>
                  <a:pt x="12505" y="17154"/>
                </a:moveTo>
                <a:cubicBezTo>
                  <a:pt x="12523" y="17172"/>
                  <a:pt x="12541" y="17207"/>
                  <a:pt x="12541" y="17243"/>
                </a:cubicBezTo>
                <a:cubicBezTo>
                  <a:pt x="12878" y="18360"/>
                  <a:pt x="13286" y="19442"/>
                  <a:pt x="13711" y="20524"/>
                </a:cubicBezTo>
                <a:cubicBezTo>
                  <a:pt x="13924" y="21057"/>
                  <a:pt x="14137" y="21571"/>
                  <a:pt x="14368" y="22085"/>
                </a:cubicBezTo>
                <a:cubicBezTo>
                  <a:pt x="14403" y="22121"/>
                  <a:pt x="14421" y="22174"/>
                  <a:pt x="14421" y="22227"/>
                </a:cubicBezTo>
                <a:cubicBezTo>
                  <a:pt x="14421" y="22493"/>
                  <a:pt x="14474" y="22742"/>
                  <a:pt x="14527" y="22990"/>
                </a:cubicBezTo>
                <a:cubicBezTo>
                  <a:pt x="14545" y="23061"/>
                  <a:pt x="14545" y="23114"/>
                  <a:pt x="14563" y="23185"/>
                </a:cubicBezTo>
                <a:cubicBezTo>
                  <a:pt x="14527" y="23150"/>
                  <a:pt x="14509" y="23114"/>
                  <a:pt x="14492" y="23079"/>
                </a:cubicBezTo>
                <a:cubicBezTo>
                  <a:pt x="14190" y="22422"/>
                  <a:pt x="13906" y="21784"/>
                  <a:pt x="13623" y="21127"/>
                </a:cubicBezTo>
                <a:cubicBezTo>
                  <a:pt x="13605" y="21057"/>
                  <a:pt x="13569" y="20986"/>
                  <a:pt x="13516" y="20932"/>
                </a:cubicBezTo>
                <a:cubicBezTo>
                  <a:pt x="13445" y="20861"/>
                  <a:pt x="13357" y="20773"/>
                  <a:pt x="13286" y="20684"/>
                </a:cubicBezTo>
                <a:cubicBezTo>
                  <a:pt x="12913" y="20276"/>
                  <a:pt x="12541" y="19868"/>
                  <a:pt x="12115" y="19496"/>
                </a:cubicBezTo>
                <a:cubicBezTo>
                  <a:pt x="12097" y="19478"/>
                  <a:pt x="12062" y="19442"/>
                  <a:pt x="12044" y="19407"/>
                </a:cubicBezTo>
                <a:cubicBezTo>
                  <a:pt x="11938" y="19265"/>
                  <a:pt x="11831" y="19123"/>
                  <a:pt x="11725" y="18981"/>
                </a:cubicBezTo>
                <a:cubicBezTo>
                  <a:pt x="11725" y="18981"/>
                  <a:pt x="11707" y="18964"/>
                  <a:pt x="11689" y="18946"/>
                </a:cubicBezTo>
                <a:cubicBezTo>
                  <a:pt x="11725" y="18946"/>
                  <a:pt x="11760" y="18964"/>
                  <a:pt x="11778" y="18981"/>
                </a:cubicBezTo>
                <a:cubicBezTo>
                  <a:pt x="12257" y="19336"/>
                  <a:pt x="12682" y="19726"/>
                  <a:pt x="13090" y="20152"/>
                </a:cubicBezTo>
                <a:cubicBezTo>
                  <a:pt x="13144" y="20205"/>
                  <a:pt x="13179" y="20241"/>
                  <a:pt x="13215" y="20276"/>
                </a:cubicBezTo>
                <a:cubicBezTo>
                  <a:pt x="13232" y="20312"/>
                  <a:pt x="13250" y="20329"/>
                  <a:pt x="13303" y="20329"/>
                </a:cubicBezTo>
                <a:cubicBezTo>
                  <a:pt x="13303" y="20312"/>
                  <a:pt x="13303" y="20312"/>
                  <a:pt x="13303" y="20294"/>
                </a:cubicBezTo>
                <a:cubicBezTo>
                  <a:pt x="13286" y="20276"/>
                  <a:pt x="13286" y="20241"/>
                  <a:pt x="13268" y="20223"/>
                </a:cubicBezTo>
                <a:cubicBezTo>
                  <a:pt x="13002" y="19513"/>
                  <a:pt x="12736" y="18786"/>
                  <a:pt x="12505" y="18059"/>
                </a:cubicBezTo>
                <a:cubicBezTo>
                  <a:pt x="12470" y="17988"/>
                  <a:pt x="12470" y="17935"/>
                  <a:pt x="12470" y="17864"/>
                </a:cubicBezTo>
                <a:cubicBezTo>
                  <a:pt x="12470" y="17633"/>
                  <a:pt x="12487" y="17403"/>
                  <a:pt x="12505" y="17172"/>
                </a:cubicBezTo>
                <a:cubicBezTo>
                  <a:pt x="12505" y="17154"/>
                  <a:pt x="12505" y="17154"/>
                  <a:pt x="12505" y="17154"/>
                </a:cubicBezTo>
                <a:close/>
                <a:moveTo>
                  <a:pt x="14456" y="22263"/>
                </a:moveTo>
                <a:lnTo>
                  <a:pt x="14456" y="22263"/>
                </a:lnTo>
                <a:cubicBezTo>
                  <a:pt x="14474" y="22298"/>
                  <a:pt x="14492" y="22334"/>
                  <a:pt x="14509" y="22369"/>
                </a:cubicBezTo>
                <a:cubicBezTo>
                  <a:pt x="14988" y="23398"/>
                  <a:pt x="15503" y="24409"/>
                  <a:pt x="16070" y="25384"/>
                </a:cubicBezTo>
                <a:cubicBezTo>
                  <a:pt x="16106" y="25438"/>
                  <a:pt x="16124" y="25509"/>
                  <a:pt x="16124" y="25580"/>
                </a:cubicBezTo>
                <a:cubicBezTo>
                  <a:pt x="16124" y="25651"/>
                  <a:pt x="16141" y="25721"/>
                  <a:pt x="16159" y="25810"/>
                </a:cubicBezTo>
                <a:cubicBezTo>
                  <a:pt x="16177" y="25952"/>
                  <a:pt x="16230" y="26112"/>
                  <a:pt x="16265" y="26271"/>
                </a:cubicBezTo>
                <a:cubicBezTo>
                  <a:pt x="16283" y="26307"/>
                  <a:pt x="16283" y="26325"/>
                  <a:pt x="16301" y="26378"/>
                </a:cubicBezTo>
                <a:cubicBezTo>
                  <a:pt x="16283" y="26360"/>
                  <a:pt x="16283" y="26360"/>
                  <a:pt x="16265" y="26360"/>
                </a:cubicBezTo>
                <a:cubicBezTo>
                  <a:pt x="16248" y="26325"/>
                  <a:pt x="16230" y="26307"/>
                  <a:pt x="16230" y="26271"/>
                </a:cubicBezTo>
                <a:cubicBezTo>
                  <a:pt x="15680" y="25402"/>
                  <a:pt x="15201" y="24498"/>
                  <a:pt x="14740" y="23575"/>
                </a:cubicBezTo>
                <a:cubicBezTo>
                  <a:pt x="14669" y="23433"/>
                  <a:pt x="14616" y="23291"/>
                  <a:pt x="14580" y="23132"/>
                </a:cubicBezTo>
                <a:cubicBezTo>
                  <a:pt x="14580" y="23114"/>
                  <a:pt x="14580" y="23096"/>
                  <a:pt x="14580" y="23079"/>
                </a:cubicBezTo>
                <a:cubicBezTo>
                  <a:pt x="14509" y="22813"/>
                  <a:pt x="14456" y="22546"/>
                  <a:pt x="14456" y="22263"/>
                </a:cubicBezTo>
                <a:close/>
                <a:moveTo>
                  <a:pt x="16141" y="25562"/>
                </a:moveTo>
                <a:lnTo>
                  <a:pt x="16141" y="25562"/>
                </a:lnTo>
                <a:cubicBezTo>
                  <a:pt x="16195" y="25615"/>
                  <a:pt x="16248" y="25686"/>
                  <a:pt x="16265" y="25757"/>
                </a:cubicBezTo>
                <a:cubicBezTo>
                  <a:pt x="16301" y="26005"/>
                  <a:pt x="16354" y="26236"/>
                  <a:pt x="16443" y="26466"/>
                </a:cubicBezTo>
                <a:cubicBezTo>
                  <a:pt x="16461" y="26555"/>
                  <a:pt x="16496" y="26626"/>
                  <a:pt x="16514" y="26715"/>
                </a:cubicBezTo>
                <a:cubicBezTo>
                  <a:pt x="16461" y="26662"/>
                  <a:pt x="16407" y="26591"/>
                  <a:pt x="16372" y="26502"/>
                </a:cubicBezTo>
                <a:cubicBezTo>
                  <a:pt x="16283" y="26254"/>
                  <a:pt x="16212" y="25988"/>
                  <a:pt x="16159" y="25721"/>
                </a:cubicBezTo>
                <a:cubicBezTo>
                  <a:pt x="16159" y="25668"/>
                  <a:pt x="16159" y="25615"/>
                  <a:pt x="16141" y="25562"/>
                </a:cubicBezTo>
                <a:close/>
                <a:moveTo>
                  <a:pt x="16301" y="25810"/>
                </a:moveTo>
                <a:cubicBezTo>
                  <a:pt x="16319" y="25828"/>
                  <a:pt x="16336" y="25846"/>
                  <a:pt x="16336" y="25846"/>
                </a:cubicBezTo>
                <a:cubicBezTo>
                  <a:pt x="16496" y="26112"/>
                  <a:pt x="16656" y="26378"/>
                  <a:pt x="16815" y="26626"/>
                </a:cubicBezTo>
                <a:cubicBezTo>
                  <a:pt x="16833" y="26662"/>
                  <a:pt x="16851" y="26697"/>
                  <a:pt x="16851" y="26750"/>
                </a:cubicBezTo>
                <a:cubicBezTo>
                  <a:pt x="16904" y="26999"/>
                  <a:pt x="16957" y="27229"/>
                  <a:pt x="17046" y="27477"/>
                </a:cubicBezTo>
                <a:cubicBezTo>
                  <a:pt x="17046" y="27495"/>
                  <a:pt x="17046" y="27531"/>
                  <a:pt x="17064" y="27548"/>
                </a:cubicBezTo>
                <a:cubicBezTo>
                  <a:pt x="17064" y="27548"/>
                  <a:pt x="17046" y="27548"/>
                  <a:pt x="17046" y="27566"/>
                </a:cubicBezTo>
                <a:cubicBezTo>
                  <a:pt x="17028" y="27548"/>
                  <a:pt x="17028" y="27531"/>
                  <a:pt x="17010" y="27513"/>
                </a:cubicBezTo>
                <a:cubicBezTo>
                  <a:pt x="16904" y="27336"/>
                  <a:pt x="16780" y="27158"/>
                  <a:pt x="16673" y="26999"/>
                </a:cubicBezTo>
                <a:cubicBezTo>
                  <a:pt x="16638" y="26945"/>
                  <a:pt x="16602" y="26874"/>
                  <a:pt x="16585" y="26821"/>
                </a:cubicBezTo>
                <a:cubicBezTo>
                  <a:pt x="16496" y="26555"/>
                  <a:pt x="16407" y="26289"/>
                  <a:pt x="16336" y="26005"/>
                </a:cubicBezTo>
                <a:cubicBezTo>
                  <a:pt x="16319" y="25952"/>
                  <a:pt x="16301" y="25881"/>
                  <a:pt x="16301" y="25810"/>
                </a:cubicBezTo>
                <a:close/>
                <a:moveTo>
                  <a:pt x="16886" y="26786"/>
                </a:moveTo>
                <a:lnTo>
                  <a:pt x="16886" y="26786"/>
                </a:lnTo>
                <a:cubicBezTo>
                  <a:pt x="16922" y="26803"/>
                  <a:pt x="16939" y="26821"/>
                  <a:pt x="16957" y="26857"/>
                </a:cubicBezTo>
                <a:cubicBezTo>
                  <a:pt x="17170" y="27176"/>
                  <a:pt x="17401" y="27513"/>
                  <a:pt x="17614" y="27832"/>
                </a:cubicBezTo>
                <a:cubicBezTo>
                  <a:pt x="18110" y="28524"/>
                  <a:pt x="18642" y="29198"/>
                  <a:pt x="19210" y="29819"/>
                </a:cubicBezTo>
                <a:cubicBezTo>
                  <a:pt x="19689" y="30351"/>
                  <a:pt x="20203" y="30848"/>
                  <a:pt x="20771" y="31291"/>
                </a:cubicBezTo>
                <a:cubicBezTo>
                  <a:pt x="20789" y="31309"/>
                  <a:pt x="20806" y="31309"/>
                  <a:pt x="20824" y="31326"/>
                </a:cubicBezTo>
                <a:cubicBezTo>
                  <a:pt x="20789" y="31397"/>
                  <a:pt x="20771" y="31397"/>
                  <a:pt x="20718" y="31415"/>
                </a:cubicBezTo>
                <a:cubicBezTo>
                  <a:pt x="20690" y="31419"/>
                  <a:pt x="20662" y="31421"/>
                  <a:pt x="20634" y="31421"/>
                </a:cubicBezTo>
                <a:cubicBezTo>
                  <a:pt x="20539" y="31421"/>
                  <a:pt x="20449" y="31395"/>
                  <a:pt x="20381" y="31326"/>
                </a:cubicBezTo>
                <a:cubicBezTo>
                  <a:pt x="20363" y="31309"/>
                  <a:pt x="20345" y="31291"/>
                  <a:pt x="20310" y="31291"/>
                </a:cubicBezTo>
                <a:cubicBezTo>
                  <a:pt x="19831" y="30901"/>
                  <a:pt x="19387" y="30475"/>
                  <a:pt x="18962" y="30014"/>
                </a:cubicBezTo>
                <a:cubicBezTo>
                  <a:pt x="18341" y="29340"/>
                  <a:pt x="17773" y="28595"/>
                  <a:pt x="17241" y="27850"/>
                </a:cubicBezTo>
                <a:cubicBezTo>
                  <a:pt x="17188" y="27779"/>
                  <a:pt x="17170" y="27708"/>
                  <a:pt x="17135" y="27637"/>
                </a:cubicBezTo>
                <a:cubicBezTo>
                  <a:pt x="17028" y="27407"/>
                  <a:pt x="16957" y="27158"/>
                  <a:pt x="16904" y="26892"/>
                </a:cubicBezTo>
                <a:cubicBezTo>
                  <a:pt x="16904" y="26857"/>
                  <a:pt x="16904" y="26821"/>
                  <a:pt x="16886" y="26786"/>
                </a:cubicBezTo>
                <a:close/>
                <a:moveTo>
                  <a:pt x="10373" y="1"/>
                </a:moveTo>
                <a:cubicBezTo>
                  <a:pt x="9906" y="1"/>
                  <a:pt x="9487" y="158"/>
                  <a:pt x="9100" y="428"/>
                </a:cubicBezTo>
                <a:cubicBezTo>
                  <a:pt x="9046" y="481"/>
                  <a:pt x="9011" y="517"/>
                  <a:pt x="8958" y="552"/>
                </a:cubicBezTo>
                <a:cubicBezTo>
                  <a:pt x="8869" y="641"/>
                  <a:pt x="8763" y="694"/>
                  <a:pt x="8656" y="729"/>
                </a:cubicBezTo>
                <a:cubicBezTo>
                  <a:pt x="8550" y="765"/>
                  <a:pt x="8443" y="818"/>
                  <a:pt x="8337" y="836"/>
                </a:cubicBezTo>
                <a:cubicBezTo>
                  <a:pt x="8159" y="889"/>
                  <a:pt x="8071" y="1031"/>
                  <a:pt x="8053" y="1208"/>
                </a:cubicBezTo>
                <a:cubicBezTo>
                  <a:pt x="8035" y="1350"/>
                  <a:pt x="8053" y="1492"/>
                  <a:pt x="8089" y="1634"/>
                </a:cubicBezTo>
                <a:cubicBezTo>
                  <a:pt x="8159" y="2024"/>
                  <a:pt x="8266" y="2414"/>
                  <a:pt x="8443" y="2769"/>
                </a:cubicBezTo>
                <a:cubicBezTo>
                  <a:pt x="8603" y="3106"/>
                  <a:pt x="8780" y="3426"/>
                  <a:pt x="8940" y="3763"/>
                </a:cubicBezTo>
                <a:cubicBezTo>
                  <a:pt x="9312" y="4472"/>
                  <a:pt x="9667" y="5199"/>
                  <a:pt x="9986" y="5927"/>
                </a:cubicBezTo>
                <a:cubicBezTo>
                  <a:pt x="10040" y="6033"/>
                  <a:pt x="10075" y="6139"/>
                  <a:pt x="10111" y="6228"/>
                </a:cubicBezTo>
                <a:cubicBezTo>
                  <a:pt x="10093" y="6264"/>
                  <a:pt x="10057" y="6299"/>
                  <a:pt x="10040" y="6317"/>
                </a:cubicBezTo>
                <a:cubicBezTo>
                  <a:pt x="10022" y="6352"/>
                  <a:pt x="10004" y="6388"/>
                  <a:pt x="9969" y="6423"/>
                </a:cubicBezTo>
                <a:cubicBezTo>
                  <a:pt x="9951" y="6388"/>
                  <a:pt x="9933" y="6370"/>
                  <a:pt x="9915" y="6334"/>
                </a:cubicBezTo>
                <a:cubicBezTo>
                  <a:pt x="9578" y="5678"/>
                  <a:pt x="9170" y="5057"/>
                  <a:pt x="8692" y="4490"/>
                </a:cubicBezTo>
                <a:cubicBezTo>
                  <a:pt x="8514" y="4277"/>
                  <a:pt x="8319" y="4082"/>
                  <a:pt x="8106" y="3904"/>
                </a:cubicBezTo>
                <a:cubicBezTo>
                  <a:pt x="7947" y="3763"/>
                  <a:pt x="7751" y="3638"/>
                  <a:pt x="7556" y="3567"/>
                </a:cubicBezTo>
                <a:cubicBezTo>
                  <a:pt x="7202" y="3408"/>
                  <a:pt x="6882" y="3213"/>
                  <a:pt x="6581" y="2982"/>
                </a:cubicBezTo>
                <a:cubicBezTo>
                  <a:pt x="6315" y="2769"/>
                  <a:pt x="6031" y="2610"/>
                  <a:pt x="5712" y="2468"/>
                </a:cubicBezTo>
                <a:cubicBezTo>
                  <a:pt x="5499" y="2379"/>
                  <a:pt x="5286" y="2308"/>
                  <a:pt x="5055" y="2273"/>
                </a:cubicBezTo>
                <a:cubicBezTo>
                  <a:pt x="4997" y="2265"/>
                  <a:pt x="4941" y="2261"/>
                  <a:pt x="4887" y="2261"/>
                </a:cubicBezTo>
                <a:cubicBezTo>
                  <a:pt x="4811" y="2261"/>
                  <a:pt x="4738" y="2270"/>
                  <a:pt x="4665" y="2290"/>
                </a:cubicBezTo>
                <a:cubicBezTo>
                  <a:pt x="4488" y="2326"/>
                  <a:pt x="4346" y="2414"/>
                  <a:pt x="4239" y="2574"/>
                </a:cubicBezTo>
                <a:cubicBezTo>
                  <a:pt x="4133" y="2752"/>
                  <a:pt x="4062" y="2964"/>
                  <a:pt x="4044" y="3177"/>
                </a:cubicBezTo>
                <a:cubicBezTo>
                  <a:pt x="4027" y="3585"/>
                  <a:pt x="4115" y="3958"/>
                  <a:pt x="4328" y="4312"/>
                </a:cubicBezTo>
                <a:cubicBezTo>
                  <a:pt x="4488" y="4578"/>
                  <a:pt x="4665" y="4809"/>
                  <a:pt x="4878" y="5022"/>
                </a:cubicBezTo>
                <a:cubicBezTo>
                  <a:pt x="4914" y="5040"/>
                  <a:pt x="4931" y="5057"/>
                  <a:pt x="4967" y="5093"/>
                </a:cubicBezTo>
                <a:lnTo>
                  <a:pt x="4736" y="5093"/>
                </a:lnTo>
                <a:cubicBezTo>
                  <a:pt x="4576" y="5111"/>
                  <a:pt x="4452" y="5199"/>
                  <a:pt x="4399" y="5359"/>
                </a:cubicBezTo>
                <a:cubicBezTo>
                  <a:pt x="4381" y="5394"/>
                  <a:pt x="4364" y="5448"/>
                  <a:pt x="4364" y="5501"/>
                </a:cubicBezTo>
                <a:cubicBezTo>
                  <a:pt x="4328" y="5767"/>
                  <a:pt x="4310" y="6033"/>
                  <a:pt x="4364" y="6299"/>
                </a:cubicBezTo>
                <a:cubicBezTo>
                  <a:pt x="4435" y="6547"/>
                  <a:pt x="4506" y="6796"/>
                  <a:pt x="4647" y="7026"/>
                </a:cubicBezTo>
                <a:cubicBezTo>
                  <a:pt x="4718" y="7150"/>
                  <a:pt x="4825" y="7257"/>
                  <a:pt x="4949" y="7345"/>
                </a:cubicBezTo>
                <a:cubicBezTo>
                  <a:pt x="5073" y="7434"/>
                  <a:pt x="5233" y="7487"/>
                  <a:pt x="5392" y="7505"/>
                </a:cubicBezTo>
                <a:cubicBezTo>
                  <a:pt x="5641" y="7541"/>
                  <a:pt x="5889" y="7541"/>
                  <a:pt x="6155" y="7541"/>
                </a:cubicBezTo>
                <a:cubicBezTo>
                  <a:pt x="6368" y="7541"/>
                  <a:pt x="6581" y="7523"/>
                  <a:pt x="6794" y="7505"/>
                </a:cubicBezTo>
                <a:cubicBezTo>
                  <a:pt x="7007" y="7505"/>
                  <a:pt x="7219" y="7470"/>
                  <a:pt x="7414" y="7452"/>
                </a:cubicBezTo>
                <a:cubicBezTo>
                  <a:pt x="7663" y="7416"/>
                  <a:pt x="7929" y="7381"/>
                  <a:pt x="8177" y="7345"/>
                </a:cubicBezTo>
                <a:cubicBezTo>
                  <a:pt x="8280" y="7338"/>
                  <a:pt x="8383" y="7334"/>
                  <a:pt x="8487" y="7334"/>
                </a:cubicBezTo>
                <a:cubicBezTo>
                  <a:pt x="8634" y="7334"/>
                  <a:pt x="8784" y="7342"/>
                  <a:pt x="8940" y="7363"/>
                </a:cubicBezTo>
                <a:cubicBezTo>
                  <a:pt x="9206" y="7381"/>
                  <a:pt x="9490" y="7434"/>
                  <a:pt x="9756" y="7487"/>
                </a:cubicBezTo>
                <a:cubicBezTo>
                  <a:pt x="9791" y="7505"/>
                  <a:pt x="9827" y="7505"/>
                  <a:pt x="9862" y="7523"/>
                </a:cubicBezTo>
                <a:cubicBezTo>
                  <a:pt x="9880" y="7523"/>
                  <a:pt x="9880" y="7541"/>
                  <a:pt x="9898" y="7541"/>
                </a:cubicBezTo>
                <a:cubicBezTo>
                  <a:pt x="9880" y="7576"/>
                  <a:pt x="9862" y="7558"/>
                  <a:pt x="9845" y="7576"/>
                </a:cubicBezTo>
                <a:cubicBezTo>
                  <a:pt x="9277" y="7647"/>
                  <a:pt x="8727" y="7771"/>
                  <a:pt x="8177" y="7949"/>
                </a:cubicBezTo>
                <a:cubicBezTo>
                  <a:pt x="7592" y="8126"/>
                  <a:pt x="7042" y="8357"/>
                  <a:pt x="6510" y="8658"/>
                </a:cubicBezTo>
                <a:cubicBezTo>
                  <a:pt x="6031" y="8924"/>
                  <a:pt x="5623" y="9279"/>
                  <a:pt x="5286" y="9722"/>
                </a:cubicBezTo>
                <a:cubicBezTo>
                  <a:pt x="5215" y="9829"/>
                  <a:pt x="5144" y="9953"/>
                  <a:pt x="5073" y="10059"/>
                </a:cubicBezTo>
                <a:cubicBezTo>
                  <a:pt x="4967" y="10219"/>
                  <a:pt x="4914" y="10396"/>
                  <a:pt x="4896" y="10591"/>
                </a:cubicBezTo>
                <a:cubicBezTo>
                  <a:pt x="4896" y="10698"/>
                  <a:pt x="4896" y="10787"/>
                  <a:pt x="4931" y="10875"/>
                </a:cubicBezTo>
                <a:cubicBezTo>
                  <a:pt x="5002" y="11159"/>
                  <a:pt x="5144" y="11390"/>
                  <a:pt x="5410" y="11549"/>
                </a:cubicBezTo>
                <a:cubicBezTo>
                  <a:pt x="5658" y="11691"/>
                  <a:pt x="5925" y="11815"/>
                  <a:pt x="6208" y="11904"/>
                </a:cubicBezTo>
                <a:cubicBezTo>
                  <a:pt x="6279" y="11939"/>
                  <a:pt x="6350" y="11957"/>
                  <a:pt x="6421" y="11975"/>
                </a:cubicBezTo>
                <a:cubicBezTo>
                  <a:pt x="6439" y="11993"/>
                  <a:pt x="6439" y="11993"/>
                  <a:pt x="6457" y="11993"/>
                </a:cubicBezTo>
                <a:cubicBezTo>
                  <a:pt x="6457" y="12028"/>
                  <a:pt x="6457" y="12046"/>
                  <a:pt x="6457" y="12064"/>
                </a:cubicBezTo>
                <a:cubicBezTo>
                  <a:pt x="6386" y="12383"/>
                  <a:pt x="6368" y="12720"/>
                  <a:pt x="6386" y="13057"/>
                </a:cubicBezTo>
                <a:cubicBezTo>
                  <a:pt x="6403" y="13288"/>
                  <a:pt x="6439" y="13518"/>
                  <a:pt x="6528" y="13749"/>
                </a:cubicBezTo>
                <a:cubicBezTo>
                  <a:pt x="6670" y="14086"/>
                  <a:pt x="6865" y="14405"/>
                  <a:pt x="7113" y="14689"/>
                </a:cubicBezTo>
                <a:cubicBezTo>
                  <a:pt x="7237" y="14813"/>
                  <a:pt x="7361" y="14937"/>
                  <a:pt x="7503" y="15061"/>
                </a:cubicBezTo>
                <a:cubicBezTo>
                  <a:pt x="7787" y="15363"/>
                  <a:pt x="8071" y="15682"/>
                  <a:pt x="8301" y="16037"/>
                </a:cubicBezTo>
                <a:cubicBezTo>
                  <a:pt x="8337" y="16090"/>
                  <a:pt x="8355" y="16126"/>
                  <a:pt x="8372" y="16179"/>
                </a:cubicBezTo>
                <a:cubicBezTo>
                  <a:pt x="8550" y="16569"/>
                  <a:pt x="8745" y="16959"/>
                  <a:pt x="8975" y="17332"/>
                </a:cubicBezTo>
                <a:cubicBezTo>
                  <a:pt x="8993" y="17332"/>
                  <a:pt x="8993" y="17349"/>
                  <a:pt x="8993" y="17367"/>
                </a:cubicBezTo>
                <a:lnTo>
                  <a:pt x="8958" y="17367"/>
                </a:lnTo>
                <a:cubicBezTo>
                  <a:pt x="8496" y="17207"/>
                  <a:pt x="8018" y="17083"/>
                  <a:pt x="7539" y="16941"/>
                </a:cubicBezTo>
                <a:cubicBezTo>
                  <a:pt x="6936" y="16764"/>
                  <a:pt x="6350" y="16551"/>
                  <a:pt x="5765" y="16285"/>
                </a:cubicBezTo>
                <a:cubicBezTo>
                  <a:pt x="5729" y="16250"/>
                  <a:pt x="5694" y="16232"/>
                  <a:pt x="5658" y="16196"/>
                </a:cubicBezTo>
                <a:cubicBezTo>
                  <a:pt x="5215" y="15877"/>
                  <a:pt x="4878" y="15451"/>
                  <a:pt x="4594" y="14990"/>
                </a:cubicBezTo>
                <a:cubicBezTo>
                  <a:pt x="4488" y="14848"/>
                  <a:pt x="4399" y="14689"/>
                  <a:pt x="4310" y="14529"/>
                </a:cubicBezTo>
                <a:cubicBezTo>
                  <a:pt x="4115" y="14192"/>
                  <a:pt x="3902" y="13891"/>
                  <a:pt x="3672" y="13571"/>
                </a:cubicBezTo>
                <a:cubicBezTo>
                  <a:pt x="3441" y="13270"/>
                  <a:pt x="3157" y="13021"/>
                  <a:pt x="2838" y="12809"/>
                </a:cubicBezTo>
                <a:cubicBezTo>
                  <a:pt x="2466" y="12578"/>
                  <a:pt x="2058" y="12401"/>
                  <a:pt x="1632" y="12276"/>
                </a:cubicBezTo>
                <a:cubicBezTo>
                  <a:pt x="1313" y="12188"/>
                  <a:pt x="994" y="12099"/>
                  <a:pt x="674" y="12010"/>
                </a:cubicBezTo>
                <a:cubicBezTo>
                  <a:pt x="586" y="11975"/>
                  <a:pt x="497" y="11939"/>
                  <a:pt x="408" y="11922"/>
                </a:cubicBezTo>
                <a:cubicBezTo>
                  <a:pt x="320" y="11886"/>
                  <a:pt x="231" y="11833"/>
                  <a:pt x="142" y="11780"/>
                </a:cubicBezTo>
                <a:cubicBezTo>
                  <a:pt x="107" y="11762"/>
                  <a:pt x="71" y="11744"/>
                  <a:pt x="36" y="11727"/>
                </a:cubicBezTo>
                <a:cubicBezTo>
                  <a:pt x="18" y="11744"/>
                  <a:pt x="0" y="11744"/>
                  <a:pt x="0" y="11744"/>
                </a:cubicBezTo>
                <a:cubicBezTo>
                  <a:pt x="0" y="11798"/>
                  <a:pt x="18" y="11815"/>
                  <a:pt x="36" y="11851"/>
                </a:cubicBezTo>
                <a:cubicBezTo>
                  <a:pt x="89" y="11957"/>
                  <a:pt x="142" y="12064"/>
                  <a:pt x="195" y="12170"/>
                </a:cubicBezTo>
                <a:cubicBezTo>
                  <a:pt x="355" y="12436"/>
                  <a:pt x="479" y="12720"/>
                  <a:pt x="568" y="13021"/>
                </a:cubicBezTo>
                <a:cubicBezTo>
                  <a:pt x="674" y="13376"/>
                  <a:pt x="781" y="13749"/>
                  <a:pt x="940" y="14086"/>
                </a:cubicBezTo>
                <a:cubicBezTo>
                  <a:pt x="1153" y="14582"/>
                  <a:pt x="1455" y="15008"/>
                  <a:pt x="1827" y="15381"/>
                </a:cubicBezTo>
                <a:cubicBezTo>
                  <a:pt x="2164" y="15718"/>
                  <a:pt x="2572" y="15930"/>
                  <a:pt x="3016" y="16090"/>
                </a:cubicBezTo>
                <a:cubicBezTo>
                  <a:pt x="3299" y="16179"/>
                  <a:pt x="3601" y="16232"/>
                  <a:pt x="3885" y="16285"/>
                </a:cubicBezTo>
                <a:cubicBezTo>
                  <a:pt x="4115" y="16338"/>
                  <a:pt x="4346" y="16356"/>
                  <a:pt x="4559" y="16374"/>
                </a:cubicBezTo>
                <a:cubicBezTo>
                  <a:pt x="4789" y="16392"/>
                  <a:pt x="5002" y="16409"/>
                  <a:pt x="5215" y="16427"/>
                </a:cubicBezTo>
                <a:cubicBezTo>
                  <a:pt x="5339" y="16445"/>
                  <a:pt x="5463" y="16445"/>
                  <a:pt x="5570" y="16463"/>
                </a:cubicBezTo>
                <a:cubicBezTo>
                  <a:pt x="5623" y="16463"/>
                  <a:pt x="5676" y="16463"/>
                  <a:pt x="5747" y="16480"/>
                </a:cubicBezTo>
                <a:cubicBezTo>
                  <a:pt x="5783" y="16480"/>
                  <a:pt x="5818" y="16498"/>
                  <a:pt x="5854" y="16516"/>
                </a:cubicBezTo>
                <a:cubicBezTo>
                  <a:pt x="6155" y="16658"/>
                  <a:pt x="6457" y="16800"/>
                  <a:pt x="6758" y="16906"/>
                </a:cubicBezTo>
                <a:cubicBezTo>
                  <a:pt x="7148" y="17066"/>
                  <a:pt x="7539" y="17190"/>
                  <a:pt x="7929" y="17296"/>
                </a:cubicBezTo>
                <a:cubicBezTo>
                  <a:pt x="8550" y="17491"/>
                  <a:pt x="9135" y="17704"/>
                  <a:pt x="9703" y="17988"/>
                </a:cubicBezTo>
                <a:cubicBezTo>
                  <a:pt x="10501" y="18396"/>
                  <a:pt x="11246" y="18875"/>
                  <a:pt x="11938" y="19442"/>
                </a:cubicBezTo>
                <a:cubicBezTo>
                  <a:pt x="12239" y="19708"/>
                  <a:pt x="12523" y="19975"/>
                  <a:pt x="12789" y="20258"/>
                </a:cubicBezTo>
                <a:cubicBezTo>
                  <a:pt x="13020" y="20507"/>
                  <a:pt x="13232" y="20755"/>
                  <a:pt x="13463" y="21003"/>
                </a:cubicBezTo>
                <a:cubicBezTo>
                  <a:pt x="13516" y="21057"/>
                  <a:pt x="13552" y="21127"/>
                  <a:pt x="13569" y="21198"/>
                </a:cubicBezTo>
                <a:cubicBezTo>
                  <a:pt x="14172" y="22635"/>
                  <a:pt x="14846" y="24036"/>
                  <a:pt x="15627" y="25402"/>
                </a:cubicBezTo>
                <a:cubicBezTo>
                  <a:pt x="16230" y="26484"/>
                  <a:pt x="16904" y="27548"/>
                  <a:pt x="17649" y="28542"/>
                </a:cubicBezTo>
                <a:cubicBezTo>
                  <a:pt x="18128" y="29180"/>
                  <a:pt x="18625" y="29801"/>
                  <a:pt x="19192" y="30369"/>
                </a:cubicBezTo>
                <a:cubicBezTo>
                  <a:pt x="19547" y="30723"/>
                  <a:pt x="19919" y="31078"/>
                  <a:pt x="20310" y="31380"/>
                </a:cubicBezTo>
                <a:cubicBezTo>
                  <a:pt x="20409" y="31454"/>
                  <a:pt x="20507" y="31485"/>
                  <a:pt x="20612" y="31485"/>
                </a:cubicBezTo>
                <a:cubicBezTo>
                  <a:pt x="20658" y="31485"/>
                  <a:pt x="20705" y="31479"/>
                  <a:pt x="20753" y="31468"/>
                </a:cubicBezTo>
                <a:cubicBezTo>
                  <a:pt x="20789" y="31468"/>
                  <a:pt x="20842" y="31451"/>
                  <a:pt x="20859" y="31397"/>
                </a:cubicBezTo>
                <a:cubicBezTo>
                  <a:pt x="20895" y="31362"/>
                  <a:pt x="20895" y="31291"/>
                  <a:pt x="20859" y="31256"/>
                </a:cubicBezTo>
                <a:cubicBezTo>
                  <a:pt x="20842" y="31238"/>
                  <a:pt x="20824" y="31220"/>
                  <a:pt x="20806" y="31220"/>
                </a:cubicBezTo>
                <a:cubicBezTo>
                  <a:pt x="20256" y="30794"/>
                  <a:pt x="19777" y="30315"/>
                  <a:pt x="19299" y="29819"/>
                </a:cubicBezTo>
                <a:cubicBezTo>
                  <a:pt x="18642" y="29092"/>
                  <a:pt x="18057" y="28329"/>
                  <a:pt x="17507" y="27531"/>
                </a:cubicBezTo>
                <a:cubicBezTo>
                  <a:pt x="16709" y="26378"/>
                  <a:pt x="15999" y="25189"/>
                  <a:pt x="15361" y="23948"/>
                </a:cubicBezTo>
                <a:cubicBezTo>
                  <a:pt x="14137" y="21553"/>
                  <a:pt x="13144" y="19070"/>
                  <a:pt x="12399" y="16480"/>
                </a:cubicBezTo>
                <a:cubicBezTo>
                  <a:pt x="12115" y="15505"/>
                  <a:pt x="11884" y="14494"/>
                  <a:pt x="11689" y="13483"/>
                </a:cubicBezTo>
                <a:cubicBezTo>
                  <a:pt x="11565" y="12844"/>
                  <a:pt x="11476" y="12188"/>
                  <a:pt x="11405" y="11549"/>
                </a:cubicBezTo>
                <a:cubicBezTo>
                  <a:pt x="11334" y="10911"/>
                  <a:pt x="11281" y="10272"/>
                  <a:pt x="11281" y="9634"/>
                </a:cubicBezTo>
                <a:cubicBezTo>
                  <a:pt x="11281" y="9403"/>
                  <a:pt x="11299" y="9172"/>
                  <a:pt x="11334" y="8960"/>
                </a:cubicBezTo>
                <a:lnTo>
                  <a:pt x="11352" y="8853"/>
                </a:lnTo>
                <a:cubicBezTo>
                  <a:pt x="11352" y="8853"/>
                  <a:pt x="11370" y="8853"/>
                  <a:pt x="11370" y="8871"/>
                </a:cubicBezTo>
                <a:cubicBezTo>
                  <a:pt x="11370" y="8889"/>
                  <a:pt x="11388" y="8889"/>
                  <a:pt x="11388" y="8906"/>
                </a:cubicBezTo>
                <a:cubicBezTo>
                  <a:pt x="11459" y="9190"/>
                  <a:pt x="11512" y="9456"/>
                  <a:pt x="11530" y="9740"/>
                </a:cubicBezTo>
                <a:cubicBezTo>
                  <a:pt x="11547" y="10166"/>
                  <a:pt x="11547" y="10591"/>
                  <a:pt x="11565" y="11017"/>
                </a:cubicBezTo>
                <a:cubicBezTo>
                  <a:pt x="11565" y="11230"/>
                  <a:pt x="11565" y="11425"/>
                  <a:pt x="11601" y="11638"/>
                </a:cubicBezTo>
                <a:cubicBezTo>
                  <a:pt x="11636" y="11886"/>
                  <a:pt x="11707" y="12135"/>
                  <a:pt x="11831" y="12365"/>
                </a:cubicBezTo>
                <a:cubicBezTo>
                  <a:pt x="11884" y="12472"/>
                  <a:pt x="11955" y="12578"/>
                  <a:pt x="12044" y="12667"/>
                </a:cubicBezTo>
                <a:cubicBezTo>
                  <a:pt x="12150" y="12791"/>
                  <a:pt x="12275" y="12880"/>
                  <a:pt x="12434" y="12933"/>
                </a:cubicBezTo>
                <a:cubicBezTo>
                  <a:pt x="12576" y="12968"/>
                  <a:pt x="12718" y="13039"/>
                  <a:pt x="12842" y="13110"/>
                </a:cubicBezTo>
                <a:cubicBezTo>
                  <a:pt x="12878" y="13146"/>
                  <a:pt x="12931" y="13181"/>
                  <a:pt x="13002" y="13217"/>
                </a:cubicBezTo>
                <a:cubicBezTo>
                  <a:pt x="13073" y="13270"/>
                  <a:pt x="13179" y="13288"/>
                  <a:pt x="13268" y="13288"/>
                </a:cubicBezTo>
                <a:cubicBezTo>
                  <a:pt x="13410" y="13288"/>
                  <a:pt x="13552" y="13288"/>
                  <a:pt x="13676" y="13252"/>
                </a:cubicBezTo>
                <a:lnTo>
                  <a:pt x="14066" y="13181"/>
                </a:lnTo>
                <a:cubicBezTo>
                  <a:pt x="14101" y="13163"/>
                  <a:pt x="14137" y="13146"/>
                  <a:pt x="14190" y="13128"/>
                </a:cubicBezTo>
                <a:cubicBezTo>
                  <a:pt x="14261" y="13110"/>
                  <a:pt x="14332" y="13057"/>
                  <a:pt x="14385" y="12968"/>
                </a:cubicBezTo>
                <a:cubicBezTo>
                  <a:pt x="14439" y="12880"/>
                  <a:pt x="14509" y="12791"/>
                  <a:pt x="14598" y="12720"/>
                </a:cubicBezTo>
                <a:cubicBezTo>
                  <a:pt x="14616" y="12702"/>
                  <a:pt x="14651" y="12684"/>
                  <a:pt x="14669" y="12667"/>
                </a:cubicBezTo>
                <a:cubicBezTo>
                  <a:pt x="14722" y="12667"/>
                  <a:pt x="14776" y="12702"/>
                  <a:pt x="14829" y="12720"/>
                </a:cubicBezTo>
                <a:cubicBezTo>
                  <a:pt x="14950" y="12780"/>
                  <a:pt x="15076" y="12812"/>
                  <a:pt x="15208" y="12812"/>
                </a:cubicBezTo>
                <a:cubicBezTo>
                  <a:pt x="15309" y="12812"/>
                  <a:pt x="15413" y="12794"/>
                  <a:pt x="15520" y="12755"/>
                </a:cubicBezTo>
                <a:cubicBezTo>
                  <a:pt x="15911" y="12631"/>
                  <a:pt x="16159" y="12383"/>
                  <a:pt x="16301" y="11993"/>
                </a:cubicBezTo>
                <a:cubicBezTo>
                  <a:pt x="16372" y="11780"/>
                  <a:pt x="16425" y="11567"/>
                  <a:pt x="16407" y="11336"/>
                </a:cubicBezTo>
                <a:cubicBezTo>
                  <a:pt x="16354" y="10787"/>
                  <a:pt x="16159" y="10290"/>
                  <a:pt x="15733" y="9917"/>
                </a:cubicBezTo>
                <a:cubicBezTo>
                  <a:pt x="15627" y="9846"/>
                  <a:pt x="15520" y="9758"/>
                  <a:pt x="15432" y="9687"/>
                </a:cubicBezTo>
                <a:cubicBezTo>
                  <a:pt x="15361" y="9634"/>
                  <a:pt x="15290" y="9580"/>
                  <a:pt x="15219" y="9545"/>
                </a:cubicBezTo>
                <a:cubicBezTo>
                  <a:pt x="15042" y="9403"/>
                  <a:pt x="14882" y="9243"/>
                  <a:pt x="14722" y="9066"/>
                </a:cubicBezTo>
                <a:lnTo>
                  <a:pt x="14456" y="8711"/>
                </a:lnTo>
                <a:cubicBezTo>
                  <a:pt x="14403" y="8658"/>
                  <a:pt x="14368" y="8605"/>
                  <a:pt x="14314" y="8552"/>
                </a:cubicBezTo>
                <a:cubicBezTo>
                  <a:pt x="14101" y="8303"/>
                  <a:pt x="13853" y="8144"/>
                  <a:pt x="13569" y="8020"/>
                </a:cubicBezTo>
                <a:cubicBezTo>
                  <a:pt x="13392" y="7949"/>
                  <a:pt x="13197" y="7895"/>
                  <a:pt x="13002" y="7842"/>
                </a:cubicBezTo>
                <a:cubicBezTo>
                  <a:pt x="12984" y="7824"/>
                  <a:pt x="12949" y="7807"/>
                  <a:pt x="12913" y="7807"/>
                </a:cubicBezTo>
                <a:cubicBezTo>
                  <a:pt x="12913" y="7789"/>
                  <a:pt x="12918" y="7785"/>
                  <a:pt x="12924" y="7785"/>
                </a:cubicBezTo>
                <a:cubicBezTo>
                  <a:pt x="12931" y="7785"/>
                  <a:pt x="12940" y="7789"/>
                  <a:pt x="12949" y="7789"/>
                </a:cubicBezTo>
                <a:lnTo>
                  <a:pt x="13002" y="7789"/>
                </a:lnTo>
                <a:cubicBezTo>
                  <a:pt x="13072" y="7786"/>
                  <a:pt x="13142" y="7785"/>
                  <a:pt x="13211" y="7785"/>
                </a:cubicBezTo>
                <a:cubicBezTo>
                  <a:pt x="13580" y="7785"/>
                  <a:pt x="13941" y="7826"/>
                  <a:pt x="14314" y="7931"/>
                </a:cubicBezTo>
                <a:cubicBezTo>
                  <a:pt x="14527" y="7984"/>
                  <a:pt x="14758" y="8037"/>
                  <a:pt x="14971" y="8108"/>
                </a:cubicBezTo>
                <a:cubicBezTo>
                  <a:pt x="15343" y="8215"/>
                  <a:pt x="15680" y="8357"/>
                  <a:pt x="15999" y="8569"/>
                </a:cubicBezTo>
                <a:cubicBezTo>
                  <a:pt x="16248" y="8711"/>
                  <a:pt x="16514" y="8853"/>
                  <a:pt x="16762" y="9013"/>
                </a:cubicBezTo>
                <a:cubicBezTo>
                  <a:pt x="16904" y="9084"/>
                  <a:pt x="17064" y="9155"/>
                  <a:pt x="17223" y="9172"/>
                </a:cubicBezTo>
                <a:cubicBezTo>
                  <a:pt x="17282" y="9183"/>
                  <a:pt x="17340" y="9189"/>
                  <a:pt x="17396" y="9189"/>
                </a:cubicBezTo>
                <a:cubicBezTo>
                  <a:pt x="17526" y="9189"/>
                  <a:pt x="17649" y="9158"/>
                  <a:pt x="17773" y="9084"/>
                </a:cubicBezTo>
                <a:cubicBezTo>
                  <a:pt x="17968" y="8977"/>
                  <a:pt x="18128" y="8853"/>
                  <a:pt x="18252" y="8694"/>
                </a:cubicBezTo>
                <a:cubicBezTo>
                  <a:pt x="18376" y="8569"/>
                  <a:pt x="18447" y="8410"/>
                  <a:pt x="18465" y="8232"/>
                </a:cubicBezTo>
                <a:cubicBezTo>
                  <a:pt x="18483" y="8037"/>
                  <a:pt x="18483" y="7842"/>
                  <a:pt x="18483" y="7629"/>
                </a:cubicBezTo>
                <a:cubicBezTo>
                  <a:pt x="18447" y="7345"/>
                  <a:pt x="18412" y="7062"/>
                  <a:pt x="18358" y="6778"/>
                </a:cubicBezTo>
                <a:cubicBezTo>
                  <a:pt x="18323" y="6671"/>
                  <a:pt x="18305" y="6547"/>
                  <a:pt x="18252" y="6441"/>
                </a:cubicBezTo>
                <a:cubicBezTo>
                  <a:pt x="18199" y="6246"/>
                  <a:pt x="18075" y="6086"/>
                  <a:pt x="17915" y="5944"/>
                </a:cubicBezTo>
                <a:cubicBezTo>
                  <a:pt x="17862" y="5891"/>
                  <a:pt x="17791" y="5838"/>
                  <a:pt x="17720" y="5785"/>
                </a:cubicBezTo>
                <a:cubicBezTo>
                  <a:pt x="17649" y="5714"/>
                  <a:pt x="17578" y="5660"/>
                  <a:pt x="17507" y="5589"/>
                </a:cubicBezTo>
                <a:cubicBezTo>
                  <a:pt x="17454" y="5554"/>
                  <a:pt x="17436" y="5501"/>
                  <a:pt x="17436" y="5448"/>
                </a:cubicBezTo>
                <a:cubicBezTo>
                  <a:pt x="17436" y="5394"/>
                  <a:pt x="17436" y="5341"/>
                  <a:pt x="17454" y="5306"/>
                </a:cubicBezTo>
                <a:cubicBezTo>
                  <a:pt x="17454" y="5217"/>
                  <a:pt x="17472" y="5128"/>
                  <a:pt x="17489" y="5057"/>
                </a:cubicBezTo>
                <a:cubicBezTo>
                  <a:pt x="17507" y="4933"/>
                  <a:pt x="17489" y="4827"/>
                  <a:pt x="17454" y="4720"/>
                </a:cubicBezTo>
                <a:cubicBezTo>
                  <a:pt x="17383" y="4508"/>
                  <a:pt x="17276" y="4330"/>
                  <a:pt x="17099" y="4188"/>
                </a:cubicBezTo>
                <a:cubicBezTo>
                  <a:pt x="16815" y="3975"/>
                  <a:pt x="16514" y="3869"/>
                  <a:pt x="16159" y="3851"/>
                </a:cubicBezTo>
                <a:cubicBezTo>
                  <a:pt x="15875" y="3851"/>
                  <a:pt x="15574" y="3887"/>
                  <a:pt x="15290" y="3958"/>
                </a:cubicBezTo>
                <a:cubicBezTo>
                  <a:pt x="14705" y="4100"/>
                  <a:pt x="14172" y="4366"/>
                  <a:pt x="13676" y="4703"/>
                </a:cubicBezTo>
                <a:cubicBezTo>
                  <a:pt x="13374" y="4898"/>
                  <a:pt x="13108" y="5128"/>
                  <a:pt x="12860" y="5394"/>
                </a:cubicBezTo>
                <a:cubicBezTo>
                  <a:pt x="12682" y="5572"/>
                  <a:pt x="12505" y="5749"/>
                  <a:pt x="12310" y="5944"/>
                </a:cubicBezTo>
                <a:cubicBezTo>
                  <a:pt x="12292" y="5944"/>
                  <a:pt x="12239" y="5944"/>
                  <a:pt x="12221" y="5980"/>
                </a:cubicBezTo>
                <a:cubicBezTo>
                  <a:pt x="12204" y="6015"/>
                  <a:pt x="12204" y="6051"/>
                  <a:pt x="12186" y="6104"/>
                </a:cubicBezTo>
                <a:cubicBezTo>
                  <a:pt x="12168" y="6122"/>
                  <a:pt x="12150" y="6157"/>
                  <a:pt x="12097" y="6175"/>
                </a:cubicBezTo>
                <a:cubicBezTo>
                  <a:pt x="12079" y="6139"/>
                  <a:pt x="12044" y="6104"/>
                  <a:pt x="12008" y="6068"/>
                </a:cubicBezTo>
                <a:cubicBezTo>
                  <a:pt x="12026" y="6068"/>
                  <a:pt x="12044" y="6033"/>
                  <a:pt x="12062" y="6015"/>
                </a:cubicBezTo>
                <a:cubicBezTo>
                  <a:pt x="12292" y="5696"/>
                  <a:pt x="12523" y="5377"/>
                  <a:pt x="12736" y="5040"/>
                </a:cubicBezTo>
                <a:cubicBezTo>
                  <a:pt x="13073" y="4543"/>
                  <a:pt x="13303" y="3993"/>
                  <a:pt x="13498" y="3426"/>
                </a:cubicBezTo>
                <a:cubicBezTo>
                  <a:pt x="13569" y="3230"/>
                  <a:pt x="13623" y="3035"/>
                  <a:pt x="13658" y="2840"/>
                </a:cubicBezTo>
                <a:cubicBezTo>
                  <a:pt x="13694" y="2627"/>
                  <a:pt x="13711" y="2432"/>
                  <a:pt x="13694" y="2237"/>
                </a:cubicBezTo>
                <a:cubicBezTo>
                  <a:pt x="13658" y="1918"/>
                  <a:pt x="13516" y="1670"/>
                  <a:pt x="13286" y="1492"/>
                </a:cubicBezTo>
                <a:cubicBezTo>
                  <a:pt x="13197" y="1403"/>
                  <a:pt x="13073" y="1333"/>
                  <a:pt x="12966" y="1262"/>
                </a:cubicBezTo>
                <a:cubicBezTo>
                  <a:pt x="12860" y="1208"/>
                  <a:pt x="12753" y="1137"/>
                  <a:pt x="12647" y="1084"/>
                </a:cubicBezTo>
                <a:cubicBezTo>
                  <a:pt x="12523" y="1013"/>
                  <a:pt x="12399" y="942"/>
                  <a:pt x="12292" y="854"/>
                </a:cubicBezTo>
                <a:cubicBezTo>
                  <a:pt x="12239" y="800"/>
                  <a:pt x="12168" y="765"/>
                  <a:pt x="12115" y="712"/>
                </a:cubicBezTo>
                <a:cubicBezTo>
                  <a:pt x="11884" y="517"/>
                  <a:pt x="11654" y="375"/>
                  <a:pt x="11388" y="251"/>
                </a:cubicBezTo>
                <a:cubicBezTo>
                  <a:pt x="11104" y="91"/>
                  <a:pt x="10785" y="20"/>
                  <a:pt x="10448" y="2"/>
                </a:cubicBezTo>
                <a:cubicBezTo>
                  <a:pt x="10423" y="1"/>
                  <a:pt x="10398" y="1"/>
                  <a:pt x="10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正文1">
  <p:cSld name="TITLE_AND_BODY_1">
    <p:spTree>
      <p:nvGrpSpPr>
        <p:cNvPr id="294" name="Shape 294"/>
        <p:cNvGrpSpPr/>
        <p:nvPr/>
      </p:nvGrpSpPr>
      <p:grpSpPr>
        <a:xfrm>
          <a:off x="0" y="0"/>
          <a:ext cx="0" cy="0"/>
          <a:chOff x="0" y="0"/>
          <a:chExt cx="0" cy="0"/>
        </a:xfrm>
      </p:grpSpPr>
      <p:sp>
        <p:nvSpPr>
          <p:cNvPr id="295" name="Google Shape;295;p28"/>
          <p:cNvSpPr txBox="1"/>
          <p:nvPr>
            <p:ph idx="1" type="body"/>
          </p:nvPr>
        </p:nvSpPr>
        <p:spPr>
          <a:xfrm>
            <a:off x="4949044" y="2801812"/>
            <a:ext cx="3552000" cy="914100"/>
          </a:xfrm>
          <a:prstGeom prst="rect">
            <a:avLst/>
          </a:prstGeom>
        </p:spPr>
        <p:txBody>
          <a:bodyPr anchorCtr="0" anchor="t" bIns="91425" lIns="91425" spcFirstLastPara="1" rIns="91425" wrap="square" tIns="91425">
            <a:normAutofit/>
          </a:bodyPr>
          <a:lstStyle>
            <a:lvl1pPr indent="-311150" lvl="0" marL="457200" rtl="0" algn="r">
              <a:lnSpc>
                <a:spcPct val="100000"/>
              </a:lnSpc>
              <a:spcBef>
                <a:spcPts val="0"/>
              </a:spcBef>
              <a:spcAft>
                <a:spcPts val="0"/>
              </a:spcAft>
              <a:buClr>
                <a:schemeClr val="accent1"/>
              </a:buClr>
              <a:buSzPts val="1300"/>
              <a:buFont typeface="Raleway"/>
              <a:buChar char="●"/>
              <a:defRPr sz="1600">
                <a:solidFill>
                  <a:srgbClr val="1A1A1A"/>
                </a:solidFill>
                <a:latin typeface="Raleway"/>
                <a:ea typeface="Raleway"/>
                <a:cs typeface="Raleway"/>
                <a:sym typeface="Raleway"/>
              </a:defRPr>
            </a:lvl1pPr>
            <a:lvl2pPr indent="-342900" lvl="1" marL="914400" rtl="0">
              <a:spcBef>
                <a:spcPts val="0"/>
              </a:spcBef>
              <a:spcAft>
                <a:spcPts val="0"/>
              </a:spcAft>
              <a:buClr>
                <a:srgbClr val="1A1A1A"/>
              </a:buClr>
              <a:buSzPts val="1800"/>
              <a:buFont typeface="Raleway"/>
              <a:buChar char="○"/>
              <a:defRPr sz="1600">
                <a:solidFill>
                  <a:srgbClr val="1A1A1A"/>
                </a:solidFill>
                <a:latin typeface="Raleway"/>
                <a:ea typeface="Raleway"/>
                <a:cs typeface="Raleway"/>
                <a:sym typeface="Raleway"/>
              </a:defRPr>
            </a:lvl2pPr>
            <a:lvl3pPr indent="-336550" lvl="2" marL="1371600" rtl="0">
              <a:spcBef>
                <a:spcPts val="0"/>
              </a:spcBef>
              <a:spcAft>
                <a:spcPts val="0"/>
              </a:spcAft>
              <a:buClr>
                <a:srgbClr val="1A1A1A"/>
              </a:buClr>
              <a:buSzPts val="1700"/>
              <a:buFont typeface="Raleway"/>
              <a:buChar char="■"/>
              <a:defRPr sz="1600">
                <a:solidFill>
                  <a:srgbClr val="1A1A1A"/>
                </a:solidFill>
                <a:latin typeface="Raleway"/>
                <a:ea typeface="Raleway"/>
                <a:cs typeface="Raleway"/>
                <a:sym typeface="Raleway"/>
              </a:defRPr>
            </a:lvl3pPr>
            <a:lvl4pPr indent="-336550" lvl="3" marL="1828800" rtl="0">
              <a:spcBef>
                <a:spcPts val="0"/>
              </a:spcBef>
              <a:spcAft>
                <a:spcPts val="0"/>
              </a:spcAft>
              <a:buClr>
                <a:srgbClr val="1A1A1A"/>
              </a:buClr>
              <a:buSzPts val="1700"/>
              <a:buFont typeface="Raleway"/>
              <a:buChar char="●"/>
              <a:defRPr sz="1600">
                <a:solidFill>
                  <a:srgbClr val="1A1A1A"/>
                </a:solidFill>
                <a:latin typeface="Raleway"/>
                <a:ea typeface="Raleway"/>
                <a:cs typeface="Raleway"/>
                <a:sym typeface="Raleway"/>
              </a:defRPr>
            </a:lvl4pPr>
            <a:lvl5pPr indent="-330200" lvl="4" marL="2286000" rtl="0">
              <a:spcBef>
                <a:spcPts val="0"/>
              </a:spcBef>
              <a:spcAft>
                <a:spcPts val="0"/>
              </a:spcAft>
              <a:buClr>
                <a:srgbClr val="1A1A1A"/>
              </a:buClr>
              <a:buSzPts val="1600"/>
              <a:buFont typeface="Raleway"/>
              <a:buChar char="○"/>
              <a:defRPr sz="1600">
                <a:solidFill>
                  <a:srgbClr val="1A1A1A"/>
                </a:solidFill>
                <a:latin typeface="Raleway"/>
                <a:ea typeface="Raleway"/>
                <a:cs typeface="Raleway"/>
                <a:sym typeface="Raleway"/>
              </a:defRPr>
            </a:lvl5pPr>
            <a:lvl6pPr indent="-330200" lvl="5" marL="2743200" rtl="0">
              <a:spcBef>
                <a:spcPts val="0"/>
              </a:spcBef>
              <a:spcAft>
                <a:spcPts val="0"/>
              </a:spcAft>
              <a:buClr>
                <a:srgbClr val="1A1A1A"/>
              </a:buClr>
              <a:buSzPts val="1600"/>
              <a:buFont typeface="Raleway"/>
              <a:buChar char="■"/>
              <a:defRPr sz="1600">
                <a:solidFill>
                  <a:srgbClr val="1A1A1A"/>
                </a:solidFill>
                <a:latin typeface="Raleway"/>
                <a:ea typeface="Raleway"/>
                <a:cs typeface="Raleway"/>
                <a:sym typeface="Raleway"/>
              </a:defRPr>
            </a:lvl6pPr>
            <a:lvl7pPr indent="-323850" lvl="6" marL="3200400" rtl="0">
              <a:spcBef>
                <a:spcPts val="0"/>
              </a:spcBef>
              <a:spcAft>
                <a:spcPts val="0"/>
              </a:spcAft>
              <a:buClr>
                <a:srgbClr val="1A1A1A"/>
              </a:buClr>
              <a:buSzPts val="1500"/>
              <a:buFont typeface="Raleway"/>
              <a:buChar char="●"/>
              <a:defRPr sz="1600">
                <a:solidFill>
                  <a:srgbClr val="1A1A1A"/>
                </a:solidFill>
                <a:latin typeface="Raleway"/>
                <a:ea typeface="Raleway"/>
                <a:cs typeface="Raleway"/>
                <a:sym typeface="Raleway"/>
              </a:defRPr>
            </a:lvl7pPr>
            <a:lvl8pPr indent="-323850" lvl="7" marL="3657600" rtl="0">
              <a:spcBef>
                <a:spcPts val="0"/>
              </a:spcBef>
              <a:spcAft>
                <a:spcPts val="0"/>
              </a:spcAft>
              <a:buClr>
                <a:srgbClr val="1A1A1A"/>
              </a:buClr>
              <a:buSzPts val="1500"/>
              <a:buFont typeface="Raleway"/>
              <a:buChar char="○"/>
              <a:defRPr sz="1600">
                <a:solidFill>
                  <a:srgbClr val="1A1A1A"/>
                </a:solidFill>
                <a:latin typeface="Raleway"/>
                <a:ea typeface="Raleway"/>
                <a:cs typeface="Raleway"/>
                <a:sym typeface="Raleway"/>
              </a:defRPr>
            </a:lvl8pPr>
            <a:lvl9pPr indent="-298450" lvl="8" marL="4114800" rtl="0">
              <a:spcBef>
                <a:spcPts val="0"/>
              </a:spcBef>
              <a:spcAft>
                <a:spcPts val="0"/>
              </a:spcAft>
              <a:buClr>
                <a:srgbClr val="1A1A1A"/>
              </a:buClr>
              <a:buSzPts val="1100"/>
              <a:buFont typeface="Raleway"/>
              <a:buChar char="■"/>
              <a:defRPr sz="1600">
                <a:solidFill>
                  <a:srgbClr val="1A1A1A"/>
                </a:solidFill>
                <a:latin typeface="Raleway"/>
                <a:ea typeface="Raleway"/>
                <a:cs typeface="Raleway"/>
                <a:sym typeface="Raleway"/>
              </a:defRPr>
            </a:lvl9pPr>
          </a:lstStyle>
          <a:p/>
        </p:txBody>
      </p:sp>
      <p:sp>
        <p:nvSpPr>
          <p:cNvPr id="296" name="Google Shape;296;p28"/>
          <p:cNvSpPr txBox="1"/>
          <p:nvPr>
            <p:ph type="title"/>
          </p:nvPr>
        </p:nvSpPr>
        <p:spPr>
          <a:xfrm>
            <a:off x="4293450" y="1427596"/>
            <a:ext cx="4224000" cy="10251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97" name="Google Shape;297;p28"/>
          <p:cNvSpPr/>
          <p:nvPr/>
        </p:nvSpPr>
        <p:spPr>
          <a:xfrm flipH="1" rot="-4085808">
            <a:off x="8364721" y="-611750"/>
            <a:ext cx="856893" cy="1828580"/>
          </a:xfrm>
          <a:custGeom>
            <a:rect b="b" l="l" r="r" t="t"/>
            <a:pathLst>
              <a:path extrusionOk="0" h="27971" w="17260">
                <a:moveTo>
                  <a:pt x="8532" y="0"/>
                </a:moveTo>
                <a:cubicBezTo>
                  <a:pt x="8515" y="0"/>
                  <a:pt x="8497" y="18"/>
                  <a:pt x="8479" y="18"/>
                </a:cubicBezTo>
                <a:cubicBezTo>
                  <a:pt x="8142" y="107"/>
                  <a:pt x="7823" y="231"/>
                  <a:pt x="7503" y="355"/>
                </a:cubicBezTo>
                <a:cubicBezTo>
                  <a:pt x="6581" y="727"/>
                  <a:pt x="5747" y="1260"/>
                  <a:pt x="4967" y="1863"/>
                </a:cubicBezTo>
                <a:cubicBezTo>
                  <a:pt x="4719" y="2075"/>
                  <a:pt x="4470" y="2271"/>
                  <a:pt x="4222" y="2483"/>
                </a:cubicBezTo>
                <a:cubicBezTo>
                  <a:pt x="4027" y="2679"/>
                  <a:pt x="3832" y="2856"/>
                  <a:pt x="3637" y="3051"/>
                </a:cubicBezTo>
                <a:cubicBezTo>
                  <a:pt x="3317" y="3388"/>
                  <a:pt x="2998" y="3725"/>
                  <a:pt x="2714" y="4098"/>
                </a:cubicBezTo>
                <a:cubicBezTo>
                  <a:pt x="2537" y="4328"/>
                  <a:pt x="2360" y="4541"/>
                  <a:pt x="2200" y="4772"/>
                </a:cubicBezTo>
                <a:cubicBezTo>
                  <a:pt x="1987" y="5055"/>
                  <a:pt x="1792" y="5357"/>
                  <a:pt x="1597" y="5676"/>
                </a:cubicBezTo>
                <a:cubicBezTo>
                  <a:pt x="1171" y="6386"/>
                  <a:pt x="816" y="7113"/>
                  <a:pt x="533" y="7893"/>
                </a:cubicBezTo>
                <a:cubicBezTo>
                  <a:pt x="267" y="8656"/>
                  <a:pt x="89" y="9419"/>
                  <a:pt x="36" y="10217"/>
                </a:cubicBezTo>
                <a:cubicBezTo>
                  <a:pt x="1" y="10714"/>
                  <a:pt x="1" y="11210"/>
                  <a:pt x="71" y="11689"/>
                </a:cubicBezTo>
                <a:cubicBezTo>
                  <a:pt x="142" y="12133"/>
                  <a:pt x="249" y="12558"/>
                  <a:pt x="444" y="12966"/>
                </a:cubicBezTo>
                <a:cubicBezTo>
                  <a:pt x="586" y="13303"/>
                  <a:pt x="781" y="13587"/>
                  <a:pt x="1029" y="13853"/>
                </a:cubicBezTo>
                <a:cubicBezTo>
                  <a:pt x="1207" y="14048"/>
                  <a:pt x="1437" y="14226"/>
                  <a:pt x="1686" y="14350"/>
                </a:cubicBezTo>
                <a:cubicBezTo>
                  <a:pt x="2058" y="14563"/>
                  <a:pt x="2466" y="14687"/>
                  <a:pt x="2909" y="14722"/>
                </a:cubicBezTo>
                <a:cubicBezTo>
                  <a:pt x="3024" y="14732"/>
                  <a:pt x="3139" y="14736"/>
                  <a:pt x="3255" y="14736"/>
                </a:cubicBezTo>
                <a:cubicBezTo>
                  <a:pt x="3573" y="14736"/>
                  <a:pt x="3897" y="14703"/>
                  <a:pt x="4222" y="14651"/>
                </a:cubicBezTo>
                <a:cubicBezTo>
                  <a:pt x="4736" y="14563"/>
                  <a:pt x="5233" y="14421"/>
                  <a:pt x="5712" y="14243"/>
                </a:cubicBezTo>
                <a:cubicBezTo>
                  <a:pt x="6138" y="14084"/>
                  <a:pt x="6546" y="13924"/>
                  <a:pt x="6971" y="13782"/>
                </a:cubicBezTo>
                <a:cubicBezTo>
                  <a:pt x="7681" y="13498"/>
                  <a:pt x="8390" y="13250"/>
                  <a:pt x="9118" y="13037"/>
                </a:cubicBezTo>
                <a:cubicBezTo>
                  <a:pt x="9951" y="12789"/>
                  <a:pt x="10803" y="12594"/>
                  <a:pt x="11672" y="12505"/>
                </a:cubicBezTo>
                <a:cubicBezTo>
                  <a:pt x="12185" y="12439"/>
                  <a:pt x="12708" y="12403"/>
                  <a:pt x="13226" y="12403"/>
                </a:cubicBezTo>
                <a:cubicBezTo>
                  <a:pt x="13406" y="12403"/>
                  <a:pt x="13586" y="12407"/>
                  <a:pt x="13765" y="12416"/>
                </a:cubicBezTo>
                <a:cubicBezTo>
                  <a:pt x="14350" y="12452"/>
                  <a:pt x="14918" y="12541"/>
                  <a:pt x="15485" y="12682"/>
                </a:cubicBezTo>
                <a:cubicBezTo>
                  <a:pt x="15787" y="12771"/>
                  <a:pt x="16071" y="12878"/>
                  <a:pt x="16337" y="13019"/>
                </a:cubicBezTo>
                <a:cubicBezTo>
                  <a:pt x="16550" y="13144"/>
                  <a:pt x="16727" y="13268"/>
                  <a:pt x="16887" y="13445"/>
                </a:cubicBezTo>
                <a:cubicBezTo>
                  <a:pt x="16975" y="13534"/>
                  <a:pt x="17046" y="13640"/>
                  <a:pt x="17082" y="13764"/>
                </a:cubicBezTo>
                <a:cubicBezTo>
                  <a:pt x="17153" y="13942"/>
                  <a:pt x="17135" y="14119"/>
                  <a:pt x="17046" y="14279"/>
                </a:cubicBezTo>
                <a:cubicBezTo>
                  <a:pt x="17011" y="14332"/>
                  <a:pt x="16975" y="14385"/>
                  <a:pt x="16940" y="14438"/>
                </a:cubicBezTo>
                <a:cubicBezTo>
                  <a:pt x="16816" y="14580"/>
                  <a:pt x="16656" y="14687"/>
                  <a:pt x="16496" y="14775"/>
                </a:cubicBezTo>
                <a:cubicBezTo>
                  <a:pt x="16266" y="14917"/>
                  <a:pt x="16000" y="15024"/>
                  <a:pt x="15734" y="15112"/>
                </a:cubicBezTo>
                <a:cubicBezTo>
                  <a:pt x="15060" y="15361"/>
                  <a:pt x="14368" y="15538"/>
                  <a:pt x="13658" y="15698"/>
                </a:cubicBezTo>
                <a:cubicBezTo>
                  <a:pt x="13020" y="15840"/>
                  <a:pt x="12381" y="15982"/>
                  <a:pt x="11725" y="16141"/>
                </a:cubicBezTo>
                <a:cubicBezTo>
                  <a:pt x="10980" y="16319"/>
                  <a:pt x="10235" y="16514"/>
                  <a:pt x="9508" y="16762"/>
                </a:cubicBezTo>
                <a:cubicBezTo>
                  <a:pt x="8532" y="17081"/>
                  <a:pt x="7610" y="17489"/>
                  <a:pt x="6723" y="18004"/>
                </a:cubicBezTo>
                <a:cubicBezTo>
                  <a:pt x="5889" y="18500"/>
                  <a:pt x="5127" y="19068"/>
                  <a:pt x="4435" y="19742"/>
                </a:cubicBezTo>
                <a:cubicBezTo>
                  <a:pt x="4062" y="20097"/>
                  <a:pt x="3725" y="20487"/>
                  <a:pt x="3406" y="20913"/>
                </a:cubicBezTo>
                <a:cubicBezTo>
                  <a:pt x="3158" y="21250"/>
                  <a:pt x="2927" y="21604"/>
                  <a:pt x="2714" y="21959"/>
                </a:cubicBezTo>
                <a:cubicBezTo>
                  <a:pt x="2413" y="22509"/>
                  <a:pt x="2165" y="23094"/>
                  <a:pt x="2023" y="23715"/>
                </a:cubicBezTo>
                <a:cubicBezTo>
                  <a:pt x="1916" y="24159"/>
                  <a:pt x="1845" y="24602"/>
                  <a:pt x="1863" y="25063"/>
                </a:cubicBezTo>
                <a:cubicBezTo>
                  <a:pt x="1881" y="25436"/>
                  <a:pt x="1952" y="25790"/>
                  <a:pt x="2076" y="26127"/>
                </a:cubicBezTo>
                <a:cubicBezTo>
                  <a:pt x="2218" y="26447"/>
                  <a:pt x="2395" y="26730"/>
                  <a:pt x="2643" y="26961"/>
                </a:cubicBezTo>
                <a:cubicBezTo>
                  <a:pt x="2874" y="27192"/>
                  <a:pt x="3122" y="27387"/>
                  <a:pt x="3406" y="27546"/>
                </a:cubicBezTo>
                <a:cubicBezTo>
                  <a:pt x="3761" y="27759"/>
                  <a:pt x="4151" y="27901"/>
                  <a:pt x="4541" y="27954"/>
                </a:cubicBezTo>
                <a:cubicBezTo>
                  <a:pt x="4634" y="27965"/>
                  <a:pt x="4727" y="27970"/>
                  <a:pt x="4820" y="27970"/>
                </a:cubicBezTo>
                <a:cubicBezTo>
                  <a:pt x="5045" y="27970"/>
                  <a:pt x="5268" y="27936"/>
                  <a:pt x="5481" y="27848"/>
                </a:cubicBezTo>
                <a:cubicBezTo>
                  <a:pt x="5499" y="27830"/>
                  <a:pt x="5499" y="27830"/>
                  <a:pt x="5517" y="27812"/>
                </a:cubicBezTo>
                <a:cubicBezTo>
                  <a:pt x="5481" y="27812"/>
                  <a:pt x="5446" y="27830"/>
                  <a:pt x="5428" y="27848"/>
                </a:cubicBezTo>
                <a:cubicBezTo>
                  <a:pt x="5251" y="27901"/>
                  <a:pt x="5091" y="27919"/>
                  <a:pt x="4914" y="27919"/>
                </a:cubicBezTo>
                <a:cubicBezTo>
                  <a:pt x="4612" y="27919"/>
                  <a:pt x="4328" y="27866"/>
                  <a:pt x="4062" y="27777"/>
                </a:cubicBezTo>
                <a:cubicBezTo>
                  <a:pt x="3548" y="27600"/>
                  <a:pt x="3087" y="27298"/>
                  <a:pt x="2697" y="26926"/>
                </a:cubicBezTo>
                <a:cubicBezTo>
                  <a:pt x="2448" y="26677"/>
                  <a:pt x="2271" y="26411"/>
                  <a:pt x="2147" y="26092"/>
                </a:cubicBezTo>
                <a:cubicBezTo>
                  <a:pt x="2023" y="25755"/>
                  <a:pt x="1952" y="25418"/>
                  <a:pt x="1934" y="25063"/>
                </a:cubicBezTo>
                <a:cubicBezTo>
                  <a:pt x="1916" y="24620"/>
                  <a:pt x="1969" y="24194"/>
                  <a:pt x="2076" y="23786"/>
                </a:cubicBezTo>
                <a:cubicBezTo>
                  <a:pt x="2218" y="23183"/>
                  <a:pt x="2448" y="22615"/>
                  <a:pt x="2750" y="22066"/>
                </a:cubicBezTo>
                <a:cubicBezTo>
                  <a:pt x="2980" y="21640"/>
                  <a:pt x="3246" y="21250"/>
                  <a:pt x="3530" y="20859"/>
                </a:cubicBezTo>
                <a:cubicBezTo>
                  <a:pt x="3690" y="20664"/>
                  <a:pt x="3850" y="20451"/>
                  <a:pt x="4027" y="20256"/>
                </a:cubicBezTo>
                <a:cubicBezTo>
                  <a:pt x="4328" y="19919"/>
                  <a:pt x="4665" y="19600"/>
                  <a:pt x="5002" y="19298"/>
                </a:cubicBezTo>
                <a:cubicBezTo>
                  <a:pt x="5286" y="19068"/>
                  <a:pt x="5570" y="18837"/>
                  <a:pt x="5872" y="18642"/>
                </a:cubicBezTo>
                <a:cubicBezTo>
                  <a:pt x="6847" y="17968"/>
                  <a:pt x="7876" y="17418"/>
                  <a:pt x="8993" y="17010"/>
                </a:cubicBezTo>
                <a:cubicBezTo>
                  <a:pt x="9721" y="16744"/>
                  <a:pt x="10483" y="16514"/>
                  <a:pt x="11264" y="16319"/>
                </a:cubicBezTo>
                <a:cubicBezTo>
                  <a:pt x="11991" y="16141"/>
                  <a:pt x="12736" y="15982"/>
                  <a:pt x="13481" y="15822"/>
                </a:cubicBezTo>
                <a:cubicBezTo>
                  <a:pt x="14013" y="15698"/>
                  <a:pt x="14563" y="15556"/>
                  <a:pt x="15095" y="15396"/>
                </a:cubicBezTo>
                <a:cubicBezTo>
                  <a:pt x="15414" y="15308"/>
                  <a:pt x="15716" y="15201"/>
                  <a:pt x="16035" y="15077"/>
                </a:cubicBezTo>
                <a:cubicBezTo>
                  <a:pt x="16230" y="14988"/>
                  <a:pt x="16425" y="14900"/>
                  <a:pt x="16603" y="14793"/>
                </a:cubicBezTo>
                <a:cubicBezTo>
                  <a:pt x="16762" y="14687"/>
                  <a:pt x="16904" y="14598"/>
                  <a:pt x="17011" y="14456"/>
                </a:cubicBezTo>
                <a:cubicBezTo>
                  <a:pt x="17206" y="14208"/>
                  <a:pt x="17259" y="13960"/>
                  <a:pt x="17117" y="13658"/>
                </a:cubicBezTo>
                <a:cubicBezTo>
                  <a:pt x="17099" y="13640"/>
                  <a:pt x="17082" y="13605"/>
                  <a:pt x="17064" y="13569"/>
                </a:cubicBezTo>
                <a:cubicBezTo>
                  <a:pt x="16993" y="13445"/>
                  <a:pt x="16904" y="13339"/>
                  <a:pt x="16798" y="13250"/>
                </a:cubicBezTo>
                <a:cubicBezTo>
                  <a:pt x="16638" y="13126"/>
                  <a:pt x="16479" y="13019"/>
                  <a:pt x="16301" y="12931"/>
                </a:cubicBezTo>
                <a:cubicBezTo>
                  <a:pt x="15982" y="12753"/>
                  <a:pt x="15645" y="12647"/>
                  <a:pt x="15272" y="12558"/>
                </a:cubicBezTo>
                <a:cubicBezTo>
                  <a:pt x="14563" y="12381"/>
                  <a:pt x="13818" y="12328"/>
                  <a:pt x="13073" y="12328"/>
                </a:cubicBezTo>
                <a:cubicBezTo>
                  <a:pt x="11920" y="12345"/>
                  <a:pt x="10785" y="12505"/>
                  <a:pt x="9650" y="12807"/>
                </a:cubicBezTo>
                <a:cubicBezTo>
                  <a:pt x="8781" y="13037"/>
                  <a:pt x="7929" y="13321"/>
                  <a:pt x="7096" y="13640"/>
                </a:cubicBezTo>
                <a:cubicBezTo>
                  <a:pt x="6617" y="13818"/>
                  <a:pt x="6120" y="14013"/>
                  <a:pt x="5641" y="14190"/>
                </a:cubicBezTo>
                <a:cubicBezTo>
                  <a:pt x="5286" y="14314"/>
                  <a:pt x="4932" y="14421"/>
                  <a:pt x="4559" y="14509"/>
                </a:cubicBezTo>
                <a:cubicBezTo>
                  <a:pt x="4146" y="14589"/>
                  <a:pt x="3733" y="14654"/>
                  <a:pt x="3320" y="14654"/>
                </a:cubicBezTo>
                <a:cubicBezTo>
                  <a:pt x="3272" y="14654"/>
                  <a:pt x="3224" y="14653"/>
                  <a:pt x="3176" y="14651"/>
                </a:cubicBezTo>
                <a:cubicBezTo>
                  <a:pt x="2785" y="14651"/>
                  <a:pt x="2413" y="14598"/>
                  <a:pt x="2058" y="14456"/>
                </a:cubicBezTo>
                <a:cubicBezTo>
                  <a:pt x="1561" y="14261"/>
                  <a:pt x="1153" y="13960"/>
                  <a:pt x="834" y="13534"/>
                </a:cubicBezTo>
                <a:cubicBezTo>
                  <a:pt x="657" y="13268"/>
                  <a:pt x="515" y="12984"/>
                  <a:pt x="391" y="12682"/>
                </a:cubicBezTo>
                <a:cubicBezTo>
                  <a:pt x="231" y="12239"/>
                  <a:pt x="142" y="11778"/>
                  <a:pt x="107" y="11299"/>
                </a:cubicBezTo>
                <a:cubicBezTo>
                  <a:pt x="36" y="10483"/>
                  <a:pt x="125" y="9667"/>
                  <a:pt x="320" y="8869"/>
                </a:cubicBezTo>
                <a:cubicBezTo>
                  <a:pt x="515" y="8053"/>
                  <a:pt x="816" y="7255"/>
                  <a:pt x="1207" y="6492"/>
                </a:cubicBezTo>
                <a:cubicBezTo>
                  <a:pt x="1632" y="5676"/>
                  <a:pt x="2129" y="4931"/>
                  <a:pt x="2697" y="4204"/>
                </a:cubicBezTo>
                <a:cubicBezTo>
                  <a:pt x="2927" y="3938"/>
                  <a:pt x="3158" y="3672"/>
                  <a:pt x="3406" y="3406"/>
                </a:cubicBezTo>
                <a:cubicBezTo>
                  <a:pt x="3708" y="3069"/>
                  <a:pt x="4027" y="2749"/>
                  <a:pt x="4364" y="2448"/>
                </a:cubicBezTo>
                <a:cubicBezTo>
                  <a:pt x="4630" y="2217"/>
                  <a:pt x="4896" y="2005"/>
                  <a:pt x="5180" y="1792"/>
                </a:cubicBezTo>
                <a:cubicBezTo>
                  <a:pt x="5606" y="1472"/>
                  <a:pt x="6049" y="1171"/>
                  <a:pt x="6510" y="923"/>
                </a:cubicBezTo>
                <a:cubicBezTo>
                  <a:pt x="7149" y="568"/>
                  <a:pt x="7805" y="284"/>
                  <a:pt x="8479" y="89"/>
                </a:cubicBezTo>
                <a:cubicBezTo>
                  <a:pt x="8515" y="71"/>
                  <a:pt x="8550" y="71"/>
                  <a:pt x="8585" y="71"/>
                </a:cubicBezTo>
                <a:cubicBezTo>
                  <a:pt x="8568" y="36"/>
                  <a:pt x="8550" y="18"/>
                  <a:pt x="8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8"/>
          <p:cNvGrpSpPr/>
          <p:nvPr/>
        </p:nvGrpSpPr>
        <p:grpSpPr>
          <a:xfrm rot="722756">
            <a:off x="3806444" y="3803285"/>
            <a:ext cx="993296" cy="1477183"/>
            <a:chOff x="3228400" y="3666325"/>
            <a:chExt cx="993276" cy="1477154"/>
          </a:xfrm>
        </p:grpSpPr>
        <p:sp>
          <p:nvSpPr>
            <p:cNvPr id="299" name="Google Shape;299;p28"/>
            <p:cNvSpPr/>
            <p:nvPr/>
          </p:nvSpPr>
          <p:spPr>
            <a:xfrm>
              <a:off x="3258632" y="3666325"/>
              <a:ext cx="963044" cy="1450908"/>
            </a:xfrm>
            <a:custGeom>
              <a:rect b="b" l="l" r="r" t="t"/>
              <a:pathLst>
                <a:path extrusionOk="0" h="31485" w="20896">
                  <a:moveTo>
                    <a:pt x="9118" y="5784"/>
                  </a:moveTo>
                  <a:cubicBezTo>
                    <a:pt x="9136" y="5802"/>
                    <a:pt x="9153" y="5820"/>
                    <a:pt x="9153" y="5820"/>
                  </a:cubicBezTo>
                  <a:cubicBezTo>
                    <a:pt x="9171" y="5873"/>
                    <a:pt x="9189" y="5909"/>
                    <a:pt x="9206" y="5962"/>
                  </a:cubicBezTo>
                  <a:cubicBezTo>
                    <a:pt x="9171" y="5997"/>
                    <a:pt x="9153" y="6033"/>
                    <a:pt x="9118" y="6086"/>
                  </a:cubicBezTo>
                  <a:cubicBezTo>
                    <a:pt x="9082" y="6068"/>
                    <a:pt x="9065" y="6051"/>
                    <a:pt x="9029" y="6033"/>
                  </a:cubicBezTo>
                  <a:cubicBezTo>
                    <a:pt x="9047" y="5944"/>
                    <a:pt x="9082" y="5873"/>
                    <a:pt x="9118" y="5784"/>
                  </a:cubicBezTo>
                  <a:close/>
                  <a:moveTo>
                    <a:pt x="10487" y="72"/>
                  </a:moveTo>
                  <a:cubicBezTo>
                    <a:pt x="11007" y="72"/>
                    <a:pt x="11478" y="250"/>
                    <a:pt x="11867" y="605"/>
                  </a:cubicBezTo>
                  <a:cubicBezTo>
                    <a:pt x="11991" y="694"/>
                    <a:pt x="12098" y="765"/>
                    <a:pt x="12240" y="818"/>
                  </a:cubicBezTo>
                  <a:cubicBezTo>
                    <a:pt x="12328" y="836"/>
                    <a:pt x="12417" y="871"/>
                    <a:pt x="12506" y="907"/>
                  </a:cubicBezTo>
                  <a:cubicBezTo>
                    <a:pt x="12541" y="924"/>
                    <a:pt x="12577" y="924"/>
                    <a:pt x="12612" y="942"/>
                  </a:cubicBezTo>
                  <a:cubicBezTo>
                    <a:pt x="12665" y="960"/>
                    <a:pt x="12718" y="1013"/>
                    <a:pt x="12736" y="1066"/>
                  </a:cubicBezTo>
                  <a:cubicBezTo>
                    <a:pt x="12754" y="1120"/>
                    <a:pt x="12772" y="1190"/>
                    <a:pt x="12772" y="1244"/>
                  </a:cubicBezTo>
                  <a:cubicBezTo>
                    <a:pt x="12772" y="1439"/>
                    <a:pt x="12754" y="1634"/>
                    <a:pt x="12683" y="1829"/>
                  </a:cubicBezTo>
                  <a:cubicBezTo>
                    <a:pt x="12559" y="2166"/>
                    <a:pt x="12381" y="2485"/>
                    <a:pt x="12151" y="2769"/>
                  </a:cubicBezTo>
                  <a:cubicBezTo>
                    <a:pt x="12009" y="2929"/>
                    <a:pt x="11867" y="3088"/>
                    <a:pt x="11725" y="3248"/>
                  </a:cubicBezTo>
                  <a:cubicBezTo>
                    <a:pt x="11548" y="3443"/>
                    <a:pt x="11370" y="3638"/>
                    <a:pt x="11229" y="3851"/>
                  </a:cubicBezTo>
                  <a:cubicBezTo>
                    <a:pt x="11051" y="4064"/>
                    <a:pt x="10909" y="4312"/>
                    <a:pt x="10803" y="4561"/>
                  </a:cubicBezTo>
                  <a:cubicBezTo>
                    <a:pt x="10661" y="4915"/>
                    <a:pt x="10537" y="5288"/>
                    <a:pt x="10448" y="5660"/>
                  </a:cubicBezTo>
                  <a:cubicBezTo>
                    <a:pt x="10448" y="5714"/>
                    <a:pt x="10430" y="5767"/>
                    <a:pt x="10430" y="5820"/>
                  </a:cubicBezTo>
                  <a:cubicBezTo>
                    <a:pt x="10413" y="5855"/>
                    <a:pt x="10413" y="5891"/>
                    <a:pt x="10395" y="5926"/>
                  </a:cubicBezTo>
                  <a:cubicBezTo>
                    <a:pt x="10359" y="5873"/>
                    <a:pt x="10342" y="5820"/>
                    <a:pt x="10288" y="5820"/>
                  </a:cubicBezTo>
                  <a:cubicBezTo>
                    <a:pt x="10235" y="5820"/>
                    <a:pt x="10217" y="5855"/>
                    <a:pt x="10200" y="5891"/>
                  </a:cubicBezTo>
                  <a:cubicBezTo>
                    <a:pt x="10182" y="5944"/>
                    <a:pt x="10182" y="5997"/>
                    <a:pt x="10164" y="6068"/>
                  </a:cubicBezTo>
                  <a:cubicBezTo>
                    <a:pt x="10164" y="6051"/>
                    <a:pt x="10147" y="6051"/>
                    <a:pt x="10129" y="6033"/>
                  </a:cubicBezTo>
                  <a:cubicBezTo>
                    <a:pt x="10105" y="6017"/>
                    <a:pt x="10085" y="6008"/>
                    <a:pt x="10065" y="6008"/>
                  </a:cubicBezTo>
                  <a:cubicBezTo>
                    <a:pt x="10040" y="6008"/>
                    <a:pt x="10016" y="6021"/>
                    <a:pt x="9987" y="6051"/>
                  </a:cubicBezTo>
                  <a:cubicBezTo>
                    <a:pt x="9987" y="6068"/>
                    <a:pt x="9969" y="6068"/>
                    <a:pt x="9969" y="6086"/>
                  </a:cubicBezTo>
                  <a:cubicBezTo>
                    <a:pt x="9951" y="6033"/>
                    <a:pt x="9951" y="5997"/>
                    <a:pt x="9934" y="5962"/>
                  </a:cubicBezTo>
                  <a:cubicBezTo>
                    <a:pt x="9934" y="5926"/>
                    <a:pt x="9934" y="5891"/>
                    <a:pt x="9916" y="5855"/>
                  </a:cubicBezTo>
                  <a:cubicBezTo>
                    <a:pt x="9898" y="5802"/>
                    <a:pt x="9880" y="5731"/>
                    <a:pt x="9810" y="5696"/>
                  </a:cubicBezTo>
                  <a:cubicBezTo>
                    <a:pt x="9792" y="5554"/>
                    <a:pt x="9756" y="5412"/>
                    <a:pt x="9739" y="5270"/>
                  </a:cubicBezTo>
                  <a:cubicBezTo>
                    <a:pt x="9668" y="4933"/>
                    <a:pt x="9632" y="4596"/>
                    <a:pt x="9597" y="4259"/>
                  </a:cubicBezTo>
                  <a:cubicBezTo>
                    <a:pt x="9597" y="4117"/>
                    <a:pt x="9579" y="3958"/>
                    <a:pt x="9579" y="3816"/>
                  </a:cubicBezTo>
                  <a:cubicBezTo>
                    <a:pt x="9561" y="3638"/>
                    <a:pt x="9561" y="3461"/>
                    <a:pt x="9561" y="3284"/>
                  </a:cubicBezTo>
                  <a:cubicBezTo>
                    <a:pt x="9561" y="3071"/>
                    <a:pt x="9579" y="2858"/>
                    <a:pt x="9597" y="2645"/>
                  </a:cubicBezTo>
                  <a:cubicBezTo>
                    <a:pt x="9597" y="2574"/>
                    <a:pt x="9614" y="2485"/>
                    <a:pt x="9614" y="2414"/>
                  </a:cubicBezTo>
                  <a:cubicBezTo>
                    <a:pt x="9614" y="2379"/>
                    <a:pt x="9614" y="2361"/>
                    <a:pt x="9614" y="2326"/>
                  </a:cubicBezTo>
                  <a:cubicBezTo>
                    <a:pt x="9597" y="2379"/>
                    <a:pt x="9579" y="2432"/>
                    <a:pt x="9579" y="2485"/>
                  </a:cubicBezTo>
                  <a:cubicBezTo>
                    <a:pt x="9579" y="2592"/>
                    <a:pt x="9561" y="2716"/>
                    <a:pt x="9561" y="2840"/>
                  </a:cubicBezTo>
                  <a:cubicBezTo>
                    <a:pt x="9526" y="3159"/>
                    <a:pt x="9526" y="3479"/>
                    <a:pt x="9543" y="3798"/>
                  </a:cubicBezTo>
                  <a:cubicBezTo>
                    <a:pt x="9561" y="4011"/>
                    <a:pt x="9579" y="4224"/>
                    <a:pt x="9597" y="4436"/>
                  </a:cubicBezTo>
                  <a:cubicBezTo>
                    <a:pt x="9597" y="4614"/>
                    <a:pt x="9632" y="4773"/>
                    <a:pt x="9650" y="4933"/>
                  </a:cubicBezTo>
                  <a:cubicBezTo>
                    <a:pt x="9685" y="5181"/>
                    <a:pt x="9739" y="5430"/>
                    <a:pt x="9774" y="5678"/>
                  </a:cubicBezTo>
                  <a:cubicBezTo>
                    <a:pt x="9774" y="5678"/>
                    <a:pt x="9774" y="5696"/>
                    <a:pt x="9774" y="5696"/>
                  </a:cubicBezTo>
                  <a:cubicBezTo>
                    <a:pt x="9739" y="5749"/>
                    <a:pt x="9703" y="5784"/>
                    <a:pt x="9650" y="5838"/>
                  </a:cubicBezTo>
                  <a:cubicBezTo>
                    <a:pt x="9650" y="5820"/>
                    <a:pt x="9632" y="5820"/>
                    <a:pt x="9632" y="5802"/>
                  </a:cubicBezTo>
                  <a:cubicBezTo>
                    <a:pt x="9437" y="5306"/>
                    <a:pt x="9277" y="4791"/>
                    <a:pt x="9153" y="4277"/>
                  </a:cubicBezTo>
                  <a:cubicBezTo>
                    <a:pt x="9118" y="4064"/>
                    <a:pt x="9065" y="3833"/>
                    <a:pt x="9047" y="3621"/>
                  </a:cubicBezTo>
                  <a:cubicBezTo>
                    <a:pt x="9047" y="3550"/>
                    <a:pt x="9029" y="3479"/>
                    <a:pt x="9029" y="3390"/>
                  </a:cubicBezTo>
                  <a:cubicBezTo>
                    <a:pt x="9029" y="3461"/>
                    <a:pt x="9011" y="3532"/>
                    <a:pt x="9029" y="3603"/>
                  </a:cubicBezTo>
                  <a:cubicBezTo>
                    <a:pt x="9047" y="3656"/>
                    <a:pt x="9047" y="3727"/>
                    <a:pt x="9047" y="3798"/>
                  </a:cubicBezTo>
                  <a:cubicBezTo>
                    <a:pt x="9082" y="4099"/>
                    <a:pt x="9153" y="4383"/>
                    <a:pt x="9224" y="4685"/>
                  </a:cubicBezTo>
                  <a:cubicBezTo>
                    <a:pt x="9331" y="5075"/>
                    <a:pt x="9473" y="5447"/>
                    <a:pt x="9614" y="5820"/>
                  </a:cubicBezTo>
                  <a:cubicBezTo>
                    <a:pt x="9632" y="5855"/>
                    <a:pt x="9650" y="5891"/>
                    <a:pt x="9632" y="5926"/>
                  </a:cubicBezTo>
                  <a:cubicBezTo>
                    <a:pt x="9614" y="5926"/>
                    <a:pt x="9597" y="5909"/>
                    <a:pt x="9561" y="5909"/>
                  </a:cubicBezTo>
                  <a:cubicBezTo>
                    <a:pt x="9473" y="5944"/>
                    <a:pt x="9437" y="6033"/>
                    <a:pt x="9384" y="6104"/>
                  </a:cubicBezTo>
                  <a:cubicBezTo>
                    <a:pt x="9366" y="6086"/>
                    <a:pt x="9366" y="6068"/>
                    <a:pt x="9366" y="6033"/>
                  </a:cubicBezTo>
                  <a:cubicBezTo>
                    <a:pt x="9348" y="6015"/>
                    <a:pt x="9348" y="5997"/>
                    <a:pt x="9331" y="5980"/>
                  </a:cubicBezTo>
                  <a:cubicBezTo>
                    <a:pt x="9313" y="5962"/>
                    <a:pt x="9295" y="5944"/>
                    <a:pt x="9260" y="5926"/>
                  </a:cubicBezTo>
                  <a:cubicBezTo>
                    <a:pt x="9260" y="5891"/>
                    <a:pt x="9242" y="5855"/>
                    <a:pt x="9224" y="5820"/>
                  </a:cubicBezTo>
                  <a:cubicBezTo>
                    <a:pt x="9224" y="5784"/>
                    <a:pt x="9206" y="5749"/>
                    <a:pt x="9171" y="5731"/>
                  </a:cubicBezTo>
                  <a:cubicBezTo>
                    <a:pt x="9155" y="5726"/>
                    <a:pt x="9143" y="5724"/>
                    <a:pt x="9132" y="5724"/>
                  </a:cubicBezTo>
                  <a:cubicBezTo>
                    <a:pt x="9106" y="5724"/>
                    <a:pt x="9090" y="5736"/>
                    <a:pt x="9065" y="5749"/>
                  </a:cubicBezTo>
                  <a:cubicBezTo>
                    <a:pt x="9047" y="5784"/>
                    <a:pt x="9029" y="5820"/>
                    <a:pt x="9029" y="5855"/>
                  </a:cubicBezTo>
                  <a:cubicBezTo>
                    <a:pt x="8994" y="5909"/>
                    <a:pt x="8994" y="5962"/>
                    <a:pt x="8958" y="6015"/>
                  </a:cubicBezTo>
                  <a:cubicBezTo>
                    <a:pt x="8940" y="5997"/>
                    <a:pt x="8923" y="5997"/>
                    <a:pt x="8923" y="5980"/>
                  </a:cubicBezTo>
                  <a:cubicBezTo>
                    <a:pt x="8852" y="5891"/>
                    <a:pt x="8798" y="5820"/>
                    <a:pt x="8728" y="5731"/>
                  </a:cubicBezTo>
                  <a:cubicBezTo>
                    <a:pt x="8532" y="5447"/>
                    <a:pt x="8320" y="5146"/>
                    <a:pt x="8124" y="4844"/>
                  </a:cubicBezTo>
                  <a:cubicBezTo>
                    <a:pt x="7858" y="4383"/>
                    <a:pt x="7646" y="3887"/>
                    <a:pt x="7468" y="3390"/>
                  </a:cubicBezTo>
                  <a:cubicBezTo>
                    <a:pt x="7397" y="3195"/>
                    <a:pt x="7344" y="3017"/>
                    <a:pt x="7309" y="2805"/>
                  </a:cubicBezTo>
                  <a:cubicBezTo>
                    <a:pt x="7273" y="2627"/>
                    <a:pt x="7255" y="2432"/>
                    <a:pt x="7273" y="2237"/>
                  </a:cubicBezTo>
                  <a:cubicBezTo>
                    <a:pt x="7309" y="1953"/>
                    <a:pt x="7433" y="1723"/>
                    <a:pt x="7646" y="1545"/>
                  </a:cubicBezTo>
                  <a:cubicBezTo>
                    <a:pt x="7734" y="1474"/>
                    <a:pt x="7805" y="1421"/>
                    <a:pt x="7894" y="1368"/>
                  </a:cubicBezTo>
                  <a:cubicBezTo>
                    <a:pt x="8018" y="1297"/>
                    <a:pt x="8142" y="1226"/>
                    <a:pt x="8266" y="1155"/>
                  </a:cubicBezTo>
                  <a:cubicBezTo>
                    <a:pt x="8408" y="1084"/>
                    <a:pt x="8550" y="995"/>
                    <a:pt x="8674" y="889"/>
                  </a:cubicBezTo>
                  <a:cubicBezTo>
                    <a:pt x="8745" y="836"/>
                    <a:pt x="8816" y="765"/>
                    <a:pt x="8887" y="712"/>
                  </a:cubicBezTo>
                  <a:cubicBezTo>
                    <a:pt x="9118" y="534"/>
                    <a:pt x="9384" y="375"/>
                    <a:pt x="9650" y="250"/>
                  </a:cubicBezTo>
                  <a:cubicBezTo>
                    <a:pt x="9880" y="144"/>
                    <a:pt x="10147" y="91"/>
                    <a:pt x="10413" y="73"/>
                  </a:cubicBezTo>
                  <a:cubicBezTo>
                    <a:pt x="10438" y="72"/>
                    <a:pt x="10462" y="72"/>
                    <a:pt x="10487" y="72"/>
                  </a:cubicBezTo>
                  <a:close/>
                  <a:moveTo>
                    <a:pt x="10288" y="5873"/>
                  </a:moveTo>
                  <a:cubicBezTo>
                    <a:pt x="10342" y="5962"/>
                    <a:pt x="10377" y="6051"/>
                    <a:pt x="10377" y="6192"/>
                  </a:cubicBezTo>
                  <a:cubicBezTo>
                    <a:pt x="10359" y="6192"/>
                    <a:pt x="10324" y="6192"/>
                    <a:pt x="10306" y="6210"/>
                  </a:cubicBezTo>
                  <a:cubicBezTo>
                    <a:pt x="10271" y="6210"/>
                    <a:pt x="10253" y="6228"/>
                    <a:pt x="10235" y="6246"/>
                  </a:cubicBezTo>
                  <a:cubicBezTo>
                    <a:pt x="10217" y="6210"/>
                    <a:pt x="10217" y="6192"/>
                    <a:pt x="10217" y="6157"/>
                  </a:cubicBezTo>
                  <a:cubicBezTo>
                    <a:pt x="10235" y="6068"/>
                    <a:pt x="10235" y="5980"/>
                    <a:pt x="10288" y="5873"/>
                  </a:cubicBezTo>
                  <a:close/>
                  <a:moveTo>
                    <a:pt x="9810" y="5784"/>
                  </a:moveTo>
                  <a:cubicBezTo>
                    <a:pt x="9810" y="5802"/>
                    <a:pt x="9827" y="5802"/>
                    <a:pt x="9845" y="5820"/>
                  </a:cubicBezTo>
                  <a:cubicBezTo>
                    <a:pt x="9880" y="5962"/>
                    <a:pt x="9898" y="6104"/>
                    <a:pt x="9898" y="6263"/>
                  </a:cubicBezTo>
                  <a:cubicBezTo>
                    <a:pt x="9880" y="6228"/>
                    <a:pt x="9845" y="6210"/>
                    <a:pt x="9827" y="6192"/>
                  </a:cubicBezTo>
                  <a:cubicBezTo>
                    <a:pt x="9756" y="6192"/>
                    <a:pt x="9739" y="6246"/>
                    <a:pt x="9685" y="6281"/>
                  </a:cubicBezTo>
                  <a:cubicBezTo>
                    <a:pt x="9650" y="6121"/>
                    <a:pt x="9668" y="5980"/>
                    <a:pt x="9739" y="5838"/>
                  </a:cubicBezTo>
                  <a:cubicBezTo>
                    <a:pt x="9739" y="5820"/>
                    <a:pt x="9756" y="5784"/>
                    <a:pt x="9810" y="5784"/>
                  </a:cubicBezTo>
                  <a:close/>
                  <a:moveTo>
                    <a:pt x="8710" y="6210"/>
                  </a:moveTo>
                  <a:cubicBezTo>
                    <a:pt x="8710" y="6228"/>
                    <a:pt x="8728" y="6228"/>
                    <a:pt x="8745" y="6246"/>
                  </a:cubicBezTo>
                  <a:cubicBezTo>
                    <a:pt x="8728" y="6263"/>
                    <a:pt x="8710" y="6281"/>
                    <a:pt x="8710" y="6299"/>
                  </a:cubicBezTo>
                  <a:cubicBezTo>
                    <a:pt x="8692" y="6263"/>
                    <a:pt x="8692" y="6246"/>
                    <a:pt x="8710" y="6210"/>
                  </a:cubicBezTo>
                  <a:close/>
                  <a:moveTo>
                    <a:pt x="13180" y="6317"/>
                  </a:moveTo>
                  <a:lnTo>
                    <a:pt x="13180" y="6317"/>
                  </a:lnTo>
                  <a:cubicBezTo>
                    <a:pt x="13165" y="6322"/>
                    <a:pt x="13151" y="6327"/>
                    <a:pt x="13137" y="6332"/>
                  </a:cubicBezTo>
                  <a:lnTo>
                    <a:pt x="13137" y="6332"/>
                  </a:lnTo>
                  <a:cubicBezTo>
                    <a:pt x="13149" y="6330"/>
                    <a:pt x="13162" y="6325"/>
                    <a:pt x="13180" y="6317"/>
                  </a:cubicBezTo>
                  <a:close/>
                  <a:moveTo>
                    <a:pt x="9029" y="6104"/>
                  </a:moveTo>
                  <a:cubicBezTo>
                    <a:pt x="9047" y="6175"/>
                    <a:pt x="9029" y="6192"/>
                    <a:pt x="8940" y="6352"/>
                  </a:cubicBezTo>
                  <a:cubicBezTo>
                    <a:pt x="8905" y="6352"/>
                    <a:pt x="8869" y="6352"/>
                    <a:pt x="8834" y="6370"/>
                  </a:cubicBezTo>
                  <a:cubicBezTo>
                    <a:pt x="8798" y="6370"/>
                    <a:pt x="8763" y="6405"/>
                    <a:pt x="8728" y="6423"/>
                  </a:cubicBezTo>
                  <a:cubicBezTo>
                    <a:pt x="8745" y="6334"/>
                    <a:pt x="8798" y="6263"/>
                    <a:pt x="8869" y="6192"/>
                  </a:cubicBezTo>
                  <a:cubicBezTo>
                    <a:pt x="8905" y="6139"/>
                    <a:pt x="8958" y="6104"/>
                    <a:pt x="9029" y="6104"/>
                  </a:cubicBezTo>
                  <a:close/>
                  <a:moveTo>
                    <a:pt x="8461" y="6192"/>
                  </a:moveTo>
                  <a:cubicBezTo>
                    <a:pt x="8497" y="6317"/>
                    <a:pt x="8444" y="6388"/>
                    <a:pt x="8373" y="6476"/>
                  </a:cubicBezTo>
                  <a:cubicBezTo>
                    <a:pt x="8391" y="6388"/>
                    <a:pt x="8408" y="6281"/>
                    <a:pt x="8461" y="6192"/>
                  </a:cubicBezTo>
                  <a:close/>
                  <a:moveTo>
                    <a:pt x="12541" y="2343"/>
                  </a:moveTo>
                  <a:lnTo>
                    <a:pt x="12541" y="2343"/>
                  </a:lnTo>
                  <a:cubicBezTo>
                    <a:pt x="12523" y="2361"/>
                    <a:pt x="12523" y="2379"/>
                    <a:pt x="12523" y="2397"/>
                  </a:cubicBezTo>
                  <a:cubicBezTo>
                    <a:pt x="12470" y="2539"/>
                    <a:pt x="12417" y="2680"/>
                    <a:pt x="12346" y="2822"/>
                  </a:cubicBezTo>
                  <a:cubicBezTo>
                    <a:pt x="12169" y="3177"/>
                    <a:pt x="11973" y="3532"/>
                    <a:pt x="11796" y="3887"/>
                  </a:cubicBezTo>
                  <a:cubicBezTo>
                    <a:pt x="11459" y="4525"/>
                    <a:pt x="11158" y="5181"/>
                    <a:pt x="10874" y="5838"/>
                  </a:cubicBezTo>
                  <a:cubicBezTo>
                    <a:pt x="10821" y="5926"/>
                    <a:pt x="10785" y="6033"/>
                    <a:pt x="10732" y="6139"/>
                  </a:cubicBezTo>
                  <a:cubicBezTo>
                    <a:pt x="10714" y="6192"/>
                    <a:pt x="10696" y="6228"/>
                    <a:pt x="10661" y="6281"/>
                  </a:cubicBezTo>
                  <a:cubicBezTo>
                    <a:pt x="10643" y="6317"/>
                    <a:pt x="10643" y="6352"/>
                    <a:pt x="10625" y="6405"/>
                  </a:cubicBezTo>
                  <a:cubicBezTo>
                    <a:pt x="10625" y="6441"/>
                    <a:pt x="10625" y="6476"/>
                    <a:pt x="10625" y="6529"/>
                  </a:cubicBezTo>
                  <a:cubicBezTo>
                    <a:pt x="10572" y="6512"/>
                    <a:pt x="10537" y="6476"/>
                    <a:pt x="10519" y="6476"/>
                  </a:cubicBezTo>
                  <a:cubicBezTo>
                    <a:pt x="10501" y="6441"/>
                    <a:pt x="10501" y="6405"/>
                    <a:pt x="10501" y="6370"/>
                  </a:cubicBezTo>
                  <a:cubicBezTo>
                    <a:pt x="10484" y="5980"/>
                    <a:pt x="10537" y="5589"/>
                    <a:pt x="10661" y="5217"/>
                  </a:cubicBezTo>
                  <a:cubicBezTo>
                    <a:pt x="10696" y="5075"/>
                    <a:pt x="10750" y="4933"/>
                    <a:pt x="10803" y="4791"/>
                  </a:cubicBezTo>
                  <a:cubicBezTo>
                    <a:pt x="10945" y="4383"/>
                    <a:pt x="11158" y="4028"/>
                    <a:pt x="11441" y="3691"/>
                  </a:cubicBezTo>
                  <a:cubicBezTo>
                    <a:pt x="11566" y="3532"/>
                    <a:pt x="11707" y="3390"/>
                    <a:pt x="11849" y="3230"/>
                  </a:cubicBezTo>
                  <a:cubicBezTo>
                    <a:pt x="11956" y="3106"/>
                    <a:pt x="12062" y="3000"/>
                    <a:pt x="12151" y="2876"/>
                  </a:cubicBezTo>
                  <a:cubicBezTo>
                    <a:pt x="12275" y="2734"/>
                    <a:pt x="12399" y="2574"/>
                    <a:pt x="12488" y="2414"/>
                  </a:cubicBezTo>
                  <a:cubicBezTo>
                    <a:pt x="12506" y="2397"/>
                    <a:pt x="12506" y="2361"/>
                    <a:pt x="12541" y="2343"/>
                  </a:cubicBezTo>
                  <a:close/>
                  <a:moveTo>
                    <a:pt x="8976" y="6547"/>
                  </a:moveTo>
                  <a:cubicBezTo>
                    <a:pt x="9029" y="6583"/>
                    <a:pt x="9047" y="6636"/>
                    <a:pt x="9047" y="6707"/>
                  </a:cubicBezTo>
                  <a:cubicBezTo>
                    <a:pt x="8994" y="6689"/>
                    <a:pt x="8958" y="6671"/>
                    <a:pt x="8905" y="6654"/>
                  </a:cubicBezTo>
                  <a:cubicBezTo>
                    <a:pt x="8923" y="6618"/>
                    <a:pt x="8940" y="6583"/>
                    <a:pt x="8976" y="6547"/>
                  </a:cubicBezTo>
                  <a:close/>
                  <a:moveTo>
                    <a:pt x="9277" y="6015"/>
                  </a:moveTo>
                  <a:cubicBezTo>
                    <a:pt x="9295" y="6033"/>
                    <a:pt x="9295" y="6051"/>
                    <a:pt x="9295" y="6086"/>
                  </a:cubicBezTo>
                  <a:cubicBezTo>
                    <a:pt x="9295" y="6121"/>
                    <a:pt x="9295" y="6157"/>
                    <a:pt x="9295" y="6192"/>
                  </a:cubicBezTo>
                  <a:cubicBezTo>
                    <a:pt x="9277" y="6352"/>
                    <a:pt x="9260" y="6512"/>
                    <a:pt x="9277" y="6671"/>
                  </a:cubicBezTo>
                  <a:cubicBezTo>
                    <a:pt x="9277" y="6689"/>
                    <a:pt x="9277" y="6725"/>
                    <a:pt x="9260" y="6742"/>
                  </a:cubicBezTo>
                  <a:cubicBezTo>
                    <a:pt x="9189" y="6671"/>
                    <a:pt x="9189" y="6671"/>
                    <a:pt x="9100" y="6654"/>
                  </a:cubicBezTo>
                  <a:cubicBezTo>
                    <a:pt x="9100" y="6636"/>
                    <a:pt x="9100" y="6618"/>
                    <a:pt x="9100" y="6600"/>
                  </a:cubicBezTo>
                  <a:cubicBezTo>
                    <a:pt x="9100" y="6494"/>
                    <a:pt x="9100" y="6388"/>
                    <a:pt x="9100" y="6299"/>
                  </a:cubicBezTo>
                  <a:cubicBezTo>
                    <a:pt x="9100" y="6175"/>
                    <a:pt x="9171" y="6104"/>
                    <a:pt x="9242" y="6033"/>
                  </a:cubicBezTo>
                  <a:cubicBezTo>
                    <a:pt x="9242" y="6015"/>
                    <a:pt x="9260" y="6015"/>
                    <a:pt x="9277" y="6015"/>
                  </a:cubicBezTo>
                  <a:close/>
                  <a:moveTo>
                    <a:pt x="5662" y="6849"/>
                  </a:moveTo>
                  <a:cubicBezTo>
                    <a:pt x="5661" y="6849"/>
                    <a:pt x="5660" y="6849"/>
                    <a:pt x="5659" y="6849"/>
                  </a:cubicBezTo>
                  <a:cubicBezTo>
                    <a:pt x="5660" y="6849"/>
                    <a:pt x="5661" y="6849"/>
                    <a:pt x="5662" y="6849"/>
                  </a:cubicBezTo>
                  <a:close/>
                  <a:moveTo>
                    <a:pt x="8621" y="6033"/>
                  </a:moveTo>
                  <a:cubicBezTo>
                    <a:pt x="8657" y="6051"/>
                    <a:pt x="8639" y="6086"/>
                    <a:pt x="8639" y="6121"/>
                  </a:cubicBezTo>
                  <a:cubicBezTo>
                    <a:pt x="8639" y="6175"/>
                    <a:pt x="8621" y="6228"/>
                    <a:pt x="8621" y="6281"/>
                  </a:cubicBezTo>
                  <a:cubicBezTo>
                    <a:pt x="8621" y="6370"/>
                    <a:pt x="8603" y="6459"/>
                    <a:pt x="8603" y="6529"/>
                  </a:cubicBezTo>
                  <a:cubicBezTo>
                    <a:pt x="8461" y="6707"/>
                    <a:pt x="8461" y="6707"/>
                    <a:pt x="8408" y="6866"/>
                  </a:cubicBezTo>
                  <a:cubicBezTo>
                    <a:pt x="8355" y="6813"/>
                    <a:pt x="8320" y="6760"/>
                    <a:pt x="8355" y="6671"/>
                  </a:cubicBezTo>
                  <a:cubicBezTo>
                    <a:pt x="8355" y="6636"/>
                    <a:pt x="8391" y="6600"/>
                    <a:pt x="8408" y="6547"/>
                  </a:cubicBezTo>
                  <a:cubicBezTo>
                    <a:pt x="8426" y="6512"/>
                    <a:pt x="8461" y="6459"/>
                    <a:pt x="8479" y="6423"/>
                  </a:cubicBezTo>
                  <a:cubicBezTo>
                    <a:pt x="8515" y="6370"/>
                    <a:pt x="8532" y="6299"/>
                    <a:pt x="8532" y="6246"/>
                  </a:cubicBezTo>
                  <a:cubicBezTo>
                    <a:pt x="8532" y="6192"/>
                    <a:pt x="8532" y="6157"/>
                    <a:pt x="8532" y="6104"/>
                  </a:cubicBezTo>
                  <a:cubicBezTo>
                    <a:pt x="8550" y="6068"/>
                    <a:pt x="8568" y="6033"/>
                    <a:pt x="8621" y="6033"/>
                  </a:cubicBezTo>
                  <a:close/>
                  <a:moveTo>
                    <a:pt x="10732" y="6299"/>
                  </a:moveTo>
                  <a:cubicBezTo>
                    <a:pt x="10803" y="6405"/>
                    <a:pt x="10856" y="6636"/>
                    <a:pt x="10821" y="6866"/>
                  </a:cubicBezTo>
                  <a:cubicBezTo>
                    <a:pt x="10821" y="6849"/>
                    <a:pt x="10803" y="6849"/>
                    <a:pt x="10785" y="6849"/>
                  </a:cubicBezTo>
                  <a:cubicBezTo>
                    <a:pt x="10785" y="6831"/>
                    <a:pt x="10767" y="6831"/>
                    <a:pt x="10750" y="6831"/>
                  </a:cubicBezTo>
                  <a:cubicBezTo>
                    <a:pt x="10696" y="6707"/>
                    <a:pt x="10679" y="6583"/>
                    <a:pt x="10696" y="6441"/>
                  </a:cubicBezTo>
                  <a:cubicBezTo>
                    <a:pt x="10696" y="6405"/>
                    <a:pt x="10696" y="6352"/>
                    <a:pt x="10732" y="6299"/>
                  </a:cubicBezTo>
                  <a:close/>
                  <a:moveTo>
                    <a:pt x="10324" y="6263"/>
                  </a:moveTo>
                  <a:cubicBezTo>
                    <a:pt x="10342" y="6281"/>
                    <a:pt x="10359" y="6281"/>
                    <a:pt x="10377" y="6299"/>
                  </a:cubicBezTo>
                  <a:cubicBezTo>
                    <a:pt x="10413" y="6352"/>
                    <a:pt x="10430" y="6405"/>
                    <a:pt x="10430" y="6476"/>
                  </a:cubicBezTo>
                  <a:cubicBezTo>
                    <a:pt x="10395" y="6547"/>
                    <a:pt x="10413" y="6618"/>
                    <a:pt x="10430" y="6671"/>
                  </a:cubicBezTo>
                  <a:cubicBezTo>
                    <a:pt x="10448" y="6742"/>
                    <a:pt x="10466" y="6813"/>
                    <a:pt x="10484" y="6884"/>
                  </a:cubicBezTo>
                  <a:lnTo>
                    <a:pt x="10395" y="6884"/>
                  </a:lnTo>
                  <a:cubicBezTo>
                    <a:pt x="10377" y="6866"/>
                    <a:pt x="10359" y="6849"/>
                    <a:pt x="10342" y="6831"/>
                  </a:cubicBezTo>
                  <a:cubicBezTo>
                    <a:pt x="10324" y="6813"/>
                    <a:pt x="10306" y="6796"/>
                    <a:pt x="10271" y="6778"/>
                  </a:cubicBezTo>
                  <a:cubicBezTo>
                    <a:pt x="10306" y="6618"/>
                    <a:pt x="10271" y="6441"/>
                    <a:pt x="10324" y="6263"/>
                  </a:cubicBezTo>
                  <a:close/>
                  <a:moveTo>
                    <a:pt x="9561" y="5980"/>
                  </a:moveTo>
                  <a:cubicBezTo>
                    <a:pt x="9597" y="6015"/>
                    <a:pt x="9597" y="6051"/>
                    <a:pt x="9597" y="6086"/>
                  </a:cubicBezTo>
                  <a:cubicBezTo>
                    <a:pt x="9614" y="6352"/>
                    <a:pt x="9632" y="6618"/>
                    <a:pt x="9597" y="6884"/>
                  </a:cubicBezTo>
                  <a:cubicBezTo>
                    <a:pt x="9561" y="6920"/>
                    <a:pt x="9526" y="6955"/>
                    <a:pt x="9490" y="7008"/>
                  </a:cubicBezTo>
                  <a:cubicBezTo>
                    <a:pt x="9473" y="7008"/>
                    <a:pt x="9473" y="6973"/>
                    <a:pt x="9473" y="6973"/>
                  </a:cubicBezTo>
                  <a:cubicBezTo>
                    <a:pt x="9455" y="6920"/>
                    <a:pt x="9455" y="6866"/>
                    <a:pt x="9437" y="6796"/>
                  </a:cubicBezTo>
                  <a:cubicBezTo>
                    <a:pt x="9437" y="6742"/>
                    <a:pt x="9419" y="6689"/>
                    <a:pt x="9348" y="6671"/>
                  </a:cubicBezTo>
                  <a:cubicBezTo>
                    <a:pt x="9331" y="6529"/>
                    <a:pt x="9331" y="6405"/>
                    <a:pt x="9384" y="6281"/>
                  </a:cubicBezTo>
                  <a:cubicBezTo>
                    <a:pt x="9419" y="6210"/>
                    <a:pt x="9437" y="6139"/>
                    <a:pt x="9473" y="6068"/>
                  </a:cubicBezTo>
                  <a:cubicBezTo>
                    <a:pt x="9490" y="6033"/>
                    <a:pt x="9526" y="5997"/>
                    <a:pt x="9561" y="5980"/>
                  </a:cubicBezTo>
                  <a:close/>
                  <a:moveTo>
                    <a:pt x="8869" y="6423"/>
                  </a:moveTo>
                  <a:cubicBezTo>
                    <a:pt x="8905" y="6476"/>
                    <a:pt x="8887" y="6512"/>
                    <a:pt x="8887" y="6547"/>
                  </a:cubicBezTo>
                  <a:cubicBezTo>
                    <a:pt x="8852" y="6618"/>
                    <a:pt x="8816" y="6707"/>
                    <a:pt x="8745" y="6760"/>
                  </a:cubicBezTo>
                  <a:cubicBezTo>
                    <a:pt x="8674" y="6813"/>
                    <a:pt x="8603" y="6902"/>
                    <a:pt x="8550" y="6973"/>
                  </a:cubicBezTo>
                  <a:cubicBezTo>
                    <a:pt x="8532" y="6991"/>
                    <a:pt x="8532" y="7008"/>
                    <a:pt x="8515" y="7026"/>
                  </a:cubicBezTo>
                  <a:cubicBezTo>
                    <a:pt x="8479" y="6920"/>
                    <a:pt x="8479" y="6813"/>
                    <a:pt x="8532" y="6725"/>
                  </a:cubicBezTo>
                  <a:cubicBezTo>
                    <a:pt x="8621" y="6618"/>
                    <a:pt x="8710" y="6512"/>
                    <a:pt x="8816" y="6441"/>
                  </a:cubicBezTo>
                  <a:cubicBezTo>
                    <a:pt x="8834" y="6423"/>
                    <a:pt x="8852" y="6423"/>
                    <a:pt x="8869" y="6423"/>
                  </a:cubicBezTo>
                  <a:close/>
                  <a:moveTo>
                    <a:pt x="10076" y="6086"/>
                  </a:moveTo>
                  <a:cubicBezTo>
                    <a:pt x="10076" y="6104"/>
                    <a:pt x="10093" y="6104"/>
                    <a:pt x="10111" y="6121"/>
                  </a:cubicBezTo>
                  <a:cubicBezTo>
                    <a:pt x="10129" y="6157"/>
                    <a:pt x="10147" y="6210"/>
                    <a:pt x="10164" y="6246"/>
                  </a:cubicBezTo>
                  <a:cubicBezTo>
                    <a:pt x="10217" y="6441"/>
                    <a:pt x="10235" y="6636"/>
                    <a:pt x="10200" y="6831"/>
                  </a:cubicBezTo>
                  <a:cubicBezTo>
                    <a:pt x="10200" y="6866"/>
                    <a:pt x="10182" y="6902"/>
                    <a:pt x="10182" y="6937"/>
                  </a:cubicBezTo>
                  <a:cubicBezTo>
                    <a:pt x="10164" y="6973"/>
                    <a:pt x="10164" y="7008"/>
                    <a:pt x="10164" y="7062"/>
                  </a:cubicBezTo>
                  <a:cubicBezTo>
                    <a:pt x="10111" y="6973"/>
                    <a:pt x="10093" y="6866"/>
                    <a:pt x="10005" y="6813"/>
                  </a:cubicBezTo>
                  <a:cubicBezTo>
                    <a:pt x="9987" y="6778"/>
                    <a:pt x="9987" y="6725"/>
                    <a:pt x="9987" y="6671"/>
                  </a:cubicBezTo>
                  <a:cubicBezTo>
                    <a:pt x="9969" y="6654"/>
                    <a:pt x="9969" y="6636"/>
                    <a:pt x="9987" y="6618"/>
                  </a:cubicBezTo>
                  <a:lnTo>
                    <a:pt x="10040" y="6210"/>
                  </a:lnTo>
                  <a:cubicBezTo>
                    <a:pt x="10040" y="6175"/>
                    <a:pt x="10040" y="6139"/>
                    <a:pt x="10076" y="6086"/>
                  </a:cubicBezTo>
                  <a:close/>
                  <a:moveTo>
                    <a:pt x="10892" y="6565"/>
                  </a:moveTo>
                  <a:lnTo>
                    <a:pt x="10892" y="6565"/>
                  </a:lnTo>
                  <a:cubicBezTo>
                    <a:pt x="10909" y="6600"/>
                    <a:pt x="10909" y="6600"/>
                    <a:pt x="10927" y="6618"/>
                  </a:cubicBezTo>
                  <a:cubicBezTo>
                    <a:pt x="10945" y="6725"/>
                    <a:pt x="10980" y="6813"/>
                    <a:pt x="10998" y="6920"/>
                  </a:cubicBezTo>
                  <a:cubicBezTo>
                    <a:pt x="11016" y="6973"/>
                    <a:pt x="10998" y="7026"/>
                    <a:pt x="10998" y="7079"/>
                  </a:cubicBezTo>
                  <a:cubicBezTo>
                    <a:pt x="10998" y="7097"/>
                    <a:pt x="10998" y="7115"/>
                    <a:pt x="10980" y="7150"/>
                  </a:cubicBezTo>
                  <a:cubicBezTo>
                    <a:pt x="10945" y="7079"/>
                    <a:pt x="10927" y="7008"/>
                    <a:pt x="10909" y="6955"/>
                  </a:cubicBezTo>
                  <a:cubicBezTo>
                    <a:pt x="10909" y="6831"/>
                    <a:pt x="10892" y="6707"/>
                    <a:pt x="10892" y="6565"/>
                  </a:cubicBezTo>
                  <a:close/>
                  <a:moveTo>
                    <a:pt x="8337" y="6920"/>
                  </a:moveTo>
                  <a:cubicBezTo>
                    <a:pt x="8373" y="6937"/>
                    <a:pt x="8391" y="6973"/>
                    <a:pt x="8426" y="6991"/>
                  </a:cubicBezTo>
                  <a:cubicBezTo>
                    <a:pt x="8426" y="7044"/>
                    <a:pt x="8426" y="7097"/>
                    <a:pt x="8444" y="7168"/>
                  </a:cubicBezTo>
                  <a:cubicBezTo>
                    <a:pt x="8426" y="7168"/>
                    <a:pt x="8426" y="7186"/>
                    <a:pt x="8408" y="7221"/>
                  </a:cubicBezTo>
                  <a:cubicBezTo>
                    <a:pt x="8408" y="7203"/>
                    <a:pt x="8391" y="7203"/>
                    <a:pt x="8391" y="7203"/>
                  </a:cubicBezTo>
                  <a:cubicBezTo>
                    <a:pt x="8373" y="7150"/>
                    <a:pt x="8337" y="7097"/>
                    <a:pt x="8320" y="7044"/>
                  </a:cubicBezTo>
                  <a:cubicBezTo>
                    <a:pt x="8302" y="7008"/>
                    <a:pt x="8302" y="6955"/>
                    <a:pt x="8337" y="6920"/>
                  </a:cubicBezTo>
                  <a:close/>
                  <a:moveTo>
                    <a:pt x="10484" y="6547"/>
                  </a:moveTo>
                  <a:cubicBezTo>
                    <a:pt x="10519" y="6547"/>
                    <a:pt x="10519" y="6547"/>
                    <a:pt x="10537" y="6565"/>
                  </a:cubicBezTo>
                  <a:cubicBezTo>
                    <a:pt x="10555" y="6583"/>
                    <a:pt x="10590" y="6618"/>
                    <a:pt x="10608" y="6636"/>
                  </a:cubicBezTo>
                  <a:cubicBezTo>
                    <a:pt x="10661" y="6742"/>
                    <a:pt x="10696" y="6849"/>
                    <a:pt x="10696" y="6955"/>
                  </a:cubicBezTo>
                  <a:cubicBezTo>
                    <a:pt x="10696" y="7026"/>
                    <a:pt x="10714" y="7115"/>
                    <a:pt x="10732" y="7186"/>
                  </a:cubicBezTo>
                  <a:cubicBezTo>
                    <a:pt x="10714" y="7203"/>
                    <a:pt x="10696" y="7203"/>
                    <a:pt x="10679" y="7221"/>
                  </a:cubicBezTo>
                  <a:cubicBezTo>
                    <a:pt x="10679" y="7203"/>
                    <a:pt x="10661" y="7203"/>
                    <a:pt x="10661" y="7203"/>
                  </a:cubicBezTo>
                  <a:cubicBezTo>
                    <a:pt x="10643" y="7133"/>
                    <a:pt x="10608" y="7062"/>
                    <a:pt x="10572" y="6991"/>
                  </a:cubicBezTo>
                  <a:cubicBezTo>
                    <a:pt x="10555" y="6973"/>
                    <a:pt x="10555" y="6955"/>
                    <a:pt x="10555" y="6937"/>
                  </a:cubicBezTo>
                  <a:cubicBezTo>
                    <a:pt x="10537" y="6831"/>
                    <a:pt x="10501" y="6707"/>
                    <a:pt x="10484" y="6600"/>
                  </a:cubicBezTo>
                  <a:cubicBezTo>
                    <a:pt x="10484" y="6583"/>
                    <a:pt x="10484" y="6565"/>
                    <a:pt x="10484" y="6547"/>
                  </a:cubicBezTo>
                  <a:close/>
                  <a:moveTo>
                    <a:pt x="8266" y="7079"/>
                  </a:moveTo>
                  <a:lnTo>
                    <a:pt x="8266" y="7079"/>
                  </a:lnTo>
                  <a:cubicBezTo>
                    <a:pt x="8302" y="7150"/>
                    <a:pt x="8337" y="7221"/>
                    <a:pt x="8337" y="7310"/>
                  </a:cubicBezTo>
                  <a:cubicBezTo>
                    <a:pt x="8320" y="7310"/>
                    <a:pt x="8302" y="7292"/>
                    <a:pt x="8302" y="7292"/>
                  </a:cubicBezTo>
                  <a:cubicBezTo>
                    <a:pt x="8249" y="7239"/>
                    <a:pt x="8249" y="7168"/>
                    <a:pt x="8266" y="7079"/>
                  </a:cubicBezTo>
                  <a:close/>
                  <a:moveTo>
                    <a:pt x="9331" y="6760"/>
                  </a:moveTo>
                  <a:cubicBezTo>
                    <a:pt x="9366" y="6760"/>
                    <a:pt x="9366" y="6778"/>
                    <a:pt x="9384" y="6813"/>
                  </a:cubicBezTo>
                  <a:cubicBezTo>
                    <a:pt x="9384" y="6884"/>
                    <a:pt x="9402" y="6973"/>
                    <a:pt x="9402" y="7044"/>
                  </a:cubicBezTo>
                  <a:cubicBezTo>
                    <a:pt x="9419" y="7115"/>
                    <a:pt x="9419" y="7186"/>
                    <a:pt x="9437" y="7239"/>
                  </a:cubicBezTo>
                  <a:cubicBezTo>
                    <a:pt x="9437" y="7257"/>
                    <a:pt x="9437" y="7274"/>
                    <a:pt x="9437" y="7310"/>
                  </a:cubicBezTo>
                  <a:cubicBezTo>
                    <a:pt x="9402" y="7292"/>
                    <a:pt x="9384" y="7292"/>
                    <a:pt x="9348" y="7292"/>
                  </a:cubicBezTo>
                  <a:cubicBezTo>
                    <a:pt x="9348" y="7239"/>
                    <a:pt x="9366" y="7186"/>
                    <a:pt x="9313" y="7150"/>
                  </a:cubicBezTo>
                  <a:cubicBezTo>
                    <a:pt x="9301" y="7144"/>
                    <a:pt x="9289" y="7142"/>
                    <a:pt x="9277" y="7142"/>
                  </a:cubicBezTo>
                  <a:cubicBezTo>
                    <a:pt x="9252" y="7142"/>
                    <a:pt x="9224" y="7150"/>
                    <a:pt x="9189" y="7150"/>
                  </a:cubicBezTo>
                  <a:cubicBezTo>
                    <a:pt x="9171" y="7097"/>
                    <a:pt x="9189" y="7044"/>
                    <a:pt x="9206" y="6973"/>
                  </a:cubicBezTo>
                  <a:cubicBezTo>
                    <a:pt x="9242" y="6902"/>
                    <a:pt x="9277" y="6813"/>
                    <a:pt x="9331" y="6760"/>
                  </a:cubicBezTo>
                  <a:close/>
                  <a:moveTo>
                    <a:pt x="9987" y="6902"/>
                  </a:moveTo>
                  <a:cubicBezTo>
                    <a:pt x="10005" y="6920"/>
                    <a:pt x="10005" y="6937"/>
                    <a:pt x="10022" y="6937"/>
                  </a:cubicBezTo>
                  <a:cubicBezTo>
                    <a:pt x="10040" y="6973"/>
                    <a:pt x="10040" y="6991"/>
                    <a:pt x="10058" y="7026"/>
                  </a:cubicBezTo>
                  <a:cubicBezTo>
                    <a:pt x="10040" y="7044"/>
                    <a:pt x="10005" y="7044"/>
                    <a:pt x="9969" y="7062"/>
                  </a:cubicBezTo>
                  <a:cubicBezTo>
                    <a:pt x="9934" y="7150"/>
                    <a:pt x="10005" y="7239"/>
                    <a:pt x="10005" y="7345"/>
                  </a:cubicBezTo>
                  <a:cubicBezTo>
                    <a:pt x="9969" y="7328"/>
                    <a:pt x="9934" y="7310"/>
                    <a:pt x="9898" y="7292"/>
                  </a:cubicBezTo>
                  <a:cubicBezTo>
                    <a:pt x="9898" y="7150"/>
                    <a:pt x="9916" y="7026"/>
                    <a:pt x="9987" y="6902"/>
                  </a:cubicBezTo>
                  <a:close/>
                  <a:moveTo>
                    <a:pt x="9153" y="6725"/>
                  </a:moveTo>
                  <a:cubicBezTo>
                    <a:pt x="9189" y="6778"/>
                    <a:pt x="9171" y="6831"/>
                    <a:pt x="9153" y="6884"/>
                  </a:cubicBezTo>
                  <a:cubicBezTo>
                    <a:pt x="9153" y="6973"/>
                    <a:pt x="9118" y="7062"/>
                    <a:pt x="9100" y="7150"/>
                  </a:cubicBezTo>
                  <a:cubicBezTo>
                    <a:pt x="9100" y="7168"/>
                    <a:pt x="9100" y="7186"/>
                    <a:pt x="9100" y="7203"/>
                  </a:cubicBezTo>
                  <a:cubicBezTo>
                    <a:pt x="9029" y="7257"/>
                    <a:pt x="8994" y="7310"/>
                    <a:pt x="8940" y="7363"/>
                  </a:cubicBezTo>
                  <a:cubicBezTo>
                    <a:pt x="8940" y="7345"/>
                    <a:pt x="8940" y="7328"/>
                    <a:pt x="8940" y="7310"/>
                  </a:cubicBezTo>
                  <a:cubicBezTo>
                    <a:pt x="8940" y="7292"/>
                    <a:pt x="8958" y="7257"/>
                    <a:pt x="8958" y="7221"/>
                  </a:cubicBezTo>
                  <a:cubicBezTo>
                    <a:pt x="8994" y="7150"/>
                    <a:pt x="8994" y="7097"/>
                    <a:pt x="8958" y="7026"/>
                  </a:cubicBezTo>
                  <a:cubicBezTo>
                    <a:pt x="8976" y="6973"/>
                    <a:pt x="8994" y="6937"/>
                    <a:pt x="9011" y="6902"/>
                  </a:cubicBezTo>
                  <a:cubicBezTo>
                    <a:pt x="9029" y="6849"/>
                    <a:pt x="9047" y="6813"/>
                    <a:pt x="9047" y="6760"/>
                  </a:cubicBezTo>
                  <a:cubicBezTo>
                    <a:pt x="9082" y="6742"/>
                    <a:pt x="9118" y="6725"/>
                    <a:pt x="9153" y="6725"/>
                  </a:cubicBezTo>
                  <a:close/>
                  <a:moveTo>
                    <a:pt x="9597" y="6973"/>
                  </a:moveTo>
                  <a:cubicBezTo>
                    <a:pt x="9614" y="6991"/>
                    <a:pt x="9614" y="7008"/>
                    <a:pt x="9614" y="7026"/>
                  </a:cubicBezTo>
                  <a:cubicBezTo>
                    <a:pt x="9650" y="7133"/>
                    <a:pt x="9650" y="7257"/>
                    <a:pt x="9650" y="7363"/>
                  </a:cubicBezTo>
                  <a:cubicBezTo>
                    <a:pt x="9614" y="7381"/>
                    <a:pt x="9579" y="7399"/>
                    <a:pt x="9543" y="7399"/>
                  </a:cubicBezTo>
                  <a:cubicBezTo>
                    <a:pt x="9543" y="7381"/>
                    <a:pt x="9526" y="7381"/>
                    <a:pt x="9526" y="7363"/>
                  </a:cubicBezTo>
                  <a:cubicBezTo>
                    <a:pt x="9508" y="7292"/>
                    <a:pt x="9508" y="7239"/>
                    <a:pt x="9490" y="7168"/>
                  </a:cubicBezTo>
                  <a:cubicBezTo>
                    <a:pt x="9508" y="7097"/>
                    <a:pt x="9543" y="7026"/>
                    <a:pt x="9597" y="6973"/>
                  </a:cubicBezTo>
                  <a:close/>
                  <a:moveTo>
                    <a:pt x="9810" y="6263"/>
                  </a:moveTo>
                  <a:cubicBezTo>
                    <a:pt x="9863" y="6352"/>
                    <a:pt x="9898" y="6583"/>
                    <a:pt x="9916" y="6849"/>
                  </a:cubicBezTo>
                  <a:cubicBezTo>
                    <a:pt x="9898" y="6920"/>
                    <a:pt x="9863" y="6991"/>
                    <a:pt x="9845" y="7062"/>
                  </a:cubicBezTo>
                  <a:cubicBezTo>
                    <a:pt x="9827" y="7133"/>
                    <a:pt x="9827" y="7203"/>
                    <a:pt x="9827" y="7292"/>
                  </a:cubicBezTo>
                  <a:cubicBezTo>
                    <a:pt x="9774" y="7328"/>
                    <a:pt x="9774" y="7399"/>
                    <a:pt x="9774" y="7452"/>
                  </a:cubicBezTo>
                  <a:cubicBezTo>
                    <a:pt x="9756" y="7452"/>
                    <a:pt x="9756" y="7434"/>
                    <a:pt x="9739" y="7434"/>
                  </a:cubicBezTo>
                  <a:cubicBezTo>
                    <a:pt x="9739" y="7345"/>
                    <a:pt x="9721" y="7257"/>
                    <a:pt x="9703" y="7168"/>
                  </a:cubicBezTo>
                  <a:cubicBezTo>
                    <a:pt x="9703" y="7115"/>
                    <a:pt x="9703" y="7079"/>
                    <a:pt x="9685" y="7044"/>
                  </a:cubicBezTo>
                  <a:cubicBezTo>
                    <a:pt x="9668" y="6991"/>
                    <a:pt x="9668" y="6920"/>
                    <a:pt x="9685" y="6866"/>
                  </a:cubicBezTo>
                  <a:cubicBezTo>
                    <a:pt x="9685" y="6742"/>
                    <a:pt x="9703" y="6618"/>
                    <a:pt x="9703" y="6512"/>
                  </a:cubicBezTo>
                  <a:cubicBezTo>
                    <a:pt x="9721" y="6405"/>
                    <a:pt x="9739" y="6334"/>
                    <a:pt x="9810" y="6263"/>
                  </a:cubicBezTo>
                  <a:close/>
                  <a:moveTo>
                    <a:pt x="16035" y="2348"/>
                  </a:moveTo>
                  <a:cubicBezTo>
                    <a:pt x="16093" y="2348"/>
                    <a:pt x="16151" y="2352"/>
                    <a:pt x="16213" y="2361"/>
                  </a:cubicBezTo>
                  <a:cubicBezTo>
                    <a:pt x="16372" y="2397"/>
                    <a:pt x="16479" y="2468"/>
                    <a:pt x="16567" y="2592"/>
                  </a:cubicBezTo>
                  <a:cubicBezTo>
                    <a:pt x="16656" y="2734"/>
                    <a:pt x="16727" y="2893"/>
                    <a:pt x="16745" y="3071"/>
                  </a:cubicBezTo>
                  <a:cubicBezTo>
                    <a:pt x="16816" y="3496"/>
                    <a:pt x="16727" y="3904"/>
                    <a:pt x="16497" y="4277"/>
                  </a:cubicBezTo>
                  <a:cubicBezTo>
                    <a:pt x="16337" y="4543"/>
                    <a:pt x="16142" y="4791"/>
                    <a:pt x="15929" y="5004"/>
                  </a:cubicBezTo>
                  <a:cubicBezTo>
                    <a:pt x="15893" y="5022"/>
                    <a:pt x="15858" y="5057"/>
                    <a:pt x="15823" y="5093"/>
                  </a:cubicBezTo>
                  <a:cubicBezTo>
                    <a:pt x="15805" y="5110"/>
                    <a:pt x="15787" y="5146"/>
                    <a:pt x="15805" y="5164"/>
                  </a:cubicBezTo>
                  <a:cubicBezTo>
                    <a:pt x="15823" y="5199"/>
                    <a:pt x="15840" y="5199"/>
                    <a:pt x="15858" y="5199"/>
                  </a:cubicBezTo>
                  <a:cubicBezTo>
                    <a:pt x="15893" y="5199"/>
                    <a:pt x="15947" y="5199"/>
                    <a:pt x="15982" y="5181"/>
                  </a:cubicBezTo>
                  <a:cubicBezTo>
                    <a:pt x="16053" y="5181"/>
                    <a:pt x="16124" y="5181"/>
                    <a:pt x="16195" y="5199"/>
                  </a:cubicBezTo>
                  <a:cubicBezTo>
                    <a:pt x="16301" y="5217"/>
                    <a:pt x="16372" y="5270"/>
                    <a:pt x="16408" y="5377"/>
                  </a:cubicBezTo>
                  <a:cubicBezTo>
                    <a:pt x="16443" y="5447"/>
                    <a:pt x="16461" y="5518"/>
                    <a:pt x="16461" y="5589"/>
                  </a:cubicBezTo>
                  <a:cubicBezTo>
                    <a:pt x="16497" y="5784"/>
                    <a:pt x="16497" y="5980"/>
                    <a:pt x="16479" y="6175"/>
                  </a:cubicBezTo>
                  <a:cubicBezTo>
                    <a:pt x="16461" y="6228"/>
                    <a:pt x="16461" y="6281"/>
                    <a:pt x="16443" y="6334"/>
                  </a:cubicBezTo>
                  <a:cubicBezTo>
                    <a:pt x="16390" y="6476"/>
                    <a:pt x="16355" y="6618"/>
                    <a:pt x="16301" y="6742"/>
                  </a:cubicBezTo>
                  <a:cubicBezTo>
                    <a:pt x="16266" y="6866"/>
                    <a:pt x="16195" y="6973"/>
                    <a:pt x="16124" y="7062"/>
                  </a:cubicBezTo>
                  <a:cubicBezTo>
                    <a:pt x="15964" y="7292"/>
                    <a:pt x="15752" y="7416"/>
                    <a:pt x="15450" y="7452"/>
                  </a:cubicBezTo>
                  <a:cubicBezTo>
                    <a:pt x="15308" y="7470"/>
                    <a:pt x="15166" y="7470"/>
                    <a:pt x="15007" y="7470"/>
                  </a:cubicBezTo>
                  <a:cubicBezTo>
                    <a:pt x="14687" y="7470"/>
                    <a:pt x="14386" y="7470"/>
                    <a:pt x="14067" y="7452"/>
                  </a:cubicBezTo>
                  <a:cubicBezTo>
                    <a:pt x="13871" y="7434"/>
                    <a:pt x="13694" y="7399"/>
                    <a:pt x="13499" y="7381"/>
                  </a:cubicBezTo>
                  <a:cubicBezTo>
                    <a:pt x="13268" y="7345"/>
                    <a:pt x="13020" y="7310"/>
                    <a:pt x="12789" y="7292"/>
                  </a:cubicBezTo>
                  <a:cubicBezTo>
                    <a:pt x="12639" y="7274"/>
                    <a:pt x="12488" y="7266"/>
                    <a:pt x="12339" y="7266"/>
                  </a:cubicBezTo>
                  <a:cubicBezTo>
                    <a:pt x="12191" y="7266"/>
                    <a:pt x="12044" y="7274"/>
                    <a:pt x="11903" y="7292"/>
                  </a:cubicBezTo>
                  <a:cubicBezTo>
                    <a:pt x="11619" y="7328"/>
                    <a:pt x="11335" y="7363"/>
                    <a:pt x="11051" y="7434"/>
                  </a:cubicBezTo>
                  <a:cubicBezTo>
                    <a:pt x="11051" y="7434"/>
                    <a:pt x="11033" y="7452"/>
                    <a:pt x="11016" y="7452"/>
                  </a:cubicBezTo>
                  <a:cubicBezTo>
                    <a:pt x="10998" y="7399"/>
                    <a:pt x="10998" y="7363"/>
                    <a:pt x="10998" y="7310"/>
                  </a:cubicBezTo>
                  <a:cubicBezTo>
                    <a:pt x="11849" y="6849"/>
                    <a:pt x="12754" y="6583"/>
                    <a:pt x="13747" y="6494"/>
                  </a:cubicBezTo>
                  <a:cubicBezTo>
                    <a:pt x="13718" y="6488"/>
                    <a:pt x="13692" y="6486"/>
                    <a:pt x="13668" y="6486"/>
                  </a:cubicBezTo>
                  <a:cubicBezTo>
                    <a:pt x="13621" y="6486"/>
                    <a:pt x="13582" y="6494"/>
                    <a:pt x="13534" y="6494"/>
                  </a:cubicBezTo>
                  <a:cubicBezTo>
                    <a:pt x="13304" y="6512"/>
                    <a:pt x="13073" y="6547"/>
                    <a:pt x="12860" y="6600"/>
                  </a:cubicBezTo>
                  <a:cubicBezTo>
                    <a:pt x="12311" y="6725"/>
                    <a:pt x="11796" y="6884"/>
                    <a:pt x="11299" y="7133"/>
                  </a:cubicBezTo>
                  <a:cubicBezTo>
                    <a:pt x="11211" y="7168"/>
                    <a:pt x="11140" y="7203"/>
                    <a:pt x="11051" y="7239"/>
                  </a:cubicBezTo>
                  <a:cubicBezTo>
                    <a:pt x="11033" y="7257"/>
                    <a:pt x="11016" y="7257"/>
                    <a:pt x="10998" y="7274"/>
                  </a:cubicBezTo>
                  <a:cubicBezTo>
                    <a:pt x="10998" y="7257"/>
                    <a:pt x="10998" y="7257"/>
                    <a:pt x="10998" y="7239"/>
                  </a:cubicBezTo>
                  <a:cubicBezTo>
                    <a:pt x="11033" y="7186"/>
                    <a:pt x="11104" y="7150"/>
                    <a:pt x="11158" y="7115"/>
                  </a:cubicBezTo>
                  <a:cubicBezTo>
                    <a:pt x="11690" y="6831"/>
                    <a:pt x="12222" y="6583"/>
                    <a:pt x="12789" y="6423"/>
                  </a:cubicBezTo>
                  <a:cubicBezTo>
                    <a:pt x="12901" y="6391"/>
                    <a:pt x="13012" y="6374"/>
                    <a:pt x="13137" y="6332"/>
                  </a:cubicBezTo>
                  <a:lnTo>
                    <a:pt x="13137" y="6332"/>
                  </a:lnTo>
                  <a:cubicBezTo>
                    <a:pt x="13123" y="6334"/>
                    <a:pt x="13109" y="6334"/>
                    <a:pt x="13091" y="6334"/>
                  </a:cubicBezTo>
                  <a:cubicBezTo>
                    <a:pt x="12736" y="6405"/>
                    <a:pt x="12399" y="6512"/>
                    <a:pt x="12062" y="6654"/>
                  </a:cubicBezTo>
                  <a:cubicBezTo>
                    <a:pt x="11761" y="6778"/>
                    <a:pt x="11459" y="6920"/>
                    <a:pt x="11175" y="7079"/>
                  </a:cubicBezTo>
                  <a:cubicBezTo>
                    <a:pt x="11158" y="7097"/>
                    <a:pt x="11122" y="7097"/>
                    <a:pt x="11104" y="7115"/>
                  </a:cubicBezTo>
                  <a:lnTo>
                    <a:pt x="11087" y="7115"/>
                  </a:lnTo>
                  <a:cubicBezTo>
                    <a:pt x="11069" y="7079"/>
                    <a:pt x="11087" y="7044"/>
                    <a:pt x="11087" y="7008"/>
                  </a:cubicBezTo>
                  <a:cubicBezTo>
                    <a:pt x="11104" y="6991"/>
                    <a:pt x="11122" y="6973"/>
                    <a:pt x="11140" y="6955"/>
                  </a:cubicBezTo>
                  <a:cubicBezTo>
                    <a:pt x="11849" y="6370"/>
                    <a:pt x="12648" y="5873"/>
                    <a:pt x="13517" y="5518"/>
                  </a:cubicBezTo>
                  <a:cubicBezTo>
                    <a:pt x="13800" y="5412"/>
                    <a:pt x="14084" y="5323"/>
                    <a:pt x="14404" y="5252"/>
                  </a:cubicBezTo>
                  <a:cubicBezTo>
                    <a:pt x="14474" y="5252"/>
                    <a:pt x="14545" y="5235"/>
                    <a:pt x="14634" y="5217"/>
                  </a:cubicBezTo>
                  <a:lnTo>
                    <a:pt x="14492" y="5217"/>
                  </a:lnTo>
                  <a:cubicBezTo>
                    <a:pt x="14084" y="5288"/>
                    <a:pt x="13676" y="5412"/>
                    <a:pt x="13304" y="5572"/>
                  </a:cubicBezTo>
                  <a:cubicBezTo>
                    <a:pt x="12523" y="5909"/>
                    <a:pt x="11814" y="6352"/>
                    <a:pt x="11158" y="6884"/>
                  </a:cubicBezTo>
                  <a:cubicBezTo>
                    <a:pt x="11140" y="6902"/>
                    <a:pt x="11122" y="6920"/>
                    <a:pt x="11104" y="6937"/>
                  </a:cubicBezTo>
                  <a:lnTo>
                    <a:pt x="11069" y="6937"/>
                  </a:lnTo>
                  <a:cubicBezTo>
                    <a:pt x="11069" y="6884"/>
                    <a:pt x="11051" y="6849"/>
                    <a:pt x="11051" y="6796"/>
                  </a:cubicBezTo>
                  <a:cubicBezTo>
                    <a:pt x="11051" y="6778"/>
                    <a:pt x="11069" y="6760"/>
                    <a:pt x="11087" y="6725"/>
                  </a:cubicBezTo>
                  <a:cubicBezTo>
                    <a:pt x="11601" y="6086"/>
                    <a:pt x="12222" y="5572"/>
                    <a:pt x="12949" y="5164"/>
                  </a:cubicBezTo>
                  <a:cubicBezTo>
                    <a:pt x="12967" y="5164"/>
                    <a:pt x="12985" y="5146"/>
                    <a:pt x="13002" y="5128"/>
                  </a:cubicBezTo>
                  <a:cubicBezTo>
                    <a:pt x="12967" y="5128"/>
                    <a:pt x="12949" y="5146"/>
                    <a:pt x="12914" y="5164"/>
                  </a:cubicBezTo>
                  <a:cubicBezTo>
                    <a:pt x="12346" y="5465"/>
                    <a:pt x="11849" y="5838"/>
                    <a:pt x="11424" y="6299"/>
                  </a:cubicBezTo>
                  <a:cubicBezTo>
                    <a:pt x="11299" y="6423"/>
                    <a:pt x="11193" y="6547"/>
                    <a:pt x="11087" y="6671"/>
                  </a:cubicBezTo>
                  <a:cubicBezTo>
                    <a:pt x="11069" y="6689"/>
                    <a:pt x="11051" y="6707"/>
                    <a:pt x="11033" y="6725"/>
                  </a:cubicBezTo>
                  <a:cubicBezTo>
                    <a:pt x="11033" y="6725"/>
                    <a:pt x="11016" y="6725"/>
                    <a:pt x="11016" y="6707"/>
                  </a:cubicBezTo>
                  <a:cubicBezTo>
                    <a:pt x="10998" y="6654"/>
                    <a:pt x="10980" y="6583"/>
                    <a:pt x="10962" y="6529"/>
                  </a:cubicBezTo>
                  <a:cubicBezTo>
                    <a:pt x="10962" y="6494"/>
                    <a:pt x="10980" y="6476"/>
                    <a:pt x="10980" y="6459"/>
                  </a:cubicBezTo>
                  <a:cubicBezTo>
                    <a:pt x="11051" y="6352"/>
                    <a:pt x="11104" y="6228"/>
                    <a:pt x="11158" y="6121"/>
                  </a:cubicBezTo>
                  <a:cubicBezTo>
                    <a:pt x="11459" y="5607"/>
                    <a:pt x="11778" y="5128"/>
                    <a:pt x="12133" y="4685"/>
                  </a:cubicBezTo>
                  <a:cubicBezTo>
                    <a:pt x="12328" y="4454"/>
                    <a:pt x="12523" y="4241"/>
                    <a:pt x="12754" y="4046"/>
                  </a:cubicBezTo>
                  <a:cubicBezTo>
                    <a:pt x="12949" y="3869"/>
                    <a:pt x="13162" y="3727"/>
                    <a:pt x="13410" y="3621"/>
                  </a:cubicBezTo>
                  <a:cubicBezTo>
                    <a:pt x="13730" y="3479"/>
                    <a:pt x="14031" y="3301"/>
                    <a:pt x="14315" y="3071"/>
                  </a:cubicBezTo>
                  <a:cubicBezTo>
                    <a:pt x="14599" y="2876"/>
                    <a:pt x="14882" y="2680"/>
                    <a:pt x="15202" y="2556"/>
                  </a:cubicBezTo>
                  <a:cubicBezTo>
                    <a:pt x="15415" y="2468"/>
                    <a:pt x="15627" y="2397"/>
                    <a:pt x="15858" y="2361"/>
                  </a:cubicBezTo>
                  <a:cubicBezTo>
                    <a:pt x="15920" y="2352"/>
                    <a:pt x="15978" y="2348"/>
                    <a:pt x="16035" y="2348"/>
                  </a:cubicBezTo>
                  <a:close/>
                  <a:moveTo>
                    <a:pt x="10271" y="6866"/>
                  </a:moveTo>
                  <a:cubicBezTo>
                    <a:pt x="10288" y="6884"/>
                    <a:pt x="10306" y="6884"/>
                    <a:pt x="10306" y="6902"/>
                  </a:cubicBezTo>
                  <a:cubicBezTo>
                    <a:pt x="10342" y="6920"/>
                    <a:pt x="10359" y="6973"/>
                    <a:pt x="10359" y="7008"/>
                  </a:cubicBezTo>
                  <a:cubicBezTo>
                    <a:pt x="10377" y="7150"/>
                    <a:pt x="10395" y="7274"/>
                    <a:pt x="10413" y="7399"/>
                  </a:cubicBezTo>
                  <a:cubicBezTo>
                    <a:pt x="10413" y="7434"/>
                    <a:pt x="10430" y="7487"/>
                    <a:pt x="10413" y="7540"/>
                  </a:cubicBezTo>
                  <a:cubicBezTo>
                    <a:pt x="10395" y="7505"/>
                    <a:pt x="10395" y="7487"/>
                    <a:pt x="10395" y="7487"/>
                  </a:cubicBezTo>
                  <a:cubicBezTo>
                    <a:pt x="10359" y="7416"/>
                    <a:pt x="10342" y="7363"/>
                    <a:pt x="10306" y="7310"/>
                  </a:cubicBezTo>
                  <a:cubicBezTo>
                    <a:pt x="10235" y="7186"/>
                    <a:pt x="10235" y="7062"/>
                    <a:pt x="10253" y="6920"/>
                  </a:cubicBezTo>
                  <a:cubicBezTo>
                    <a:pt x="10253" y="6902"/>
                    <a:pt x="10253" y="6884"/>
                    <a:pt x="10271" y="6866"/>
                  </a:cubicBezTo>
                  <a:close/>
                  <a:moveTo>
                    <a:pt x="10430" y="6955"/>
                  </a:moveTo>
                  <a:cubicBezTo>
                    <a:pt x="10466" y="6955"/>
                    <a:pt x="10484" y="6973"/>
                    <a:pt x="10501" y="7008"/>
                  </a:cubicBezTo>
                  <a:cubicBezTo>
                    <a:pt x="10572" y="7097"/>
                    <a:pt x="10590" y="7186"/>
                    <a:pt x="10608" y="7310"/>
                  </a:cubicBezTo>
                  <a:cubicBezTo>
                    <a:pt x="10590" y="7399"/>
                    <a:pt x="10555" y="7487"/>
                    <a:pt x="10519" y="7594"/>
                  </a:cubicBezTo>
                  <a:cubicBezTo>
                    <a:pt x="10501" y="7558"/>
                    <a:pt x="10501" y="7558"/>
                    <a:pt x="10501" y="7540"/>
                  </a:cubicBezTo>
                  <a:cubicBezTo>
                    <a:pt x="10484" y="7381"/>
                    <a:pt x="10466" y="7239"/>
                    <a:pt x="10430" y="7097"/>
                  </a:cubicBezTo>
                  <a:cubicBezTo>
                    <a:pt x="10430" y="7044"/>
                    <a:pt x="10430" y="7008"/>
                    <a:pt x="10430" y="6955"/>
                  </a:cubicBezTo>
                  <a:close/>
                  <a:moveTo>
                    <a:pt x="8940" y="6725"/>
                  </a:moveTo>
                  <a:cubicBezTo>
                    <a:pt x="8976" y="6760"/>
                    <a:pt x="8976" y="6796"/>
                    <a:pt x="8958" y="6831"/>
                  </a:cubicBezTo>
                  <a:cubicBezTo>
                    <a:pt x="8940" y="6920"/>
                    <a:pt x="8905" y="6991"/>
                    <a:pt x="8834" y="7044"/>
                  </a:cubicBezTo>
                  <a:cubicBezTo>
                    <a:pt x="8781" y="7079"/>
                    <a:pt x="8745" y="7115"/>
                    <a:pt x="8728" y="7168"/>
                  </a:cubicBezTo>
                  <a:cubicBezTo>
                    <a:pt x="8639" y="7310"/>
                    <a:pt x="8586" y="7470"/>
                    <a:pt x="8586" y="7629"/>
                  </a:cubicBezTo>
                  <a:lnTo>
                    <a:pt x="8586" y="7700"/>
                  </a:lnTo>
                  <a:cubicBezTo>
                    <a:pt x="8497" y="7611"/>
                    <a:pt x="8461" y="7505"/>
                    <a:pt x="8444" y="7399"/>
                  </a:cubicBezTo>
                  <a:cubicBezTo>
                    <a:pt x="8444" y="7345"/>
                    <a:pt x="8461" y="7292"/>
                    <a:pt x="8479" y="7239"/>
                  </a:cubicBezTo>
                  <a:cubicBezTo>
                    <a:pt x="8550" y="7079"/>
                    <a:pt x="8657" y="6937"/>
                    <a:pt x="8781" y="6813"/>
                  </a:cubicBezTo>
                  <a:cubicBezTo>
                    <a:pt x="8834" y="6778"/>
                    <a:pt x="8869" y="6742"/>
                    <a:pt x="8940" y="6725"/>
                  </a:cubicBezTo>
                  <a:close/>
                  <a:moveTo>
                    <a:pt x="10767" y="6920"/>
                  </a:moveTo>
                  <a:lnTo>
                    <a:pt x="10767" y="6920"/>
                  </a:lnTo>
                  <a:cubicBezTo>
                    <a:pt x="10785" y="6937"/>
                    <a:pt x="10803" y="6937"/>
                    <a:pt x="10803" y="6937"/>
                  </a:cubicBezTo>
                  <a:cubicBezTo>
                    <a:pt x="10838" y="6991"/>
                    <a:pt x="10874" y="7062"/>
                    <a:pt x="10892" y="7115"/>
                  </a:cubicBezTo>
                  <a:cubicBezTo>
                    <a:pt x="10927" y="7292"/>
                    <a:pt x="10945" y="7470"/>
                    <a:pt x="10909" y="7647"/>
                  </a:cubicBezTo>
                  <a:cubicBezTo>
                    <a:pt x="10892" y="7718"/>
                    <a:pt x="10874" y="7771"/>
                    <a:pt x="10803" y="7824"/>
                  </a:cubicBezTo>
                  <a:cubicBezTo>
                    <a:pt x="10821" y="7789"/>
                    <a:pt x="10821" y="7753"/>
                    <a:pt x="10821" y="7736"/>
                  </a:cubicBezTo>
                  <a:cubicBezTo>
                    <a:pt x="10838" y="7629"/>
                    <a:pt x="10856" y="7540"/>
                    <a:pt x="10856" y="7452"/>
                  </a:cubicBezTo>
                  <a:cubicBezTo>
                    <a:pt x="10874" y="7363"/>
                    <a:pt x="10856" y="7274"/>
                    <a:pt x="10803" y="7221"/>
                  </a:cubicBezTo>
                  <a:cubicBezTo>
                    <a:pt x="10785" y="7133"/>
                    <a:pt x="10767" y="7026"/>
                    <a:pt x="10767" y="6920"/>
                  </a:cubicBezTo>
                  <a:close/>
                  <a:moveTo>
                    <a:pt x="8266" y="7576"/>
                  </a:moveTo>
                  <a:cubicBezTo>
                    <a:pt x="8320" y="7576"/>
                    <a:pt x="8373" y="7611"/>
                    <a:pt x="8426" y="7611"/>
                  </a:cubicBezTo>
                  <a:cubicBezTo>
                    <a:pt x="8444" y="7647"/>
                    <a:pt x="8461" y="7665"/>
                    <a:pt x="8479" y="7682"/>
                  </a:cubicBezTo>
                  <a:cubicBezTo>
                    <a:pt x="8497" y="7718"/>
                    <a:pt x="8532" y="7771"/>
                    <a:pt x="8568" y="7789"/>
                  </a:cubicBezTo>
                  <a:cubicBezTo>
                    <a:pt x="8586" y="7807"/>
                    <a:pt x="8586" y="7824"/>
                    <a:pt x="8603" y="7842"/>
                  </a:cubicBezTo>
                  <a:lnTo>
                    <a:pt x="8586" y="7842"/>
                  </a:lnTo>
                  <a:lnTo>
                    <a:pt x="8373" y="7753"/>
                  </a:lnTo>
                  <a:cubicBezTo>
                    <a:pt x="8320" y="7736"/>
                    <a:pt x="8284" y="7700"/>
                    <a:pt x="8266" y="7665"/>
                  </a:cubicBezTo>
                  <a:cubicBezTo>
                    <a:pt x="8249" y="7647"/>
                    <a:pt x="8249" y="7611"/>
                    <a:pt x="8266" y="7576"/>
                  </a:cubicBezTo>
                  <a:close/>
                  <a:moveTo>
                    <a:pt x="8320" y="7807"/>
                  </a:moveTo>
                  <a:lnTo>
                    <a:pt x="8320" y="7807"/>
                  </a:lnTo>
                  <a:cubicBezTo>
                    <a:pt x="8373" y="7824"/>
                    <a:pt x="8408" y="7842"/>
                    <a:pt x="8444" y="7860"/>
                  </a:cubicBezTo>
                  <a:cubicBezTo>
                    <a:pt x="8497" y="7877"/>
                    <a:pt x="8532" y="7895"/>
                    <a:pt x="8586" y="7931"/>
                  </a:cubicBezTo>
                  <a:cubicBezTo>
                    <a:pt x="8568" y="7943"/>
                    <a:pt x="8550" y="7946"/>
                    <a:pt x="8533" y="7946"/>
                  </a:cubicBezTo>
                  <a:cubicBezTo>
                    <a:pt x="8499" y="7946"/>
                    <a:pt x="8467" y="7931"/>
                    <a:pt x="8444" y="7931"/>
                  </a:cubicBezTo>
                  <a:cubicBezTo>
                    <a:pt x="8391" y="7895"/>
                    <a:pt x="8355" y="7860"/>
                    <a:pt x="8320" y="7807"/>
                  </a:cubicBezTo>
                  <a:close/>
                  <a:moveTo>
                    <a:pt x="8905" y="7079"/>
                  </a:moveTo>
                  <a:cubicBezTo>
                    <a:pt x="8905" y="7115"/>
                    <a:pt x="8923" y="7133"/>
                    <a:pt x="8923" y="7133"/>
                  </a:cubicBezTo>
                  <a:cubicBezTo>
                    <a:pt x="8905" y="7168"/>
                    <a:pt x="8905" y="7186"/>
                    <a:pt x="8887" y="7203"/>
                  </a:cubicBezTo>
                  <a:cubicBezTo>
                    <a:pt x="8852" y="7310"/>
                    <a:pt x="8834" y="7416"/>
                    <a:pt x="8834" y="7505"/>
                  </a:cubicBezTo>
                  <a:cubicBezTo>
                    <a:pt x="8834" y="7540"/>
                    <a:pt x="8834" y="7558"/>
                    <a:pt x="8816" y="7558"/>
                  </a:cubicBezTo>
                  <a:cubicBezTo>
                    <a:pt x="8781" y="7665"/>
                    <a:pt x="8745" y="7789"/>
                    <a:pt x="8728" y="7895"/>
                  </a:cubicBezTo>
                  <a:cubicBezTo>
                    <a:pt x="8728" y="7913"/>
                    <a:pt x="8728" y="7931"/>
                    <a:pt x="8710" y="7948"/>
                  </a:cubicBezTo>
                  <a:cubicBezTo>
                    <a:pt x="8639" y="7807"/>
                    <a:pt x="8639" y="7576"/>
                    <a:pt x="8692" y="7399"/>
                  </a:cubicBezTo>
                  <a:cubicBezTo>
                    <a:pt x="8745" y="7239"/>
                    <a:pt x="8816" y="7133"/>
                    <a:pt x="8905" y="7079"/>
                  </a:cubicBezTo>
                  <a:close/>
                  <a:moveTo>
                    <a:pt x="10049" y="7107"/>
                  </a:moveTo>
                  <a:cubicBezTo>
                    <a:pt x="10068" y="7107"/>
                    <a:pt x="10081" y="7120"/>
                    <a:pt x="10093" y="7133"/>
                  </a:cubicBezTo>
                  <a:cubicBezTo>
                    <a:pt x="10129" y="7150"/>
                    <a:pt x="10147" y="7186"/>
                    <a:pt x="10164" y="7203"/>
                  </a:cubicBezTo>
                  <a:cubicBezTo>
                    <a:pt x="10235" y="7310"/>
                    <a:pt x="10288" y="7416"/>
                    <a:pt x="10342" y="7540"/>
                  </a:cubicBezTo>
                  <a:cubicBezTo>
                    <a:pt x="10359" y="7594"/>
                    <a:pt x="10359" y="7629"/>
                    <a:pt x="10377" y="7682"/>
                  </a:cubicBezTo>
                  <a:cubicBezTo>
                    <a:pt x="10395" y="7789"/>
                    <a:pt x="10359" y="7877"/>
                    <a:pt x="10271" y="7948"/>
                  </a:cubicBezTo>
                  <a:cubicBezTo>
                    <a:pt x="10253" y="7895"/>
                    <a:pt x="10253" y="7842"/>
                    <a:pt x="10235" y="7807"/>
                  </a:cubicBezTo>
                  <a:cubicBezTo>
                    <a:pt x="10217" y="7700"/>
                    <a:pt x="10182" y="7611"/>
                    <a:pt x="10129" y="7523"/>
                  </a:cubicBezTo>
                  <a:cubicBezTo>
                    <a:pt x="10111" y="7487"/>
                    <a:pt x="10093" y="7470"/>
                    <a:pt x="10093" y="7434"/>
                  </a:cubicBezTo>
                  <a:cubicBezTo>
                    <a:pt x="10076" y="7345"/>
                    <a:pt x="10040" y="7257"/>
                    <a:pt x="10022" y="7186"/>
                  </a:cubicBezTo>
                  <a:cubicBezTo>
                    <a:pt x="10022" y="7168"/>
                    <a:pt x="10022" y="7133"/>
                    <a:pt x="10022" y="7115"/>
                  </a:cubicBezTo>
                  <a:cubicBezTo>
                    <a:pt x="10033" y="7110"/>
                    <a:pt x="10042" y="7107"/>
                    <a:pt x="10049" y="7107"/>
                  </a:cubicBezTo>
                  <a:close/>
                  <a:moveTo>
                    <a:pt x="10537" y="7736"/>
                  </a:moveTo>
                  <a:lnTo>
                    <a:pt x="10537" y="7736"/>
                  </a:lnTo>
                  <a:cubicBezTo>
                    <a:pt x="10555" y="7789"/>
                    <a:pt x="10537" y="7842"/>
                    <a:pt x="10519" y="7877"/>
                  </a:cubicBezTo>
                  <a:cubicBezTo>
                    <a:pt x="10519" y="7931"/>
                    <a:pt x="10484" y="7948"/>
                    <a:pt x="10430" y="7948"/>
                  </a:cubicBezTo>
                  <a:cubicBezTo>
                    <a:pt x="10448" y="7913"/>
                    <a:pt x="10484" y="7877"/>
                    <a:pt x="10501" y="7842"/>
                  </a:cubicBezTo>
                  <a:cubicBezTo>
                    <a:pt x="10519" y="7807"/>
                    <a:pt x="10519" y="7753"/>
                    <a:pt x="10537" y="7736"/>
                  </a:cubicBezTo>
                  <a:close/>
                  <a:moveTo>
                    <a:pt x="9249" y="7216"/>
                  </a:moveTo>
                  <a:cubicBezTo>
                    <a:pt x="9258" y="7216"/>
                    <a:pt x="9267" y="7218"/>
                    <a:pt x="9277" y="7221"/>
                  </a:cubicBezTo>
                  <a:cubicBezTo>
                    <a:pt x="9295" y="7257"/>
                    <a:pt x="9277" y="7274"/>
                    <a:pt x="9260" y="7292"/>
                  </a:cubicBezTo>
                  <a:cubicBezTo>
                    <a:pt x="9260" y="7310"/>
                    <a:pt x="9260" y="7310"/>
                    <a:pt x="9260" y="7310"/>
                  </a:cubicBezTo>
                  <a:cubicBezTo>
                    <a:pt x="9065" y="7399"/>
                    <a:pt x="8976" y="7576"/>
                    <a:pt x="8923" y="7771"/>
                  </a:cubicBezTo>
                  <a:cubicBezTo>
                    <a:pt x="8905" y="7877"/>
                    <a:pt x="8905" y="7984"/>
                    <a:pt x="8940" y="8090"/>
                  </a:cubicBezTo>
                  <a:cubicBezTo>
                    <a:pt x="8940" y="8108"/>
                    <a:pt x="8940" y="8144"/>
                    <a:pt x="8958" y="8161"/>
                  </a:cubicBezTo>
                  <a:cubicBezTo>
                    <a:pt x="8923" y="8197"/>
                    <a:pt x="8905" y="8215"/>
                    <a:pt x="8869" y="8215"/>
                  </a:cubicBezTo>
                  <a:cubicBezTo>
                    <a:pt x="8816" y="8197"/>
                    <a:pt x="8816" y="8144"/>
                    <a:pt x="8798" y="8108"/>
                  </a:cubicBezTo>
                  <a:cubicBezTo>
                    <a:pt x="8798" y="8055"/>
                    <a:pt x="8798" y="8002"/>
                    <a:pt x="8798" y="7948"/>
                  </a:cubicBezTo>
                  <a:cubicBezTo>
                    <a:pt x="8816" y="7789"/>
                    <a:pt x="8869" y="7629"/>
                    <a:pt x="8940" y="7487"/>
                  </a:cubicBezTo>
                  <a:cubicBezTo>
                    <a:pt x="8994" y="7399"/>
                    <a:pt x="9065" y="7328"/>
                    <a:pt x="9153" y="7257"/>
                  </a:cubicBezTo>
                  <a:cubicBezTo>
                    <a:pt x="9182" y="7242"/>
                    <a:pt x="9211" y="7216"/>
                    <a:pt x="9249" y="7216"/>
                  </a:cubicBezTo>
                  <a:close/>
                  <a:moveTo>
                    <a:pt x="10732" y="7274"/>
                  </a:moveTo>
                  <a:cubicBezTo>
                    <a:pt x="10767" y="7274"/>
                    <a:pt x="10785" y="7310"/>
                    <a:pt x="10785" y="7328"/>
                  </a:cubicBezTo>
                  <a:cubicBezTo>
                    <a:pt x="10785" y="7363"/>
                    <a:pt x="10803" y="7416"/>
                    <a:pt x="10785" y="7452"/>
                  </a:cubicBezTo>
                  <a:cubicBezTo>
                    <a:pt x="10785" y="7629"/>
                    <a:pt x="10750" y="7807"/>
                    <a:pt x="10661" y="7966"/>
                  </a:cubicBezTo>
                  <a:cubicBezTo>
                    <a:pt x="10643" y="8019"/>
                    <a:pt x="10608" y="8073"/>
                    <a:pt x="10572" y="8126"/>
                  </a:cubicBezTo>
                  <a:cubicBezTo>
                    <a:pt x="10537" y="8179"/>
                    <a:pt x="10484" y="8215"/>
                    <a:pt x="10413" y="8215"/>
                  </a:cubicBezTo>
                  <a:cubicBezTo>
                    <a:pt x="10377" y="8215"/>
                    <a:pt x="10342" y="8222"/>
                    <a:pt x="10301" y="8222"/>
                  </a:cubicBezTo>
                  <a:cubicBezTo>
                    <a:pt x="10281" y="8222"/>
                    <a:pt x="10259" y="8220"/>
                    <a:pt x="10235" y="8215"/>
                  </a:cubicBezTo>
                  <a:cubicBezTo>
                    <a:pt x="10253" y="8144"/>
                    <a:pt x="10271" y="8090"/>
                    <a:pt x="10271" y="8037"/>
                  </a:cubicBezTo>
                  <a:cubicBezTo>
                    <a:pt x="10288" y="8019"/>
                    <a:pt x="10324" y="8019"/>
                    <a:pt x="10342" y="8019"/>
                  </a:cubicBezTo>
                  <a:lnTo>
                    <a:pt x="10413" y="8019"/>
                  </a:lnTo>
                  <a:cubicBezTo>
                    <a:pt x="10519" y="8019"/>
                    <a:pt x="10572" y="7966"/>
                    <a:pt x="10590" y="7877"/>
                  </a:cubicBezTo>
                  <a:cubicBezTo>
                    <a:pt x="10590" y="7789"/>
                    <a:pt x="10608" y="7718"/>
                    <a:pt x="10608" y="7647"/>
                  </a:cubicBezTo>
                  <a:cubicBezTo>
                    <a:pt x="10608" y="7558"/>
                    <a:pt x="10608" y="7487"/>
                    <a:pt x="10643" y="7399"/>
                  </a:cubicBezTo>
                  <a:cubicBezTo>
                    <a:pt x="10661" y="7381"/>
                    <a:pt x="10679" y="7345"/>
                    <a:pt x="10696" y="7310"/>
                  </a:cubicBezTo>
                  <a:cubicBezTo>
                    <a:pt x="10696" y="7292"/>
                    <a:pt x="10714" y="7292"/>
                    <a:pt x="10732" y="7274"/>
                  </a:cubicBezTo>
                  <a:close/>
                  <a:moveTo>
                    <a:pt x="9863" y="7363"/>
                  </a:moveTo>
                  <a:cubicBezTo>
                    <a:pt x="9880" y="7363"/>
                    <a:pt x="9898" y="7363"/>
                    <a:pt x="9916" y="7381"/>
                  </a:cubicBezTo>
                  <a:cubicBezTo>
                    <a:pt x="9951" y="7416"/>
                    <a:pt x="9987" y="7434"/>
                    <a:pt x="10022" y="7487"/>
                  </a:cubicBezTo>
                  <a:cubicBezTo>
                    <a:pt x="10147" y="7665"/>
                    <a:pt x="10200" y="7860"/>
                    <a:pt x="10200" y="8090"/>
                  </a:cubicBezTo>
                  <a:cubicBezTo>
                    <a:pt x="10200" y="8179"/>
                    <a:pt x="10164" y="8215"/>
                    <a:pt x="10058" y="8250"/>
                  </a:cubicBezTo>
                  <a:cubicBezTo>
                    <a:pt x="10058" y="8232"/>
                    <a:pt x="10058" y="8215"/>
                    <a:pt x="10058" y="8197"/>
                  </a:cubicBezTo>
                  <a:cubicBezTo>
                    <a:pt x="10058" y="8108"/>
                    <a:pt x="10058" y="8037"/>
                    <a:pt x="10040" y="7948"/>
                  </a:cubicBezTo>
                  <a:cubicBezTo>
                    <a:pt x="10005" y="7824"/>
                    <a:pt x="9951" y="7700"/>
                    <a:pt x="9880" y="7576"/>
                  </a:cubicBezTo>
                  <a:cubicBezTo>
                    <a:pt x="9863" y="7540"/>
                    <a:pt x="9845" y="7487"/>
                    <a:pt x="9845" y="7434"/>
                  </a:cubicBezTo>
                  <a:cubicBezTo>
                    <a:pt x="9845" y="7416"/>
                    <a:pt x="9845" y="7381"/>
                    <a:pt x="9863" y="7363"/>
                  </a:cubicBezTo>
                  <a:close/>
                  <a:moveTo>
                    <a:pt x="9242" y="7416"/>
                  </a:moveTo>
                  <a:lnTo>
                    <a:pt x="9242" y="7416"/>
                  </a:lnTo>
                  <a:cubicBezTo>
                    <a:pt x="9153" y="7718"/>
                    <a:pt x="9082" y="8019"/>
                    <a:pt x="9171" y="8339"/>
                  </a:cubicBezTo>
                  <a:cubicBezTo>
                    <a:pt x="9029" y="8232"/>
                    <a:pt x="8958" y="8019"/>
                    <a:pt x="8994" y="7824"/>
                  </a:cubicBezTo>
                  <a:cubicBezTo>
                    <a:pt x="9029" y="7629"/>
                    <a:pt x="9118" y="7452"/>
                    <a:pt x="9242" y="7416"/>
                  </a:cubicBezTo>
                  <a:close/>
                  <a:moveTo>
                    <a:pt x="9774" y="7540"/>
                  </a:moveTo>
                  <a:lnTo>
                    <a:pt x="9774" y="7540"/>
                  </a:lnTo>
                  <a:cubicBezTo>
                    <a:pt x="9792" y="7558"/>
                    <a:pt x="9810" y="7576"/>
                    <a:pt x="9810" y="7576"/>
                  </a:cubicBezTo>
                  <a:cubicBezTo>
                    <a:pt x="9916" y="7771"/>
                    <a:pt x="9987" y="7948"/>
                    <a:pt x="9987" y="8161"/>
                  </a:cubicBezTo>
                  <a:cubicBezTo>
                    <a:pt x="9987" y="8215"/>
                    <a:pt x="9987" y="8250"/>
                    <a:pt x="9987" y="8285"/>
                  </a:cubicBezTo>
                  <a:cubicBezTo>
                    <a:pt x="9961" y="8351"/>
                    <a:pt x="9934" y="8388"/>
                    <a:pt x="9879" y="8388"/>
                  </a:cubicBezTo>
                  <a:cubicBezTo>
                    <a:pt x="9860" y="8388"/>
                    <a:pt x="9837" y="8383"/>
                    <a:pt x="9810" y="8374"/>
                  </a:cubicBezTo>
                  <a:cubicBezTo>
                    <a:pt x="9827" y="8108"/>
                    <a:pt x="9810" y="7824"/>
                    <a:pt x="9774" y="7540"/>
                  </a:cubicBezTo>
                  <a:close/>
                  <a:moveTo>
                    <a:pt x="9632" y="7434"/>
                  </a:moveTo>
                  <a:cubicBezTo>
                    <a:pt x="9668" y="7452"/>
                    <a:pt x="9685" y="7470"/>
                    <a:pt x="9685" y="7505"/>
                  </a:cubicBezTo>
                  <a:cubicBezTo>
                    <a:pt x="9703" y="7576"/>
                    <a:pt x="9721" y="7629"/>
                    <a:pt x="9721" y="7682"/>
                  </a:cubicBezTo>
                  <a:cubicBezTo>
                    <a:pt x="9739" y="7860"/>
                    <a:pt x="9739" y="8037"/>
                    <a:pt x="9756" y="8215"/>
                  </a:cubicBezTo>
                  <a:cubicBezTo>
                    <a:pt x="9756" y="8268"/>
                    <a:pt x="9739" y="8321"/>
                    <a:pt x="9739" y="8374"/>
                  </a:cubicBezTo>
                  <a:cubicBezTo>
                    <a:pt x="9739" y="8392"/>
                    <a:pt x="9721" y="8410"/>
                    <a:pt x="9721" y="8427"/>
                  </a:cubicBezTo>
                  <a:cubicBezTo>
                    <a:pt x="9721" y="8445"/>
                    <a:pt x="9703" y="8445"/>
                    <a:pt x="9703" y="8463"/>
                  </a:cubicBezTo>
                  <a:cubicBezTo>
                    <a:pt x="9672" y="8473"/>
                    <a:pt x="9642" y="8483"/>
                    <a:pt x="9611" y="8483"/>
                  </a:cubicBezTo>
                  <a:cubicBezTo>
                    <a:pt x="9588" y="8483"/>
                    <a:pt x="9566" y="8478"/>
                    <a:pt x="9543" y="8463"/>
                  </a:cubicBezTo>
                  <a:cubicBezTo>
                    <a:pt x="9543" y="8445"/>
                    <a:pt x="9526" y="8427"/>
                    <a:pt x="9526" y="8427"/>
                  </a:cubicBezTo>
                  <a:cubicBezTo>
                    <a:pt x="9526" y="8126"/>
                    <a:pt x="9526" y="7860"/>
                    <a:pt x="9526" y="7576"/>
                  </a:cubicBezTo>
                  <a:cubicBezTo>
                    <a:pt x="9526" y="7505"/>
                    <a:pt x="9561" y="7452"/>
                    <a:pt x="9632" y="7434"/>
                  </a:cubicBezTo>
                  <a:close/>
                  <a:moveTo>
                    <a:pt x="9384" y="7363"/>
                  </a:moveTo>
                  <a:cubicBezTo>
                    <a:pt x="9402" y="7381"/>
                    <a:pt x="9419" y="7399"/>
                    <a:pt x="9437" y="7416"/>
                  </a:cubicBezTo>
                  <a:cubicBezTo>
                    <a:pt x="9437" y="7434"/>
                    <a:pt x="9455" y="7470"/>
                    <a:pt x="9455" y="7505"/>
                  </a:cubicBezTo>
                  <a:cubicBezTo>
                    <a:pt x="9455" y="7576"/>
                    <a:pt x="9455" y="7647"/>
                    <a:pt x="9455" y="7718"/>
                  </a:cubicBezTo>
                  <a:cubicBezTo>
                    <a:pt x="9455" y="7931"/>
                    <a:pt x="9455" y="8144"/>
                    <a:pt x="9455" y="8374"/>
                  </a:cubicBezTo>
                  <a:cubicBezTo>
                    <a:pt x="9455" y="8410"/>
                    <a:pt x="9455" y="8445"/>
                    <a:pt x="9455" y="8481"/>
                  </a:cubicBezTo>
                  <a:cubicBezTo>
                    <a:pt x="9455" y="8498"/>
                    <a:pt x="9437" y="8516"/>
                    <a:pt x="9419" y="8516"/>
                  </a:cubicBezTo>
                  <a:cubicBezTo>
                    <a:pt x="9348" y="8498"/>
                    <a:pt x="9313" y="8445"/>
                    <a:pt x="9277" y="8392"/>
                  </a:cubicBezTo>
                  <a:cubicBezTo>
                    <a:pt x="9224" y="8303"/>
                    <a:pt x="9206" y="8215"/>
                    <a:pt x="9206" y="8108"/>
                  </a:cubicBezTo>
                  <a:cubicBezTo>
                    <a:pt x="9189" y="7948"/>
                    <a:pt x="9206" y="7789"/>
                    <a:pt x="9260" y="7611"/>
                  </a:cubicBezTo>
                  <a:cubicBezTo>
                    <a:pt x="9260" y="7558"/>
                    <a:pt x="9277" y="7505"/>
                    <a:pt x="9295" y="7452"/>
                  </a:cubicBezTo>
                  <a:cubicBezTo>
                    <a:pt x="9313" y="7416"/>
                    <a:pt x="9331" y="7381"/>
                    <a:pt x="9384" y="7363"/>
                  </a:cubicBezTo>
                  <a:close/>
                  <a:moveTo>
                    <a:pt x="6085" y="7416"/>
                  </a:moveTo>
                  <a:cubicBezTo>
                    <a:pt x="6280" y="7416"/>
                    <a:pt x="6493" y="7416"/>
                    <a:pt x="6705" y="7434"/>
                  </a:cubicBezTo>
                  <a:cubicBezTo>
                    <a:pt x="6918" y="7452"/>
                    <a:pt x="7131" y="7470"/>
                    <a:pt x="7326" y="7505"/>
                  </a:cubicBezTo>
                  <a:cubicBezTo>
                    <a:pt x="7592" y="7540"/>
                    <a:pt x="7858" y="7594"/>
                    <a:pt x="8124" y="7647"/>
                  </a:cubicBezTo>
                  <a:cubicBezTo>
                    <a:pt x="8142" y="7647"/>
                    <a:pt x="8160" y="7665"/>
                    <a:pt x="8178" y="7665"/>
                  </a:cubicBezTo>
                  <a:cubicBezTo>
                    <a:pt x="8178" y="7682"/>
                    <a:pt x="8178" y="7700"/>
                    <a:pt x="8178" y="7700"/>
                  </a:cubicBezTo>
                  <a:cubicBezTo>
                    <a:pt x="8178" y="7718"/>
                    <a:pt x="8178" y="7718"/>
                    <a:pt x="8160" y="7718"/>
                  </a:cubicBezTo>
                  <a:cubicBezTo>
                    <a:pt x="8089" y="7718"/>
                    <a:pt x="8018" y="7700"/>
                    <a:pt x="7929" y="7700"/>
                  </a:cubicBezTo>
                  <a:cubicBezTo>
                    <a:pt x="7871" y="7698"/>
                    <a:pt x="7812" y="7697"/>
                    <a:pt x="7754" y="7697"/>
                  </a:cubicBezTo>
                  <a:cubicBezTo>
                    <a:pt x="7356" y="7697"/>
                    <a:pt x="6968" y="7749"/>
                    <a:pt x="6581" y="7842"/>
                  </a:cubicBezTo>
                  <a:cubicBezTo>
                    <a:pt x="6262" y="7931"/>
                    <a:pt x="5943" y="8002"/>
                    <a:pt x="5641" y="8108"/>
                  </a:cubicBezTo>
                  <a:cubicBezTo>
                    <a:pt x="5357" y="8215"/>
                    <a:pt x="5109" y="8339"/>
                    <a:pt x="4861" y="8498"/>
                  </a:cubicBezTo>
                  <a:cubicBezTo>
                    <a:pt x="4772" y="8552"/>
                    <a:pt x="4666" y="8605"/>
                    <a:pt x="4577" y="8658"/>
                  </a:cubicBezTo>
                  <a:cubicBezTo>
                    <a:pt x="4506" y="8711"/>
                    <a:pt x="4417" y="8747"/>
                    <a:pt x="4329" y="8800"/>
                  </a:cubicBezTo>
                  <a:cubicBezTo>
                    <a:pt x="4311" y="8818"/>
                    <a:pt x="4275" y="8835"/>
                    <a:pt x="4240" y="8853"/>
                  </a:cubicBezTo>
                  <a:cubicBezTo>
                    <a:pt x="4240" y="8835"/>
                    <a:pt x="4240" y="8835"/>
                    <a:pt x="4240" y="8835"/>
                  </a:cubicBezTo>
                  <a:cubicBezTo>
                    <a:pt x="4258" y="8818"/>
                    <a:pt x="4275" y="8800"/>
                    <a:pt x="4275" y="8782"/>
                  </a:cubicBezTo>
                  <a:cubicBezTo>
                    <a:pt x="4435" y="8640"/>
                    <a:pt x="4577" y="8481"/>
                    <a:pt x="4719" y="8321"/>
                  </a:cubicBezTo>
                  <a:cubicBezTo>
                    <a:pt x="4808" y="8215"/>
                    <a:pt x="4896" y="8090"/>
                    <a:pt x="5003" y="7984"/>
                  </a:cubicBezTo>
                  <a:cubicBezTo>
                    <a:pt x="5180" y="7789"/>
                    <a:pt x="5393" y="7629"/>
                    <a:pt x="5641" y="7523"/>
                  </a:cubicBezTo>
                  <a:cubicBezTo>
                    <a:pt x="5783" y="7470"/>
                    <a:pt x="5925" y="7434"/>
                    <a:pt x="6085" y="7416"/>
                  </a:cubicBezTo>
                  <a:close/>
                  <a:moveTo>
                    <a:pt x="4771" y="3919"/>
                  </a:moveTo>
                  <a:cubicBezTo>
                    <a:pt x="5093" y="3919"/>
                    <a:pt x="5402" y="3971"/>
                    <a:pt x="5712" y="4064"/>
                  </a:cubicBezTo>
                  <a:cubicBezTo>
                    <a:pt x="6351" y="4241"/>
                    <a:pt x="6936" y="4543"/>
                    <a:pt x="7468" y="4969"/>
                  </a:cubicBezTo>
                  <a:cubicBezTo>
                    <a:pt x="7646" y="5110"/>
                    <a:pt x="7805" y="5252"/>
                    <a:pt x="7965" y="5412"/>
                  </a:cubicBezTo>
                  <a:cubicBezTo>
                    <a:pt x="8124" y="5572"/>
                    <a:pt x="8284" y="5731"/>
                    <a:pt x="8444" y="5891"/>
                  </a:cubicBezTo>
                  <a:cubicBezTo>
                    <a:pt x="8461" y="5909"/>
                    <a:pt x="8479" y="5944"/>
                    <a:pt x="8515" y="5962"/>
                  </a:cubicBezTo>
                  <a:cubicBezTo>
                    <a:pt x="8461" y="6033"/>
                    <a:pt x="8426" y="6104"/>
                    <a:pt x="8391" y="6175"/>
                  </a:cubicBezTo>
                  <a:cubicBezTo>
                    <a:pt x="8355" y="6246"/>
                    <a:pt x="8337" y="6317"/>
                    <a:pt x="8320" y="6388"/>
                  </a:cubicBezTo>
                  <a:cubicBezTo>
                    <a:pt x="8284" y="6459"/>
                    <a:pt x="8284" y="6547"/>
                    <a:pt x="8249" y="6618"/>
                  </a:cubicBezTo>
                  <a:cubicBezTo>
                    <a:pt x="8213" y="6600"/>
                    <a:pt x="8195" y="6583"/>
                    <a:pt x="8178" y="6565"/>
                  </a:cubicBezTo>
                  <a:cubicBezTo>
                    <a:pt x="7699" y="6210"/>
                    <a:pt x="7202" y="5909"/>
                    <a:pt x="6688" y="5643"/>
                  </a:cubicBezTo>
                  <a:cubicBezTo>
                    <a:pt x="6386" y="5501"/>
                    <a:pt x="6067" y="5359"/>
                    <a:pt x="5730" y="5270"/>
                  </a:cubicBezTo>
                  <a:cubicBezTo>
                    <a:pt x="5641" y="5252"/>
                    <a:pt x="5553" y="5235"/>
                    <a:pt x="5464" y="5217"/>
                  </a:cubicBezTo>
                  <a:lnTo>
                    <a:pt x="5375" y="5217"/>
                  </a:lnTo>
                  <a:cubicBezTo>
                    <a:pt x="5464" y="5235"/>
                    <a:pt x="5553" y="5252"/>
                    <a:pt x="5641" y="5270"/>
                  </a:cubicBezTo>
                  <a:cubicBezTo>
                    <a:pt x="5961" y="5359"/>
                    <a:pt x="6280" y="5483"/>
                    <a:pt x="6564" y="5625"/>
                  </a:cubicBezTo>
                  <a:cubicBezTo>
                    <a:pt x="7131" y="5891"/>
                    <a:pt x="7681" y="6228"/>
                    <a:pt x="8178" y="6618"/>
                  </a:cubicBezTo>
                  <a:lnTo>
                    <a:pt x="8249" y="6671"/>
                  </a:lnTo>
                  <a:cubicBezTo>
                    <a:pt x="8249" y="6707"/>
                    <a:pt x="8266" y="6725"/>
                    <a:pt x="8266" y="6760"/>
                  </a:cubicBezTo>
                  <a:cubicBezTo>
                    <a:pt x="8266" y="6778"/>
                    <a:pt x="8284" y="6796"/>
                    <a:pt x="8284" y="6831"/>
                  </a:cubicBezTo>
                  <a:cubicBezTo>
                    <a:pt x="8279" y="6836"/>
                    <a:pt x="8274" y="6838"/>
                    <a:pt x="8269" y="6838"/>
                  </a:cubicBezTo>
                  <a:cubicBezTo>
                    <a:pt x="8258" y="6838"/>
                    <a:pt x="8249" y="6826"/>
                    <a:pt x="8249" y="6813"/>
                  </a:cubicBezTo>
                  <a:cubicBezTo>
                    <a:pt x="7450" y="6352"/>
                    <a:pt x="6599" y="6051"/>
                    <a:pt x="5712" y="5873"/>
                  </a:cubicBezTo>
                  <a:cubicBezTo>
                    <a:pt x="5411" y="5820"/>
                    <a:pt x="5127" y="5767"/>
                    <a:pt x="4825" y="5767"/>
                  </a:cubicBezTo>
                  <a:cubicBezTo>
                    <a:pt x="4790" y="5761"/>
                    <a:pt x="4754" y="5759"/>
                    <a:pt x="4720" y="5759"/>
                  </a:cubicBezTo>
                  <a:cubicBezTo>
                    <a:pt x="4650" y="5759"/>
                    <a:pt x="4583" y="5767"/>
                    <a:pt x="4524" y="5767"/>
                  </a:cubicBezTo>
                  <a:lnTo>
                    <a:pt x="4595" y="5767"/>
                  </a:lnTo>
                  <a:cubicBezTo>
                    <a:pt x="4701" y="5784"/>
                    <a:pt x="4790" y="5784"/>
                    <a:pt x="4896" y="5784"/>
                  </a:cubicBezTo>
                  <a:cubicBezTo>
                    <a:pt x="5127" y="5802"/>
                    <a:pt x="5340" y="5838"/>
                    <a:pt x="5553" y="5873"/>
                  </a:cubicBezTo>
                  <a:cubicBezTo>
                    <a:pt x="6280" y="5997"/>
                    <a:pt x="6989" y="6228"/>
                    <a:pt x="7663" y="6547"/>
                  </a:cubicBezTo>
                  <a:cubicBezTo>
                    <a:pt x="7841" y="6636"/>
                    <a:pt x="8018" y="6725"/>
                    <a:pt x="8195" y="6831"/>
                  </a:cubicBezTo>
                  <a:cubicBezTo>
                    <a:pt x="8213" y="6849"/>
                    <a:pt x="8249" y="6866"/>
                    <a:pt x="8266" y="6884"/>
                  </a:cubicBezTo>
                  <a:cubicBezTo>
                    <a:pt x="8249" y="6920"/>
                    <a:pt x="8231" y="6937"/>
                    <a:pt x="8231" y="6955"/>
                  </a:cubicBezTo>
                  <a:cubicBezTo>
                    <a:pt x="8213" y="6991"/>
                    <a:pt x="8195" y="7008"/>
                    <a:pt x="8195" y="7044"/>
                  </a:cubicBezTo>
                  <a:cubicBezTo>
                    <a:pt x="7858" y="6902"/>
                    <a:pt x="7521" y="6796"/>
                    <a:pt x="7184" y="6725"/>
                  </a:cubicBezTo>
                  <a:cubicBezTo>
                    <a:pt x="7167" y="6725"/>
                    <a:pt x="7167" y="6725"/>
                    <a:pt x="7131" y="6742"/>
                  </a:cubicBezTo>
                  <a:cubicBezTo>
                    <a:pt x="7468" y="6813"/>
                    <a:pt x="7805" y="6920"/>
                    <a:pt x="8107" y="7044"/>
                  </a:cubicBezTo>
                  <a:cubicBezTo>
                    <a:pt x="8124" y="7044"/>
                    <a:pt x="8142" y="7062"/>
                    <a:pt x="8160" y="7079"/>
                  </a:cubicBezTo>
                  <a:lnTo>
                    <a:pt x="8124" y="7079"/>
                  </a:lnTo>
                  <a:cubicBezTo>
                    <a:pt x="7717" y="6955"/>
                    <a:pt x="7291" y="6902"/>
                    <a:pt x="6883" y="6849"/>
                  </a:cubicBezTo>
                  <a:cubicBezTo>
                    <a:pt x="6617" y="6813"/>
                    <a:pt x="6351" y="6813"/>
                    <a:pt x="6085" y="6813"/>
                  </a:cubicBezTo>
                  <a:cubicBezTo>
                    <a:pt x="5943" y="6813"/>
                    <a:pt x="5819" y="6813"/>
                    <a:pt x="5694" y="6831"/>
                  </a:cubicBezTo>
                  <a:cubicBezTo>
                    <a:pt x="5678" y="6831"/>
                    <a:pt x="5677" y="6846"/>
                    <a:pt x="5662" y="6849"/>
                  </a:cubicBezTo>
                  <a:lnTo>
                    <a:pt x="5662" y="6849"/>
                  </a:lnTo>
                  <a:cubicBezTo>
                    <a:pt x="5927" y="6831"/>
                    <a:pt x="6210" y="6831"/>
                    <a:pt x="6493" y="6831"/>
                  </a:cubicBezTo>
                  <a:cubicBezTo>
                    <a:pt x="6705" y="6849"/>
                    <a:pt x="6901" y="6866"/>
                    <a:pt x="7113" y="6902"/>
                  </a:cubicBezTo>
                  <a:cubicBezTo>
                    <a:pt x="7397" y="6937"/>
                    <a:pt x="7681" y="6991"/>
                    <a:pt x="7965" y="7062"/>
                  </a:cubicBezTo>
                  <a:cubicBezTo>
                    <a:pt x="8036" y="7079"/>
                    <a:pt x="8107" y="7097"/>
                    <a:pt x="8178" y="7115"/>
                  </a:cubicBezTo>
                  <a:cubicBezTo>
                    <a:pt x="8178" y="7150"/>
                    <a:pt x="8178" y="7168"/>
                    <a:pt x="8178" y="7186"/>
                  </a:cubicBezTo>
                  <a:cubicBezTo>
                    <a:pt x="8195" y="7221"/>
                    <a:pt x="8195" y="7239"/>
                    <a:pt x="8213" y="7274"/>
                  </a:cubicBezTo>
                  <a:cubicBezTo>
                    <a:pt x="8228" y="7333"/>
                    <a:pt x="8267" y="7368"/>
                    <a:pt x="8330" y="7368"/>
                  </a:cubicBezTo>
                  <a:cubicBezTo>
                    <a:pt x="8343" y="7368"/>
                    <a:pt x="8358" y="7366"/>
                    <a:pt x="8373" y="7363"/>
                  </a:cubicBezTo>
                  <a:cubicBezTo>
                    <a:pt x="8391" y="7416"/>
                    <a:pt x="8391" y="7470"/>
                    <a:pt x="8408" y="7540"/>
                  </a:cubicBezTo>
                  <a:cubicBezTo>
                    <a:pt x="8373" y="7523"/>
                    <a:pt x="8355" y="7523"/>
                    <a:pt x="8320" y="7505"/>
                  </a:cubicBezTo>
                  <a:cubicBezTo>
                    <a:pt x="8266" y="7505"/>
                    <a:pt x="8231" y="7505"/>
                    <a:pt x="8195" y="7558"/>
                  </a:cubicBezTo>
                  <a:cubicBezTo>
                    <a:pt x="8195" y="7558"/>
                    <a:pt x="8178" y="7576"/>
                    <a:pt x="8178" y="7576"/>
                  </a:cubicBezTo>
                  <a:cubicBezTo>
                    <a:pt x="8160" y="7576"/>
                    <a:pt x="8142" y="7576"/>
                    <a:pt x="8107" y="7558"/>
                  </a:cubicBezTo>
                  <a:cubicBezTo>
                    <a:pt x="7752" y="7470"/>
                    <a:pt x="7397" y="7416"/>
                    <a:pt x="7025" y="7381"/>
                  </a:cubicBezTo>
                  <a:cubicBezTo>
                    <a:pt x="6812" y="7363"/>
                    <a:pt x="6617" y="7345"/>
                    <a:pt x="6404" y="7328"/>
                  </a:cubicBezTo>
                  <a:cubicBezTo>
                    <a:pt x="6262" y="7328"/>
                    <a:pt x="6120" y="7328"/>
                    <a:pt x="5978" y="7345"/>
                  </a:cubicBezTo>
                  <a:cubicBezTo>
                    <a:pt x="5783" y="7363"/>
                    <a:pt x="5606" y="7434"/>
                    <a:pt x="5446" y="7540"/>
                  </a:cubicBezTo>
                  <a:cubicBezTo>
                    <a:pt x="5233" y="7647"/>
                    <a:pt x="5056" y="7807"/>
                    <a:pt x="4896" y="7984"/>
                  </a:cubicBezTo>
                  <a:cubicBezTo>
                    <a:pt x="4825" y="8073"/>
                    <a:pt x="4754" y="8161"/>
                    <a:pt x="4683" y="8250"/>
                  </a:cubicBezTo>
                  <a:cubicBezTo>
                    <a:pt x="4506" y="8445"/>
                    <a:pt x="4329" y="8640"/>
                    <a:pt x="4134" y="8818"/>
                  </a:cubicBezTo>
                  <a:cubicBezTo>
                    <a:pt x="4063" y="8871"/>
                    <a:pt x="4009" y="8924"/>
                    <a:pt x="3938" y="8977"/>
                  </a:cubicBezTo>
                  <a:cubicBezTo>
                    <a:pt x="3832" y="9048"/>
                    <a:pt x="3708" y="9084"/>
                    <a:pt x="3584" y="9101"/>
                  </a:cubicBezTo>
                  <a:cubicBezTo>
                    <a:pt x="3559" y="9105"/>
                    <a:pt x="3533" y="9106"/>
                    <a:pt x="3508" y="9106"/>
                  </a:cubicBezTo>
                  <a:cubicBezTo>
                    <a:pt x="3392" y="9106"/>
                    <a:pt x="3278" y="9074"/>
                    <a:pt x="3176" y="9030"/>
                  </a:cubicBezTo>
                  <a:cubicBezTo>
                    <a:pt x="2981" y="8924"/>
                    <a:pt x="2821" y="8782"/>
                    <a:pt x="2679" y="8622"/>
                  </a:cubicBezTo>
                  <a:cubicBezTo>
                    <a:pt x="2573" y="8481"/>
                    <a:pt x="2519" y="8321"/>
                    <a:pt x="2502" y="8161"/>
                  </a:cubicBezTo>
                  <a:cubicBezTo>
                    <a:pt x="2484" y="7877"/>
                    <a:pt x="2502" y="7611"/>
                    <a:pt x="2537" y="7345"/>
                  </a:cubicBezTo>
                  <a:cubicBezTo>
                    <a:pt x="2555" y="7168"/>
                    <a:pt x="2590" y="6991"/>
                    <a:pt x="2626" y="6813"/>
                  </a:cubicBezTo>
                  <a:cubicBezTo>
                    <a:pt x="2644" y="6689"/>
                    <a:pt x="2679" y="6583"/>
                    <a:pt x="2715" y="6459"/>
                  </a:cubicBezTo>
                  <a:cubicBezTo>
                    <a:pt x="2786" y="6281"/>
                    <a:pt x="2892" y="6121"/>
                    <a:pt x="3034" y="5997"/>
                  </a:cubicBezTo>
                  <a:cubicBezTo>
                    <a:pt x="3087" y="5944"/>
                    <a:pt x="3140" y="5909"/>
                    <a:pt x="3211" y="5855"/>
                  </a:cubicBezTo>
                  <a:cubicBezTo>
                    <a:pt x="3282" y="5784"/>
                    <a:pt x="3371" y="5714"/>
                    <a:pt x="3442" y="5643"/>
                  </a:cubicBezTo>
                  <a:cubicBezTo>
                    <a:pt x="3530" y="5572"/>
                    <a:pt x="3548" y="5465"/>
                    <a:pt x="3548" y="5359"/>
                  </a:cubicBezTo>
                  <a:cubicBezTo>
                    <a:pt x="3548" y="5323"/>
                    <a:pt x="3530" y="5306"/>
                    <a:pt x="3530" y="5270"/>
                  </a:cubicBezTo>
                  <a:cubicBezTo>
                    <a:pt x="3513" y="5181"/>
                    <a:pt x="3495" y="5093"/>
                    <a:pt x="3495" y="5004"/>
                  </a:cubicBezTo>
                  <a:cubicBezTo>
                    <a:pt x="3477" y="4933"/>
                    <a:pt x="3477" y="4862"/>
                    <a:pt x="3513" y="4773"/>
                  </a:cubicBezTo>
                  <a:cubicBezTo>
                    <a:pt x="3566" y="4578"/>
                    <a:pt x="3655" y="4401"/>
                    <a:pt x="3814" y="4277"/>
                  </a:cubicBezTo>
                  <a:cubicBezTo>
                    <a:pt x="4045" y="4064"/>
                    <a:pt x="4329" y="3958"/>
                    <a:pt x="4630" y="3922"/>
                  </a:cubicBezTo>
                  <a:cubicBezTo>
                    <a:pt x="4678" y="3920"/>
                    <a:pt x="4725" y="3919"/>
                    <a:pt x="4771" y="3919"/>
                  </a:cubicBezTo>
                  <a:close/>
                  <a:moveTo>
                    <a:pt x="10998" y="7629"/>
                  </a:moveTo>
                  <a:cubicBezTo>
                    <a:pt x="11087" y="7629"/>
                    <a:pt x="11158" y="7647"/>
                    <a:pt x="11246" y="7665"/>
                  </a:cubicBezTo>
                  <a:cubicBezTo>
                    <a:pt x="11849" y="7771"/>
                    <a:pt x="12435" y="7913"/>
                    <a:pt x="13002" y="8108"/>
                  </a:cubicBezTo>
                  <a:cubicBezTo>
                    <a:pt x="13499" y="8285"/>
                    <a:pt x="13978" y="8498"/>
                    <a:pt x="14421" y="8764"/>
                  </a:cubicBezTo>
                  <a:cubicBezTo>
                    <a:pt x="14900" y="9048"/>
                    <a:pt x="15290" y="9403"/>
                    <a:pt x="15610" y="9846"/>
                  </a:cubicBezTo>
                  <a:cubicBezTo>
                    <a:pt x="15681" y="9953"/>
                    <a:pt x="15769" y="10077"/>
                    <a:pt x="15823" y="10201"/>
                  </a:cubicBezTo>
                  <a:cubicBezTo>
                    <a:pt x="15893" y="10378"/>
                    <a:pt x="15947" y="10556"/>
                    <a:pt x="15911" y="10751"/>
                  </a:cubicBezTo>
                  <a:cubicBezTo>
                    <a:pt x="15911" y="10840"/>
                    <a:pt x="15893" y="10911"/>
                    <a:pt x="15858" y="10999"/>
                  </a:cubicBezTo>
                  <a:cubicBezTo>
                    <a:pt x="15840" y="11035"/>
                    <a:pt x="15805" y="11052"/>
                    <a:pt x="15787" y="11088"/>
                  </a:cubicBezTo>
                  <a:cubicBezTo>
                    <a:pt x="15734" y="11141"/>
                    <a:pt x="15681" y="11177"/>
                    <a:pt x="15627" y="11212"/>
                  </a:cubicBezTo>
                  <a:cubicBezTo>
                    <a:pt x="15362" y="11419"/>
                    <a:pt x="15059" y="11527"/>
                    <a:pt x="14730" y="11527"/>
                  </a:cubicBezTo>
                  <a:cubicBezTo>
                    <a:pt x="14664" y="11527"/>
                    <a:pt x="14596" y="11523"/>
                    <a:pt x="14528" y="11514"/>
                  </a:cubicBezTo>
                  <a:cubicBezTo>
                    <a:pt x="14279" y="11460"/>
                    <a:pt x="14013" y="11443"/>
                    <a:pt x="13765" y="11407"/>
                  </a:cubicBezTo>
                  <a:cubicBezTo>
                    <a:pt x="13677" y="11400"/>
                    <a:pt x="13589" y="11396"/>
                    <a:pt x="13502" y="11396"/>
                  </a:cubicBezTo>
                  <a:cubicBezTo>
                    <a:pt x="13379" y="11396"/>
                    <a:pt x="13258" y="11404"/>
                    <a:pt x="13144" y="11425"/>
                  </a:cubicBezTo>
                  <a:cubicBezTo>
                    <a:pt x="12949" y="11460"/>
                    <a:pt x="12772" y="11531"/>
                    <a:pt x="12612" y="11638"/>
                  </a:cubicBezTo>
                  <a:cubicBezTo>
                    <a:pt x="12470" y="11727"/>
                    <a:pt x="12328" y="11833"/>
                    <a:pt x="12186" y="11957"/>
                  </a:cubicBezTo>
                  <a:cubicBezTo>
                    <a:pt x="12027" y="12081"/>
                    <a:pt x="11867" y="12223"/>
                    <a:pt x="11707" y="12347"/>
                  </a:cubicBezTo>
                  <a:cubicBezTo>
                    <a:pt x="11583" y="12471"/>
                    <a:pt x="11441" y="12560"/>
                    <a:pt x="11299" y="12649"/>
                  </a:cubicBezTo>
                  <a:cubicBezTo>
                    <a:pt x="11246" y="12667"/>
                    <a:pt x="11193" y="12702"/>
                    <a:pt x="11122" y="12720"/>
                  </a:cubicBezTo>
                  <a:cubicBezTo>
                    <a:pt x="11046" y="12758"/>
                    <a:pt x="10970" y="12775"/>
                    <a:pt x="10894" y="12775"/>
                  </a:cubicBezTo>
                  <a:cubicBezTo>
                    <a:pt x="10828" y="12775"/>
                    <a:pt x="10762" y="12762"/>
                    <a:pt x="10696" y="12738"/>
                  </a:cubicBezTo>
                  <a:cubicBezTo>
                    <a:pt x="10484" y="12684"/>
                    <a:pt x="10306" y="12596"/>
                    <a:pt x="10147" y="12454"/>
                  </a:cubicBezTo>
                  <a:cubicBezTo>
                    <a:pt x="10111" y="12418"/>
                    <a:pt x="10058" y="12383"/>
                    <a:pt x="10005" y="12347"/>
                  </a:cubicBezTo>
                  <a:cubicBezTo>
                    <a:pt x="9898" y="12276"/>
                    <a:pt x="9827" y="12152"/>
                    <a:pt x="9774" y="12010"/>
                  </a:cubicBezTo>
                  <a:cubicBezTo>
                    <a:pt x="9756" y="11886"/>
                    <a:pt x="9739" y="11762"/>
                    <a:pt x="9739" y="11638"/>
                  </a:cubicBezTo>
                  <a:cubicBezTo>
                    <a:pt x="9739" y="11425"/>
                    <a:pt x="9756" y="11212"/>
                    <a:pt x="9756" y="10982"/>
                  </a:cubicBezTo>
                  <a:cubicBezTo>
                    <a:pt x="9756" y="10840"/>
                    <a:pt x="9756" y="10680"/>
                    <a:pt x="9756" y="10538"/>
                  </a:cubicBezTo>
                  <a:cubicBezTo>
                    <a:pt x="9756" y="10378"/>
                    <a:pt x="9756" y="10237"/>
                    <a:pt x="9739" y="10077"/>
                  </a:cubicBezTo>
                  <a:cubicBezTo>
                    <a:pt x="9721" y="9829"/>
                    <a:pt x="9703" y="9580"/>
                    <a:pt x="9685" y="9332"/>
                  </a:cubicBezTo>
                  <a:cubicBezTo>
                    <a:pt x="9668" y="9119"/>
                    <a:pt x="9632" y="8889"/>
                    <a:pt x="9597" y="8658"/>
                  </a:cubicBezTo>
                  <a:cubicBezTo>
                    <a:pt x="9597" y="8622"/>
                    <a:pt x="9614" y="8587"/>
                    <a:pt x="9632" y="8552"/>
                  </a:cubicBezTo>
                  <a:cubicBezTo>
                    <a:pt x="9703" y="8534"/>
                    <a:pt x="9774" y="8516"/>
                    <a:pt x="9792" y="8427"/>
                  </a:cubicBezTo>
                  <a:cubicBezTo>
                    <a:pt x="9823" y="8440"/>
                    <a:pt x="9852" y="8446"/>
                    <a:pt x="9880" y="8446"/>
                  </a:cubicBezTo>
                  <a:cubicBezTo>
                    <a:pt x="9931" y="8446"/>
                    <a:pt x="9977" y="8426"/>
                    <a:pt x="10022" y="8392"/>
                  </a:cubicBezTo>
                  <a:cubicBezTo>
                    <a:pt x="10519" y="9261"/>
                    <a:pt x="10856" y="10183"/>
                    <a:pt x="11069" y="11159"/>
                  </a:cubicBezTo>
                  <a:cubicBezTo>
                    <a:pt x="11087" y="11123"/>
                    <a:pt x="11087" y="11123"/>
                    <a:pt x="11069" y="11088"/>
                  </a:cubicBezTo>
                  <a:cubicBezTo>
                    <a:pt x="11016" y="10804"/>
                    <a:pt x="10927" y="10520"/>
                    <a:pt x="10856" y="10237"/>
                  </a:cubicBezTo>
                  <a:cubicBezTo>
                    <a:pt x="10643" y="9598"/>
                    <a:pt x="10395" y="8995"/>
                    <a:pt x="10076" y="8410"/>
                  </a:cubicBezTo>
                  <a:cubicBezTo>
                    <a:pt x="10058" y="8392"/>
                    <a:pt x="10058" y="8356"/>
                    <a:pt x="10040" y="8339"/>
                  </a:cubicBezTo>
                  <a:cubicBezTo>
                    <a:pt x="10076" y="8321"/>
                    <a:pt x="10111" y="8303"/>
                    <a:pt x="10129" y="8285"/>
                  </a:cubicBezTo>
                  <a:cubicBezTo>
                    <a:pt x="10164" y="8303"/>
                    <a:pt x="10182" y="8356"/>
                    <a:pt x="10200" y="8374"/>
                  </a:cubicBezTo>
                  <a:cubicBezTo>
                    <a:pt x="10537" y="8853"/>
                    <a:pt x="10838" y="9332"/>
                    <a:pt x="11069" y="9864"/>
                  </a:cubicBezTo>
                  <a:cubicBezTo>
                    <a:pt x="11193" y="10130"/>
                    <a:pt x="11317" y="10396"/>
                    <a:pt x="11441" y="10645"/>
                  </a:cubicBezTo>
                  <a:cubicBezTo>
                    <a:pt x="11441" y="10662"/>
                    <a:pt x="11459" y="10680"/>
                    <a:pt x="11477" y="10715"/>
                  </a:cubicBezTo>
                  <a:cubicBezTo>
                    <a:pt x="11441" y="10574"/>
                    <a:pt x="11140" y="9900"/>
                    <a:pt x="10909" y="9456"/>
                  </a:cubicBezTo>
                  <a:cubicBezTo>
                    <a:pt x="10696" y="9048"/>
                    <a:pt x="10448" y="8658"/>
                    <a:pt x="10182" y="8285"/>
                  </a:cubicBezTo>
                  <a:cubicBezTo>
                    <a:pt x="10194" y="8280"/>
                    <a:pt x="10206" y="8278"/>
                    <a:pt x="10217" y="8278"/>
                  </a:cubicBezTo>
                  <a:cubicBezTo>
                    <a:pt x="10239" y="8278"/>
                    <a:pt x="10259" y="8285"/>
                    <a:pt x="10271" y="8285"/>
                  </a:cubicBezTo>
                  <a:lnTo>
                    <a:pt x="10377" y="8285"/>
                  </a:lnTo>
                  <a:cubicBezTo>
                    <a:pt x="10413" y="8285"/>
                    <a:pt x="10430" y="8268"/>
                    <a:pt x="10484" y="8268"/>
                  </a:cubicBezTo>
                  <a:cubicBezTo>
                    <a:pt x="10555" y="8321"/>
                    <a:pt x="10625" y="8392"/>
                    <a:pt x="10696" y="8463"/>
                  </a:cubicBezTo>
                  <a:cubicBezTo>
                    <a:pt x="10767" y="8534"/>
                    <a:pt x="10838" y="8605"/>
                    <a:pt x="10909" y="8693"/>
                  </a:cubicBezTo>
                  <a:cubicBezTo>
                    <a:pt x="10980" y="8764"/>
                    <a:pt x="11051" y="8835"/>
                    <a:pt x="11104" y="8906"/>
                  </a:cubicBezTo>
                  <a:cubicBezTo>
                    <a:pt x="11175" y="8995"/>
                    <a:pt x="11246" y="9066"/>
                    <a:pt x="11299" y="9155"/>
                  </a:cubicBezTo>
                  <a:cubicBezTo>
                    <a:pt x="11370" y="9226"/>
                    <a:pt x="11424" y="9314"/>
                    <a:pt x="11495" y="9385"/>
                  </a:cubicBezTo>
                  <a:cubicBezTo>
                    <a:pt x="11477" y="9332"/>
                    <a:pt x="11459" y="9314"/>
                    <a:pt x="11424" y="9279"/>
                  </a:cubicBezTo>
                  <a:cubicBezTo>
                    <a:pt x="11406" y="9226"/>
                    <a:pt x="11370" y="9190"/>
                    <a:pt x="11353" y="9155"/>
                  </a:cubicBezTo>
                  <a:cubicBezTo>
                    <a:pt x="11317" y="9119"/>
                    <a:pt x="11282" y="9084"/>
                    <a:pt x="11264" y="9048"/>
                  </a:cubicBezTo>
                  <a:cubicBezTo>
                    <a:pt x="11229" y="9013"/>
                    <a:pt x="11211" y="8977"/>
                    <a:pt x="11175" y="8942"/>
                  </a:cubicBezTo>
                  <a:cubicBezTo>
                    <a:pt x="11158" y="8906"/>
                    <a:pt x="11122" y="8871"/>
                    <a:pt x="11087" y="8853"/>
                  </a:cubicBezTo>
                  <a:cubicBezTo>
                    <a:pt x="11069" y="8818"/>
                    <a:pt x="11033" y="8782"/>
                    <a:pt x="10998" y="8747"/>
                  </a:cubicBezTo>
                  <a:cubicBezTo>
                    <a:pt x="10962" y="8711"/>
                    <a:pt x="10945" y="8676"/>
                    <a:pt x="10909" y="8640"/>
                  </a:cubicBezTo>
                  <a:cubicBezTo>
                    <a:pt x="10874" y="8605"/>
                    <a:pt x="10838" y="8569"/>
                    <a:pt x="10821" y="8552"/>
                  </a:cubicBezTo>
                  <a:lnTo>
                    <a:pt x="10714" y="8445"/>
                  </a:lnTo>
                  <a:cubicBezTo>
                    <a:pt x="10679" y="8410"/>
                    <a:pt x="10661" y="8392"/>
                    <a:pt x="10625" y="8356"/>
                  </a:cubicBezTo>
                  <a:cubicBezTo>
                    <a:pt x="10590" y="8321"/>
                    <a:pt x="10555" y="8303"/>
                    <a:pt x="10519" y="8250"/>
                  </a:cubicBezTo>
                  <a:cubicBezTo>
                    <a:pt x="10555" y="8232"/>
                    <a:pt x="10572" y="8232"/>
                    <a:pt x="10608" y="8197"/>
                  </a:cubicBezTo>
                  <a:cubicBezTo>
                    <a:pt x="10998" y="8410"/>
                    <a:pt x="11370" y="8640"/>
                    <a:pt x="11725" y="8906"/>
                  </a:cubicBezTo>
                  <a:cubicBezTo>
                    <a:pt x="12062" y="9155"/>
                    <a:pt x="12399" y="9438"/>
                    <a:pt x="12718" y="9740"/>
                  </a:cubicBezTo>
                  <a:cubicBezTo>
                    <a:pt x="12701" y="9722"/>
                    <a:pt x="12683" y="9704"/>
                    <a:pt x="12665" y="9669"/>
                  </a:cubicBezTo>
                  <a:cubicBezTo>
                    <a:pt x="12506" y="9509"/>
                    <a:pt x="12328" y="9350"/>
                    <a:pt x="12151" y="9208"/>
                  </a:cubicBezTo>
                  <a:cubicBezTo>
                    <a:pt x="11707" y="8835"/>
                    <a:pt x="11229" y="8516"/>
                    <a:pt x="10714" y="8232"/>
                  </a:cubicBezTo>
                  <a:cubicBezTo>
                    <a:pt x="10696" y="8215"/>
                    <a:pt x="10661" y="8197"/>
                    <a:pt x="10625" y="8179"/>
                  </a:cubicBezTo>
                  <a:cubicBezTo>
                    <a:pt x="10643" y="8161"/>
                    <a:pt x="10643" y="8161"/>
                    <a:pt x="10643" y="8144"/>
                  </a:cubicBezTo>
                  <a:cubicBezTo>
                    <a:pt x="10661" y="8126"/>
                    <a:pt x="10679" y="8108"/>
                    <a:pt x="10696" y="8073"/>
                  </a:cubicBezTo>
                  <a:cubicBezTo>
                    <a:pt x="10732" y="8073"/>
                    <a:pt x="10767" y="8090"/>
                    <a:pt x="10785" y="8090"/>
                  </a:cubicBezTo>
                  <a:cubicBezTo>
                    <a:pt x="11175" y="8197"/>
                    <a:pt x="11530" y="8339"/>
                    <a:pt x="11885" y="8498"/>
                  </a:cubicBezTo>
                  <a:cubicBezTo>
                    <a:pt x="12612" y="8800"/>
                    <a:pt x="13268" y="9190"/>
                    <a:pt x="13871" y="9704"/>
                  </a:cubicBezTo>
                  <a:cubicBezTo>
                    <a:pt x="13925" y="9740"/>
                    <a:pt x="13960" y="9775"/>
                    <a:pt x="14013" y="9811"/>
                  </a:cubicBezTo>
                  <a:cubicBezTo>
                    <a:pt x="14013" y="9811"/>
                    <a:pt x="14013" y="9811"/>
                    <a:pt x="14031" y="9793"/>
                  </a:cubicBezTo>
                  <a:cubicBezTo>
                    <a:pt x="13996" y="9758"/>
                    <a:pt x="13942" y="9704"/>
                    <a:pt x="13907" y="9669"/>
                  </a:cubicBezTo>
                  <a:cubicBezTo>
                    <a:pt x="13463" y="9296"/>
                    <a:pt x="12967" y="8977"/>
                    <a:pt x="12452" y="8711"/>
                  </a:cubicBezTo>
                  <a:cubicBezTo>
                    <a:pt x="11920" y="8445"/>
                    <a:pt x="11370" y="8215"/>
                    <a:pt x="10803" y="8055"/>
                  </a:cubicBezTo>
                  <a:cubicBezTo>
                    <a:pt x="10785" y="8037"/>
                    <a:pt x="10767" y="8037"/>
                    <a:pt x="10750" y="8037"/>
                  </a:cubicBezTo>
                  <a:cubicBezTo>
                    <a:pt x="10750" y="8037"/>
                    <a:pt x="10732" y="8019"/>
                    <a:pt x="10732" y="8019"/>
                  </a:cubicBezTo>
                  <a:cubicBezTo>
                    <a:pt x="10750" y="7984"/>
                    <a:pt x="10750" y="7948"/>
                    <a:pt x="10767" y="7913"/>
                  </a:cubicBezTo>
                  <a:cubicBezTo>
                    <a:pt x="10892" y="7860"/>
                    <a:pt x="10962" y="7771"/>
                    <a:pt x="10998" y="7629"/>
                  </a:cubicBezTo>
                  <a:close/>
                  <a:moveTo>
                    <a:pt x="15645" y="11283"/>
                  </a:moveTo>
                  <a:cubicBezTo>
                    <a:pt x="15627" y="11354"/>
                    <a:pt x="15574" y="11407"/>
                    <a:pt x="15521" y="11443"/>
                  </a:cubicBezTo>
                  <a:cubicBezTo>
                    <a:pt x="15432" y="11496"/>
                    <a:pt x="15344" y="11549"/>
                    <a:pt x="15237" y="11602"/>
                  </a:cubicBezTo>
                  <a:cubicBezTo>
                    <a:pt x="15024" y="11727"/>
                    <a:pt x="14776" y="11815"/>
                    <a:pt x="14545" y="11886"/>
                  </a:cubicBezTo>
                  <a:cubicBezTo>
                    <a:pt x="14368" y="11939"/>
                    <a:pt x="14191" y="11993"/>
                    <a:pt x="14013" y="12046"/>
                  </a:cubicBezTo>
                  <a:cubicBezTo>
                    <a:pt x="13925" y="12081"/>
                    <a:pt x="13836" y="12117"/>
                    <a:pt x="13747" y="12170"/>
                  </a:cubicBezTo>
                  <a:cubicBezTo>
                    <a:pt x="13641" y="12205"/>
                    <a:pt x="13570" y="12276"/>
                    <a:pt x="13481" y="12347"/>
                  </a:cubicBezTo>
                  <a:cubicBezTo>
                    <a:pt x="13375" y="12454"/>
                    <a:pt x="13251" y="12542"/>
                    <a:pt x="13109" y="12613"/>
                  </a:cubicBezTo>
                  <a:cubicBezTo>
                    <a:pt x="12931" y="12684"/>
                    <a:pt x="12772" y="12773"/>
                    <a:pt x="12594" y="12844"/>
                  </a:cubicBezTo>
                  <a:cubicBezTo>
                    <a:pt x="12452" y="12915"/>
                    <a:pt x="12275" y="12933"/>
                    <a:pt x="12115" y="12950"/>
                  </a:cubicBezTo>
                  <a:cubicBezTo>
                    <a:pt x="12035" y="12958"/>
                    <a:pt x="11956" y="12962"/>
                    <a:pt x="11878" y="12962"/>
                  </a:cubicBezTo>
                  <a:cubicBezTo>
                    <a:pt x="11609" y="12962"/>
                    <a:pt x="11348" y="12921"/>
                    <a:pt x="11087" y="12879"/>
                  </a:cubicBezTo>
                  <a:cubicBezTo>
                    <a:pt x="11069" y="12862"/>
                    <a:pt x="11051" y="12862"/>
                    <a:pt x="11033" y="12844"/>
                  </a:cubicBezTo>
                  <a:cubicBezTo>
                    <a:pt x="11051" y="12844"/>
                    <a:pt x="11069" y="12844"/>
                    <a:pt x="11069" y="12826"/>
                  </a:cubicBezTo>
                  <a:cubicBezTo>
                    <a:pt x="11282" y="12773"/>
                    <a:pt x="11477" y="12649"/>
                    <a:pt x="11654" y="12525"/>
                  </a:cubicBezTo>
                  <a:cubicBezTo>
                    <a:pt x="11761" y="12418"/>
                    <a:pt x="11885" y="12330"/>
                    <a:pt x="11991" y="12223"/>
                  </a:cubicBezTo>
                  <a:cubicBezTo>
                    <a:pt x="12169" y="12081"/>
                    <a:pt x="12328" y="11939"/>
                    <a:pt x="12506" y="11815"/>
                  </a:cubicBezTo>
                  <a:cubicBezTo>
                    <a:pt x="12665" y="11691"/>
                    <a:pt x="12843" y="11602"/>
                    <a:pt x="13038" y="11549"/>
                  </a:cubicBezTo>
                  <a:cubicBezTo>
                    <a:pt x="13197" y="11509"/>
                    <a:pt x="13347" y="11489"/>
                    <a:pt x="13502" y="11489"/>
                  </a:cubicBezTo>
                  <a:cubicBezTo>
                    <a:pt x="13553" y="11489"/>
                    <a:pt x="13605" y="11491"/>
                    <a:pt x="13659" y="11496"/>
                  </a:cubicBezTo>
                  <a:cubicBezTo>
                    <a:pt x="13925" y="11514"/>
                    <a:pt x="14208" y="11549"/>
                    <a:pt x="14474" y="11585"/>
                  </a:cubicBezTo>
                  <a:cubicBezTo>
                    <a:pt x="14572" y="11602"/>
                    <a:pt x="14670" y="11611"/>
                    <a:pt x="14767" y="11611"/>
                  </a:cubicBezTo>
                  <a:cubicBezTo>
                    <a:pt x="14865" y="11611"/>
                    <a:pt x="14962" y="11602"/>
                    <a:pt x="15060" y="11585"/>
                  </a:cubicBezTo>
                  <a:cubicBezTo>
                    <a:pt x="15237" y="11531"/>
                    <a:pt x="15397" y="11460"/>
                    <a:pt x="15556" y="11354"/>
                  </a:cubicBezTo>
                  <a:cubicBezTo>
                    <a:pt x="15592" y="11336"/>
                    <a:pt x="15627" y="11319"/>
                    <a:pt x="15645" y="11283"/>
                  </a:cubicBezTo>
                  <a:close/>
                  <a:moveTo>
                    <a:pt x="8231" y="7824"/>
                  </a:moveTo>
                  <a:cubicBezTo>
                    <a:pt x="8266" y="7877"/>
                    <a:pt x="8320" y="7931"/>
                    <a:pt x="8373" y="7984"/>
                  </a:cubicBezTo>
                  <a:cubicBezTo>
                    <a:pt x="8355" y="8002"/>
                    <a:pt x="8337" y="8019"/>
                    <a:pt x="8302" y="8019"/>
                  </a:cubicBezTo>
                  <a:cubicBezTo>
                    <a:pt x="7983" y="8179"/>
                    <a:pt x="7663" y="8356"/>
                    <a:pt x="7380" y="8552"/>
                  </a:cubicBezTo>
                  <a:cubicBezTo>
                    <a:pt x="7344" y="8569"/>
                    <a:pt x="7326" y="8587"/>
                    <a:pt x="7291" y="8622"/>
                  </a:cubicBezTo>
                  <a:cubicBezTo>
                    <a:pt x="7326" y="8622"/>
                    <a:pt x="7362" y="8587"/>
                    <a:pt x="7380" y="8587"/>
                  </a:cubicBezTo>
                  <a:cubicBezTo>
                    <a:pt x="7646" y="8410"/>
                    <a:pt x="7912" y="8250"/>
                    <a:pt x="8195" y="8108"/>
                  </a:cubicBezTo>
                  <a:cubicBezTo>
                    <a:pt x="8231" y="8090"/>
                    <a:pt x="8284" y="8073"/>
                    <a:pt x="8320" y="8055"/>
                  </a:cubicBezTo>
                  <a:cubicBezTo>
                    <a:pt x="8391" y="8019"/>
                    <a:pt x="8444" y="8002"/>
                    <a:pt x="8515" y="8002"/>
                  </a:cubicBezTo>
                  <a:cubicBezTo>
                    <a:pt x="8524" y="8006"/>
                    <a:pt x="8535" y="8009"/>
                    <a:pt x="8546" y="8009"/>
                  </a:cubicBezTo>
                  <a:cubicBezTo>
                    <a:pt x="8576" y="8009"/>
                    <a:pt x="8608" y="7992"/>
                    <a:pt x="8621" y="7966"/>
                  </a:cubicBezTo>
                  <a:cubicBezTo>
                    <a:pt x="8639" y="7984"/>
                    <a:pt x="8639" y="8002"/>
                    <a:pt x="8621" y="8002"/>
                  </a:cubicBezTo>
                  <a:cubicBezTo>
                    <a:pt x="8621" y="8019"/>
                    <a:pt x="8603" y="8019"/>
                    <a:pt x="8586" y="8037"/>
                  </a:cubicBezTo>
                  <a:cubicBezTo>
                    <a:pt x="8036" y="8321"/>
                    <a:pt x="7521" y="8693"/>
                    <a:pt x="7060" y="9119"/>
                  </a:cubicBezTo>
                  <a:cubicBezTo>
                    <a:pt x="6794" y="9385"/>
                    <a:pt x="6528" y="9651"/>
                    <a:pt x="6298" y="9953"/>
                  </a:cubicBezTo>
                  <a:cubicBezTo>
                    <a:pt x="6280" y="9971"/>
                    <a:pt x="6262" y="10006"/>
                    <a:pt x="6244" y="10024"/>
                  </a:cubicBezTo>
                  <a:cubicBezTo>
                    <a:pt x="6262" y="10006"/>
                    <a:pt x="6280" y="10006"/>
                    <a:pt x="6298" y="9988"/>
                  </a:cubicBezTo>
                  <a:cubicBezTo>
                    <a:pt x="6776" y="9403"/>
                    <a:pt x="7309" y="8906"/>
                    <a:pt x="7929" y="8463"/>
                  </a:cubicBezTo>
                  <a:cubicBezTo>
                    <a:pt x="8142" y="8303"/>
                    <a:pt x="8373" y="8179"/>
                    <a:pt x="8621" y="8055"/>
                  </a:cubicBezTo>
                  <a:cubicBezTo>
                    <a:pt x="8657" y="8037"/>
                    <a:pt x="8657" y="8037"/>
                    <a:pt x="8710" y="8037"/>
                  </a:cubicBezTo>
                  <a:cubicBezTo>
                    <a:pt x="8710" y="8055"/>
                    <a:pt x="8674" y="8073"/>
                    <a:pt x="8657" y="8073"/>
                  </a:cubicBezTo>
                  <a:cubicBezTo>
                    <a:pt x="8337" y="8285"/>
                    <a:pt x="8036" y="8534"/>
                    <a:pt x="7734" y="8782"/>
                  </a:cubicBezTo>
                  <a:cubicBezTo>
                    <a:pt x="7486" y="8995"/>
                    <a:pt x="7255" y="9226"/>
                    <a:pt x="7042" y="9474"/>
                  </a:cubicBezTo>
                  <a:cubicBezTo>
                    <a:pt x="7025" y="9492"/>
                    <a:pt x="6989" y="9527"/>
                    <a:pt x="6972" y="9563"/>
                  </a:cubicBezTo>
                  <a:lnTo>
                    <a:pt x="6989" y="9563"/>
                  </a:lnTo>
                  <a:cubicBezTo>
                    <a:pt x="7007" y="9545"/>
                    <a:pt x="7042" y="9509"/>
                    <a:pt x="7060" y="9474"/>
                  </a:cubicBezTo>
                  <a:cubicBezTo>
                    <a:pt x="7521" y="8977"/>
                    <a:pt x="8036" y="8516"/>
                    <a:pt x="8621" y="8144"/>
                  </a:cubicBezTo>
                  <a:cubicBezTo>
                    <a:pt x="8639" y="8126"/>
                    <a:pt x="8674" y="8108"/>
                    <a:pt x="8692" y="8090"/>
                  </a:cubicBezTo>
                  <a:lnTo>
                    <a:pt x="8728" y="8090"/>
                  </a:lnTo>
                  <a:lnTo>
                    <a:pt x="8745" y="8197"/>
                  </a:lnTo>
                  <a:cubicBezTo>
                    <a:pt x="8728" y="8215"/>
                    <a:pt x="8728" y="8232"/>
                    <a:pt x="8710" y="8232"/>
                  </a:cubicBezTo>
                  <a:cubicBezTo>
                    <a:pt x="8320" y="8569"/>
                    <a:pt x="8000" y="8959"/>
                    <a:pt x="7717" y="9367"/>
                  </a:cubicBezTo>
                  <a:cubicBezTo>
                    <a:pt x="7362" y="9882"/>
                    <a:pt x="7060" y="10414"/>
                    <a:pt x="6794" y="10999"/>
                  </a:cubicBezTo>
                  <a:cubicBezTo>
                    <a:pt x="6776" y="11052"/>
                    <a:pt x="6759" y="11106"/>
                    <a:pt x="6741" y="11159"/>
                  </a:cubicBezTo>
                  <a:cubicBezTo>
                    <a:pt x="6741" y="11159"/>
                    <a:pt x="6741" y="11159"/>
                    <a:pt x="6741" y="11177"/>
                  </a:cubicBezTo>
                  <a:cubicBezTo>
                    <a:pt x="6759" y="11159"/>
                    <a:pt x="6759" y="11141"/>
                    <a:pt x="6776" y="11123"/>
                  </a:cubicBezTo>
                  <a:cubicBezTo>
                    <a:pt x="7078" y="10414"/>
                    <a:pt x="7450" y="9758"/>
                    <a:pt x="7929" y="9137"/>
                  </a:cubicBezTo>
                  <a:cubicBezTo>
                    <a:pt x="8142" y="8835"/>
                    <a:pt x="8391" y="8552"/>
                    <a:pt x="8674" y="8303"/>
                  </a:cubicBezTo>
                  <a:cubicBezTo>
                    <a:pt x="8692" y="8285"/>
                    <a:pt x="8728" y="8250"/>
                    <a:pt x="8763" y="8232"/>
                  </a:cubicBezTo>
                  <a:cubicBezTo>
                    <a:pt x="8798" y="8250"/>
                    <a:pt x="8834" y="8268"/>
                    <a:pt x="8869" y="8268"/>
                  </a:cubicBezTo>
                  <a:cubicBezTo>
                    <a:pt x="8905" y="8268"/>
                    <a:pt x="8940" y="8250"/>
                    <a:pt x="8994" y="8250"/>
                  </a:cubicBezTo>
                  <a:cubicBezTo>
                    <a:pt x="9011" y="8285"/>
                    <a:pt x="9047" y="8321"/>
                    <a:pt x="9082" y="8356"/>
                  </a:cubicBezTo>
                  <a:cubicBezTo>
                    <a:pt x="9065" y="8392"/>
                    <a:pt x="9047" y="8427"/>
                    <a:pt x="9029" y="8445"/>
                  </a:cubicBezTo>
                  <a:cubicBezTo>
                    <a:pt x="8852" y="8747"/>
                    <a:pt x="8657" y="9066"/>
                    <a:pt x="8497" y="9385"/>
                  </a:cubicBezTo>
                  <a:cubicBezTo>
                    <a:pt x="8337" y="9722"/>
                    <a:pt x="8213" y="10059"/>
                    <a:pt x="8107" y="10396"/>
                  </a:cubicBezTo>
                  <a:cubicBezTo>
                    <a:pt x="8089" y="10432"/>
                    <a:pt x="8089" y="10467"/>
                    <a:pt x="8071" y="10485"/>
                  </a:cubicBezTo>
                  <a:cubicBezTo>
                    <a:pt x="8107" y="10467"/>
                    <a:pt x="8107" y="10432"/>
                    <a:pt x="8107" y="10414"/>
                  </a:cubicBezTo>
                  <a:cubicBezTo>
                    <a:pt x="8178" y="10237"/>
                    <a:pt x="8249" y="10059"/>
                    <a:pt x="8302" y="9882"/>
                  </a:cubicBezTo>
                  <a:cubicBezTo>
                    <a:pt x="8426" y="9580"/>
                    <a:pt x="8568" y="9296"/>
                    <a:pt x="8728" y="9013"/>
                  </a:cubicBezTo>
                  <a:cubicBezTo>
                    <a:pt x="8834" y="8835"/>
                    <a:pt x="8940" y="8658"/>
                    <a:pt x="9047" y="8481"/>
                  </a:cubicBezTo>
                  <a:cubicBezTo>
                    <a:pt x="9065" y="8445"/>
                    <a:pt x="9082" y="8427"/>
                    <a:pt x="9100" y="8392"/>
                  </a:cubicBezTo>
                  <a:cubicBezTo>
                    <a:pt x="9136" y="8410"/>
                    <a:pt x="9171" y="8410"/>
                    <a:pt x="9206" y="8427"/>
                  </a:cubicBezTo>
                  <a:cubicBezTo>
                    <a:pt x="9206" y="8445"/>
                    <a:pt x="9224" y="8463"/>
                    <a:pt x="9242" y="8481"/>
                  </a:cubicBezTo>
                  <a:cubicBezTo>
                    <a:pt x="9277" y="8516"/>
                    <a:pt x="9295" y="8534"/>
                    <a:pt x="9331" y="8569"/>
                  </a:cubicBezTo>
                  <a:cubicBezTo>
                    <a:pt x="9360" y="8584"/>
                    <a:pt x="9383" y="8593"/>
                    <a:pt x="9406" y="8593"/>
                  </a:cubicBezTo>
                  <a:cubicBezTo>
                    <a:pt x="9437" y="8593"/>
                    <a:pt x="9466" y="8575"/>
                    <a:pt x="9508" y="8534"/>
                  </a:cubicBezTo>
                  <a:cubicBezTo>
                    <a:pt x="9543" y="8534"/>
                    <a:pt x="9526" y="8552"/>
                    <a:pt x="9526" y="8569"/>
                  </a:cubicBezTo>
                  <a:cubicBezTo>
                    <a:pt x="9490" y="8711"/>
                    <a:pt x="9437" y="8853"/>
                    <a:pt x="9402" y="8977"/>
                  </a:cubicBezTo>
                  <a:cubicBezTo>
                    <a:pt x="9348" y="9208"/>
                    <a:pt x="9295" y="9438"/>
                    <a:pt x="9295" y="9687"/>
                  </a:cubicBezTo>
                  <a:cubicBezTo>
                    <a:pt x="9277" y="10041"/>
                    <a:pt x="9260" y="10414"/>
                    <a:pt x="9260" y="10769"/>
                  </a:cubicBezTo>
                  <a:cubicBezTo>
                    <a:pt x="9242" y="10964"/>
                    <a:pt x="9242" y="11159"/>
                    <a:pt x="9242" y="11354"/>
                  </a:cubicBezTo>
                  <a:cubicBezTo>
                    <a:pt x="9224" y="11656"/>
                    <a:pt x="9171" y="11975"/>
                    <a:pt x="9029" y="12259"/>
                  </a:cubicBezTo>
                  <a:cubicBezTo>
                    <a:pt x="8976" y="12383"/>
                    <a:pt x="8905" y="12489"/>
                    <a:pt x="8816" y="12596"/>
                  </a:cubicBezTo>
                  <a:cubicBezTo>
                    <a:pt x="8710" y="12720"/>
                    <a:pt x="8586" y="12808"/>
                    <a:pt x="8426" y="12862"/>
                  </a:cubicBezTo>
                  <a:cubicBezTo>
                    <a:pt x="8284" y="12897"/>
                    <a:pt x="8160" y="12950"/>
                    <a:pt x="8036" y="13039"/>
                  </a:cubicBezTo>
                  <a:cubicBezTo>
                    <a:pt x="8000" y="13075"/>
                    <a:pt x="7947" y="13092"/>
                    <a:pt x="7912" y="13128"/>
                  </a:cubicBezTo>
                  <a:cubicBezTo>
                    <a:pt x="7805" y="13181"/>
                    <a:pt x="7699" y="13216"/>
                    <a:pt x="7592" y="13216"/>
                  </a:cubicBezTo>
                  <a:cubicBezTo>
                    <a:pt x="7415" y="13199"/>
                    <a:pt x="7255" y="13181"/>
                    <a:pt x="7078" y="13146"/>
                  </a:cubicBezTo>
                  <a:cubicBezTo>
                    <a:pt x="7007" y="13128"/>
                    <a:pt x="6936" y="13110"/>
                    <a:pt x="6847" y="13092"/>
                  </a:cubicBezTo>
                  <a:cubicBezTo>
                    <a:pt x="6812" y="13092"/>
                    <a:pt x="6776" y="13075"/>
                    <a:pt x="6741" y="13057"/>
                  </a:cubicBezTo>
                  <a:cubicBezTo>
                    <a:pt x="6670" y="13039"/>
                    <a:pt x="6617" y="12986"/>
                    <a:pt x="6581" y="12933"/>
                  </a:cubicBezTo>
                  <a:cubicBezTo>
                    <a:pt x="6510" y="12826"/>
                    <a:pt x="6439" y="12738"/>
                    <a:pt x="6351" y="12649"/>
                  </a:cubicBezTo>
                  <a:cubicBezTo>
                    <a:pt x="6309" y="12607"/>
                    <a:pt x="6262" y="12590"/>
                    <a:pt x="6211" y="12590"/>
                  </a:cubicBezTo>
                  <a:cubicBezTo>
                    <a:pt x="6176" y="12590"/>
                    <a:pt x="6139" y="12599"/>
                    <a:pt x="6102" y="12613"/>
                  </a:cubicBezTo>
                  <a:cubicBezTo>
                    <a:pt x="6085" y="12631"/>
                    <a:pt x="6049" y="12631"/>
                    <a:pt x="6014" y="12649"/>
                  </a:cubicBezTo>
                  <a:cubicBezTo>
                    <a:pt x="5914" y="12704"/>
                    <a:pt x="5807" y="12732"/>
                    <a:pt x="5698" y="12732"/>
                  </a:cubicBezTo>
                  <a:cubicBezTo>
                    <a:pt x="5632" y="12732"/>
                    <a:pt x="5566" y="12722"/>
                    <a:pt x="5499" y="12702"/>
                  </a:cubicBezTo>
                  <a:cubicBezTo>
                    <a:pt x="5091" y="12613"/>
                    <a:pt x="4808" y="12365"/>
                    <a:pt x="4666" y="11975"/>
                  </a:cubicBezTo>
                  <a:cubicBezTo>
                    <a:pt x="4595" y="11780"/>
                    <a:pt x="4559" y="11585"/>
                    <a:pt x="4559" y="11390"/>
                  </a:cubicBezTo>
                  <a:cubicBezTo>
                    <a:pt x="4595" y="10840"/>
                    <a:pt x="4790" y="10343"/>
                    <a:pt x="5216" y="9971"/>
                  </a:cubicBezTo>
                  <a:cubicBezTo>
                    <a:pt x="5322" y="9882"/>
                    <a:pt x="5428" y="9811"/>
                    <a:pt x="5535" y="9722"/>
                  </a:cubicBezTo>
                  <a:cubicBezTo>
                    <a:pt x="5623" y="9669"/>
                    <a:pt x="5712" y="9598"/>
                    <a:pt x="5783" y="9545"/>
                  </a:cubicBezTo>
                  <a:cubicBezTo>
                    <a:pt x="5943" y="9421"/>
                    <a:pt x="6085" y="9279"/>
                    <a:pt x="6209" y="9119"/>
                  </a:cubicBezTo>
                  <a:lnTo>
                    <a:pt x="6493" y="8782"/>
                  </a:lnTo>
                  <a:cubicBezTo>
                    <a:pt x="6528" y="8729"/>
                    <a:pt x="6564" y="8693"/>
                    <a:pt x="6599" y="8640"/>
                  </a:cubicBezTo>
                  <a:cubicBezTo>
                    <a:pt x="6741" y="8463"/>
                    <a:pt x="6918" y="8321"/>
                    <a:pt x="7131" y="8197"/>
                  </a:cubicBezTo>
                  <a:cubicBezTo>
                    <a:pt x="7255" y="8144"/>
                    <a:pt x="7362" y="8090"/>
                    <a:pt x="7504" y="8037"/>
                  </a:cubicBezTo>
                  <a:cubicBezTo>
                    <a:pt x="7717" y="7948"/>
                    <a:pt x="7929" y="7895"/>
                    <a:pt x="8142" y="7842"/>
                  </a:cubicBezTo>
                  <a:cubicBezTo>
                    <a:pt x="8178" y="7842"/>
                    <a:pt x="8195" y="7824"/>
                    <a:pt x="8231" y="7824"/>
                  </a:cubicBezTo>
                  <a:close/>
                  <a:moveTo>
                    <a:pt x="20576" y="12241"/>
                  </a:moveTo>
                  <a:cubicBezTo>
                    <a:pt x="20558" y="12259"/>
                    <a:pt x="20558" y="12259"/>
                    <a:pt x="20541" y="12276"/>
                  </a:cubicBezTo>
                  <a:cubicBezTo>
                    <a:pt x="20434" y="12489"/>
                    <a:pt x="20346" y="12720"/>
                    <a:pt x="20275" y="12950"/>
                  </a:cubicBezTo>
                  <a:cubicBezTo>
                    <a:pt x="20186" y="13270"/>
                    <a:pt x="20080" y="13589"/>
                    <a:pt x="19955" y="13890"/>
                  </a:cubicBezTo>
                  <a:cubicBezTo>
                    <a:pt x="19938" y="13926"/>
                    <a:pt x="19938" y="13961"/>
                    <a:pt x="19902" y="13979"/>
                  </a:cubicBezTo>
                  <a:cubicBezTo>
                    <a:pt x="19902" y="13926"/>
                    <a:pt x="19920" y="13873"/>
                    <a:pt x="19920" y="13837"/>
                  </a:cubicBezTo>
                  <a:cubicBezTo>
                    <a:pt x="19938" y="13695"/>
                    <a:pt x="19938" y="13553"/>
                    <a:pt x="19938" y="13412"/>
                  </a:cubicBezTo>
                  <a:lnTo>
                    <a:pt x="19938" y="13287"/>
                  </a:lnTo>
                  <a:cubicBezTo>
                    <a:pt x="19938" y="13128"/>
                    <a:pt x="19991" y="12950"/>
                    <a:pt x="20062" y="12808"/>
                  </a:cubicBezTo>
                  <a:cubicBezTo>
                    <a:pt x="20150" y="12667"/>
                    <a:pt x="20239" y="12542"/>
                    <a:pt x="20346" y="12436"/>
                  </a:cubicBezTo>
                  <a:cubicBezTo>
                    <a:pt x="20417" y="12365"/>
                    <a:pt x="20470" y="12312"/>
                    <a:pt x="20541" y="12241"/>
                  </a:cubicBezTo>
                  <a:close/>
                  <a:moveTo>
                    <a:pt x="9579" y="11602"/>
                  </a:moveTo>
                  <a:cubicBezTo>
                    <a:pt x="9579" y="11727"/>
                    <a:pt x="9597" y="11833"/>
                    <a:pt x="9597" y="11939"/>
                  </a:cubicBezTo>
                  <a:cubicBezTo>
                    <a:pt x="9597" y="11993"/>
                    <a:pt x="9614" y="12046"/>
                    <a:pt x="9614" y="12099"/>
                  </a:cubicBezTo>
                  <a:cubicBezTo>
                    <a:pt x="9632" y="12188"/>
                    <a:pt x="9668" y="12276"/>
                    <a:pt x="9739" y="12365"/>
                  </a:cubicBezTo>
                  <a:cubicBezTo>
                    <a:pt x="9614" y="13199"/>
                    <a:pt x="9473" y="14032"/>
                    <a:pt x="9277" y="14848"/>
                  </a:cubicBezTo>
                  <a:cubicBezTo>
                    <a:pt x="9277" y="14866"/>
                    <a:pt x="9260" y="14884"/>
                    <a:pt x="9242" y="14919"/>
                  </a:cubicBezTo>
                  <a:cubicBezTo>
                    <a:pt x="9242" y="14760"/>
                    <a:pt x="9242" y="14618"/>
                    <a:pt x="9242" y="14476"/>
                  </a:cubicBezTo>
                  <a:cubicBezTo>
                    <a:pt x="9224" y="14316"/>
                    <a:pt x="9224" y="14174"/>
                    <a:pt x="9206" y="14015"/>
                  </a:cubicBezTo>
                  <a:cubicBezTo>
                    <a:pt x="9206" y="13944"/>
                    <a:pt x="9206" y="13890"/>
                    <a:pt x="9224" y="13820"/>
                  </a:cubicBezTo>
                  <a:cubicBezTo>
                    <a:pt x="9313" y="13305"/>
                    <a:pt x="9402" y="12791"/>
                    <a:pt x="9473" y="12276"/>
                  </a:cubicBezTo>
                  <a:cubicBezTo>
                    <a:pt x="9508" y="12081"/>
                    <a:pt x="9543" y="11868"/>
                    <a:pt x="9561" y="11656"/>
                  </a:cubicBezTo>
                  <a:cubicBezTo>
                    <a:pt x="9561" y="11638"/>
                    <a:pt x="9561" y="11620"/>
                    <a:pt x="9561" y="11602"/>
                  </a:cubicBezTo>
                  <a:close/>
                  <a:moveTo>
                    <a:pt x="9189" y="14050"/>
                  </a:moveTo>
                  <a:cubicBezTo>
                    <a:pt x="9189" y="14103"/>
                    <a:pt x="9206" y="14157"/>
                    <a:pt x="9206" y="14210"/>
                  </a:cubicBezTo>
                  <a:lnTo>
                    <a:pt x="9224" y="14990"/>
                  </a:lnTo>
                  <a:cubicBezTo>
                    <a:pt x="9224" y="15061"/>
                    <a:pt x="9224" y="15132"/>
                    <a:pt x="9206" y="15203"/>
                  </a:cubicBezTo>
                  <a:cubicBezTo>
                    <a:pt x="9189" y="15274"/>
                    <a:pt x="9171" y="15345"/>
                    <a:pt x="9153" y="15416"/>
                  </a:cubicBezTo>
                  <a:cubicBezTo>
                    <a:pt x="9153" y="15416"/>
                    <a:pt x="9136" y="15434"/>
                    <a:pt x="9136" y="15451"/>
                  </a:cubicBezTo>
                  <a:lnTo>
                    <a:pt x="9118" y="15451"/>
                  </a:lnTo>
                  <a:lnTo>
                    <a:pt x="9118" y="15380"/>
                  </a:lnTo>
                  <a:cubicBezTo>
                    <a:pt x="9136" y="15239"/>
                    <a:pt x="9118" y="15097"/>
                    <a:pt x="9118" y="14937"/>
                  </a:cubicBezTo>
                  <a:cubicBezTo>
                    <a:pt x="9100" y="14760"/>
                    <a:pt x="9100" y="14582"/>
                    <a:pt x="9100" y="14387"/>
                  </a:cubicBezTo>
                  <a:cubicBezTo>
                    <a:pt x="9100" y="14387"/>
                    <a:pt x="9100" y="14369"/>
                    <a:pt x="9100" y="14369"/>
                  </a:cubicBezTo>
                  <a:cubicBezTo>
                    <a:pt x="9136" y="14263"/>
                    <a:pt x="9153" y="14157"/>
                    <a:pt x="9189" y="14050"/>
                  </a:cubicBezTo>
                  <a:close/>
                  <a:moveTo>
                    <a:pt x="14346" y="12109"/>
                  </a:moveTo>
                  <a:cubicBezTo>
                    <a:pt x="14352" y="12109"/>
                    <a:pt x="14356" y="12117"/>
                    <a:pt x="14368" y="12117"/>
                  </a:cubicBezTo>
                  <a:cubicBezTo>
                    <a:pt x="14368" y="12134"/>
                    <a:pt x="14368" y="12152"/>
                    <a:pt x="14386" y="12170"/>
                  </a:cubicBezTo>
                  <a:cubicBezTo>
                    <a:pt x="14439" y="12542"/>
                    <a:pt x="14457" y="12933"/>
                    <a:pt x="14404" y="13323"/>
                  </a:cubicBezTo>
                  <a:cubicBezTo>
                    <a:pt x="14386" y="13412"/>
                    <a:pt x="14368" y="13483"/>
                    <a:pt x="14350" y="13553"/>
                  </a:cubicBezTo>
                  <a:cubicBezTo>
                    <a:pt x="14226" y="13926"/>
                    <a:pt x="14049" y="14281"/>
                    <a:pt x="13765" y="14582"/>
                  </a:cubicBezTo>
                  <a:cubicBezTo>
                    <a:pt x="13659" y="14706"/>
                    <a:pt x="13517" y="14831"/>
                    <a:pt x="13392" y="14955"/>
                  </a:cubicBezTo>
                  <a:cubicBezTo>
                    <a:pt x="13180" y="15185"/>
                    <a:pt x="12967" y="15416"/>
                    <a:pt x="12772" y="15646"/>
                  </a:cubicBezTo>
                  <a:cubicBezTo>
                    <a:pt x="12754" y="15664"/>
                    <a:pt x="12736" y="15682"/>
                    <a:pt x="12736" y="15700"/>
                  </a:cubicBezTo>
                  <a:lnTo>
                    <a:pt x="12718" y="15700"/>
                  </a:lnTo>
                  <a:cubicBezTo>
                    <a:pt x="12718" y="15664"/>
                    <a:pt x="12736" y="15646"/>
                    <a:pt x="12736" y="15611"/>
                  </a:cubicBezTo>
                  <a:cubicBezTo>
                    <a:pt x="12914" y="15168"/>
                    <a:pt x="13055" y="14706"/>
                    <a:pt x="13162" y="14227"/>
                  </a:cubicBezTo>
                  <a:cubicBezTo>
                    <a:pt x="13197" y="14050"/>
                    <a:pt x="13268" y="13873"/>
                    <a:pt x="13357" y="13731"/>
                  </a:cubicBezTo>
                  <a:cubicBezTo>
                    <a:pt x="13499" y="13518"/>
                    <a:pt x="13641" y="13341"/>
                    <a:pt x="13800" y="13146"/>
                  </a:cubicBezTo>
                  <a:cubicBezTo>
                    <a:pt x="13818" y="13110"/>
                    <a:pt x="13854" y="13092"/>
                    <a:pt x="13871" y="13057"/>
                  </a:cubicBezTo>
                  <a:cubicBezTo>
                    <a:pt x="13865" y="13051"/>
                    <a:pt x="13862" y="13049"/>
                    <a:pt x="13858" y="13049"/>
                  </a:cubicBezTo>
                  <a:cubicBezTo>
                    <a:pt x="13852" y="13049"/>
                    <a:pt x="13848" y="13057"/>
                    <a:pt x="13836" y="13057"/>
                  </a:cubicBezTo>
                  <a:cubicBezTo>
                    <a:pt x="13836" y="13057"/>
                    <a:pt x="13818" y="13075"/>
                    <a:pt x="13818" y="13075"/>
                  </a:cubicBezTo>
                  <a:cubicBezTo>
                    <a:pt x="13623" y="13287"/>
                    <a:pt x="13446" y="13483"/>
                    <a:pt x="13304" y="13731"/>
                  </a:cubicBezTo>
                  <a:cubicBezTo>
                    <a:pt x="13286" y="13749"/>
                    <a:pt x="13268" y="13766"/>
                    <a:pt x="13251" y="13820"/>
                  </a:cubicBezTo>
                  <a:cubicBezTo>
                    <a:pt x="13251" y="13784"/>
                    <a:pt x="13251" y="13766"/>
                    <a:pt x="13251" y="13749"/>
                  </a:cubicBezTo>
                  <a:cubicBezTo>
                    <a:pt x="13286" y="13571"/>
                    <a:pt x="13322" y="13394"/>
                    <a:pt x="13375" y="13216"/>
                  </a:cubicBezTo>
                  <a:cubicBezTo>
                    <a:pt x="13375" y="13181"/>
                    <a:pt x="13375" y="13146"/>
                    <a:pt x="13375" y="13092"/>
                  </a:cubicBezTo>
                  <a:cubicBezTo>
                    <a:pt x="13304" y="13341"/>
                    <a:pt x="13233" y="13553"/>
                    <a:pt x="13197" y="13784"/>
                  </a:cubicBezTo>
                  <a:cubicBezTo>
                    <a:pt x="13144" y="13997"/>
                    <a:pt x="13091" y="14227"/>
                    <a:pt x="13020" y="14458"/>
                  </a:cubicBezTo>
                  <a:cubicBezTo>
                    <a:pt x="12985" y="14405"/>
                    <a:pt x="12985" y="14334"/>
                    <a:pt x="12967" y="14281"/>
                  </a:cubicBezTo>
                  <a:cubicBezTo>
                    <a:pt x="12949" y="14227"/>
                    <a:pt x="12931" y="14174"/>
                    <a:pt x="12914" y="14121"/>
                  </a:cubicBezTo>
                  <a:cubicBezTo>
                    <a:pt x="12896" y="14050"/>
                    <a:pt x="12878" y="13997"/>
                    <a:pt x="12860" y="13944"/>
                  </a:cubicBezTo>
                  <a:cubicBezTo>
                    <a:pt x="12843" y="13890"/>
                    <a:pt x="12825" y="13837"/>
                    <a:pt x="12807" y="13784"/>
                  </a:cubicBezTo>
                  <a:cubicBezTo>
                    <a:pt x="12772" y="13731"/>
                    <a:pt x="12754" y="13678"/>
                    <a:pt x="12718" y="13607"/>
                  </a:cubicBezTo>
                  <a:lnTo>
                    <a:pt x="12718" y="13607"/>
                  </a:lnTo>
                  <a:cubicBezTo>
                    <a:pt x="12701" y="13642"/>
                    <a:pt x="12736" y="13678"/>
                    <a:pt x="12736" y="13695"/>
                  </a:cubicBezTo>
                  <a:cubicBezTo>
                    <a:pt x="12807" y="13926"/>
                    <a:pt x="12878" y="14139"/>
                    <a:pt x="12931" y="14369"/>
                  </a:cubicBezTo>
                  <a:cubicBezTo>
                    <a:pt x="12949" y="14405"/>
                    <a:pt x="12949" y="14440"/>
                    <a:pt x="12949" y="14458"/>
                  </a:cubicBezTo>
                  <a:cubicBezTo>
                    <a:pt x="12985" y="14565"/>
                    <a:pt x="12985" y="14635"/>
                    <a:pt x="12949" y="14724"/>
                  </a:cubicBezTo>
                  <a:cubicBezTo>
                    <a:pt x="12860" y="14955"/>
                    <a:pt x="12772" y="15168"/>
                    <a:pt x="12683" y="15380"/>
                  </a:cubicBezTo>
                  <a:cubicBezTo>
                    <a:pt x="12683" y="15416"/>
                    <a:pt x="12665" y="15434"/>
                    <a:pt x="12648" y="15469"/>
                  </a:cubicBezTo>
                  <a:cubicBezTo>
                    <a:pt x="12648" y="15451"/>
                    <a:pt x="12648" y="15451"/>
                    <a:pt x="12648" y="15434"/>
                  </a:cubicBezTo>
                  <a:cubicBezTo>
                    <a:pt x="12665" y="15061"/>
                    <a:pt x="12612" y="14689"/>
                    <a:pt x="12506" y="14334"/>
                  </a:cubicBezTo>
                  <a:cubicBezTo>
                    <a:pt x="12452" y="14121"/>
                    <a:pt x="12399" y="13890"/>
                    <a:pt x="12364" y="13678"/>
                  </a:cubicBezTo>
                  <a:cubicBezTo>
                    <a:pt x="12328" y="13500"/>
                    <a:pt x="12328" y="13305"/>
                    <a:pt x="12328" y="13110"/>
                  </a:cubicBezTo>
                  <a:cubicBezTo>
                    <a:pt x="12346" y="13092"/>
                    <a:pt x="12346" y="13057"/>
                    <a:pt x="12346" y="13021"/>
                  </a:cubicBezTo>
                  <a:cubicBezTo>
                    <a:pt x="12346" y="13021"/>
                    <a:pt x="12364" y="13004"/>
                    <a:pt x="12364" y="13004"/>
                  </a:cubicBezTo>
                  <a:cubicBezTo>
                    <a:pt x="12399" y="12986"/>
                    <a:pt x="12435" y="12986"/>
                    <a:pt x="12452" y="12968"/>
                  </a:cubicBezTo>
                  <a:cubicBezTo>
                    <a:pt x="12807" y="12862"/>
                    <a:pt x="13144" y="12702"/>
                    <a:pt x="13446" y="12489"/>
                  </a:cubicBezTo>
                  <a:cubicBezTo>
                    <a:pt x="13588" y="12383"/>
                    <a:pt x="13747" y="12276"/>
                    <a:pt x="13925" y="12223"/>
                  </a:cubicBezTo>
                  <a:cubicBezTo>
                    <a:pt x="14067" y="12170"/>
                    <a:pt x="14191" y="12134"/>
                    <a:pt x="14333" y="12117"/>
                  </a:cubicBezTo>
                  <a:cubicBezTo>
                    <a:pt x="14338" y="12111"/>
                    <a:pt x="14342" y="12109"/>
                    <a:pt x="14346" y="12109"/>
                  </a:cubicBezTo>
                  <a:close/>
                  <a:moveTo>
                    <a:pt x="20771" y="11833"/>
                  </a:moveTo>
                  <a:cubicBezTo>
                    <a:pt x="20789" y="11851"/>
                    <a:pt x="20789" y="11868"/>
                    <a:pt x="20771" y="11886"/>
                  </a:cubicBezTo>
                  <a:cubicBezTo>
                    <a:pt x="20718" y="11939"/>
                    <a:pt x="20665" y="12010"/>
                    <a:pt x="20594" y="12081"/>
                  </a:cubicBezTo>
                  <a:cubicBezTo>
                    <a:pt x="20523" y="12152"/>
                    <a:pt x="20452" y="12223"/>
                    <a:pt x="20381" y="12294"/>
                  </a:cubicBezTo>
                  <a:cubicBezTo>
                    <a:pt x="20257" y="12418"/>
                    <a:pt x="20150" y="12542"/>
                    <a:pt x="20044" y="12684"/>
                  </a:cubicBezTo>
                  <a:cubicBezTo>
                    <a:pt x="19920" y="12879"/>
                    <a:pt x="19849" y="13092"/>
                    <a:pt x="19867" y="13323"/>
                  </a:cubicBezTo>
                  <a:cubicBezTo>
                    <a:pt x="19867" y="13500"/>
                    <a:pt x="19867" y="13678"/>
                    <a:pt x="19831" y="13837"/>
                  </a:cubicBezTo>
                  <a:cubicBezTo>
                    <a:pt x="19813" y="13944"/>
                    <a:pt x="19813" y="14068"/>
                    <a:pt x="19778" y="14174"/>
                  </a:cubicBezTo>
                  <a:cubicBezTo>
                    <a:pt x="19760" y="14281"/>
                    <a:pt x="19707" y="14387"/>
                    <a:pt x="19654" y="14494"/>
                  </a:cubicBezTo>
                  <a:cubicBezTo>
                    <a:pt x="19423" y="14902"/>
                    <a:pt x="19139" y="15239"/>
                    <a:pt x="18767" y="15540"/>
                  </a:cubicBezTo>
                  <a:cubicBezTo>
                    <a:pt x="18483" y="15771"/>
                    <a:pt x="18146" y="15930"/>
                    <a:pt x="17791" y="16037"/>
                  </a:cubicBezTo>
                  <a:cubicBezTo>
                    <a:pt x="17472" y="16125"/>
                    <a:pt x="17171" y="16196"/>
                    <a:pt x="16851" y="16250"/>
                  </a:cubicBezTo>
                  <a:cubicBezTo>
                    <a:pt x="16621" y="16267"/>
                    <a:pt x="16390" y="16285"/>
                    <a:pt x="16160" y="16321"/>
                  </a:cubicBezTo>
                  <a:cubicBezTo>
                    <a:pt x="15911" y="16338"/>
                    <a:pt x="15681" y="16356"/>
                    <a:pt x="15432" y="16374"/>
                  </a:cubicBezTo>
                  <a:cubicBezTo>
                    <a:pt x="15415" y="16374"/>
                    <a:pt x="15397" y="16374"/>
                    <a:pt x="15344" y="16391"/>
                  </a:cubicBezTo>
                  <a:cubicBezTo>
                    <a:pt x="15379" y="16356"/>
                    <a:pt x="15379" y="16356"/>
                    <a:pt x="15397" y="16356"/>
                  </a:cubicBezTo>
                  <a:cubicBezTo>
                    <a:pt x="15681" y="16196"/>
                    <a:pt x="15982" y="16037"/>
                    <a:pt x="16248" y="15859"/>
                  </a:cubicBezTo>
                  <a:cubicBezTo>
                    <a:pt x="16355" y="15806"/>
                    <a:pt x="16479" y="15771"/>
                    <a:pt x="16603" y="15753"/>
                  </a:cubicBezTo>
                  <a:cubicBezTo>
                    <a:pt x="16727" y="15735"/>
                    <a:pt x="16851" y="15735"/>
                    <a:pt x="16993" y="15717"/>
                  </a:cubicBezTo>
                  <a:cubicBezTo>
                    <a:pt x="17188" y="15700"/>
                    <a:pt x="17366" y="15700"/>
                    <a:pt x="17561" y="15682"/>
                  </a:cubicBezTo>
                  <a:cubicBezTo>
                    <a:pt x="17649" y="15664"/>
                    <a:pt x="17756" y="15664"/>
                    <a:pt x="17827" y="15629"/>
                  </a:cubicBezTo>
                  <a:cubicBezTo>
                    <a:pt x="17614" y="15629"/>
                    <a:pt x="17401" y="15646"/>
                    <a:pt x="17188" y="15664"/>
                  </a:cubicBezTo>
                  <a:cubicBezTo>
                    <a:pt x="16958" y="15664"/>
                    <a:pt x="16745" y="15682"/>
                    <a:pt x="16514" y="15717"/>
                  </a:cubicBezTo>
                  <a:cubicBezTo>
                    <a:pt x="16532" y="15700"/>
                    <a:pt x="16550" y="15682"/>
                    <a:pt x="16567" y="15664"/>
                  </a:cubicBezTo>
                  <a:cubicBezTo>
                    <a:pt x="16745" y="15558"/>
                    <a:pt x="16922" y="15434"/>
                    <a:pt x="17117" y="15309"/>
                  </a:cubicBezTo>
                  <a:cubicBezTo>
                    <a:pt x="17171" y="15274"/>
                    <a:pt x="17242" y="15239"/>
                    <a:pt x="17312" y="15203"/>
                  </a:cubicBezTo>
                  <a:cubicBezTo>
                    <a:pt x="17490" y="15150"/>
                    <a:pt x="17667" y="15097"/>
                    <a:pt x="17845" y="15043"/>
                  </a:cubicBezTo>
                  <a:cubicBezTo>
                    <a:pt x="18253" y="14919"/>
                    <a:pt x="18643" y="14813"/>
                    <a:pt x="19033" y="14671"/>
                  </a:cubicBezTo>
                  <a:cubicBezTo>
                    <a:pt x="19086" y="14653"/>
                    <a:pt x="19122" y="14635"/>
                    <a:pt x="19157" y="14618"/>
                  </a:cubicBezTo>
                  <a:lnTo>
                    <a:pt x="19157" y="14618"/>
                  </a:lnTo>
                  <a:cubicBezTo>
                    <a:pt x="19033" y="14635"/>
                    <a:pt x="18909" y="14671"/>
                    <a:pt x="18802" y="14706"/>
                  </a:cubicBezTo>
                  <a:cubicBezTo>
                    <a:pt x="18678" y="14742"/>
                    <a:pt x="18572" y="14777"/>
                    <a:pt x="18448" y="14813"/>
                  </a:cubicBezTo>
                  <a:cubicBezTo>
                    <a:pt x="18341" y="14848"/>
                    <a:pt x="18217" y="14884"/>
                    <a:pt x="18093" y="14919"/>
                  </a:cubicBezTo>
                  <a:cubicBezTo>
                    <a:pt x="17986" y="14955"/>
                    <a:pt x="17862" y="14990"/>
                    <a:pt x="17756" y="15008"/>
                  </a:cubicBezTo>
                  <a:cubicBezTo>
                    <a:pt x="17632" y="15043"/>
                    <a:pt x="17525" y="15079"/>
                    <a:pt x="17401" y="15097"/>
                  </a:cubicBezTo>
                  <a:cubicBezTo>
                    <a:pt x="17401" y="15097"/>
                    <a:pt x="17419" y="15079"/>
                    <a:pt x="17437" y="15079"/>
                  </a:cubicBezTo>
                  <a:cubicBezTo>
                    <a:pt x="17667" y="14902"/>
                    <a:pt x="17862" y="14706"/>
                    <a:pt x="18075" y="14511"/>
                  </a:cubicBezTo>
                  <a:cubicBezTo>
                    <a:pt x="18270" y="14334"/>
                    <a:pt x="18465" y="14157"/>
                    <a:pt x="18643" y="13961"/>
                  </a:cubicBezTo>
                  <a:cubicBezTo>
                    <a:pt x="18802" y="13820"/>
                    <a:pt x="18962" y="13660"/>
                    <a:pt x="19104" y="13500"/>
                  </a:cubicBezTo>
                  <a:cubicBezTo>
                    <a:pt x="19139" y="13465"/>
                    <a:pt x="19157" y="13447"/>
                    <a:pt x="19157" y="13412"/>
                  </a:cubicBezTo>
                  <a:lnTo>
                    <a:pt x="19157" y="13412"/>
                  </a:lnTo>
                  <a:cubicBezTo>
                    <a:pt x="19122" y="13429"/>
                    <a:pt x="19086" y="13483"/>
                    <a:pt x="19033" y="13518"/>
                  </a:cubicBezTo>
                  <a:cubicBezTo>
                    <a:pt x="18998" y="13553"/>
                    <a:pt x="18962" y="13589"/>
                    <a:pt x="18909" y="13624"/>
                  </a:cubicBezTo>
                  <a:cubicBezTo>
                    <a:pt x="18873" y="13678"/>
                    <a:pt x="18838" y="13713"/>
                    <a:pt x="18802" y="13749"/>
                  </a:cubicBezTo>
                  <a:cubicBezTo>
                    <a:pt x="18749" y="13784"/>
                    <a:pt x="18714" y="13820"/>
                    <a:pt x="18678" y="13873"/>
                  </a:cubicBezTo>
                  <a:cubicBezTo>
                    <a:pt x="18643" y="13908"/>
                    <a:pt x="18590" y="13944"/>
                    <a:pt x="18554" y="13979"/>
                  </a:cubicBezTo>
                  <a:cubicBezTo>
                    <a:pt x="18519" y="14015"/>
                    <a:pt x="18483" y="14050"/>
                    <a:pt x="18430" y="14086"/>
                  </a:cubicBezTo>
                  <a:cubicBezTo>
                    <a:pt x="18394" y="14121"/>
                    <a:pt x="18359" y="14174"/>
                    <a:pt x="18306" y="14210"/>
                  </a:cubicBezTo>
                  <a:cubicBezTo>
                    <a:pt x="18270" y="14245"/>
                    <a:pt x="18235" y="14281"/>
                    <a:pt x="18182" y="14316"/>
                  </a:cubicBezTo>
                  <a:cubicBezTo>
                    <a:pt x="18164" y="14281"/>
                    <a:pt x="18199" y="14263"/>
                    <a:pt x="18199" y="14245"/>
                  </a:cubicBezTo>
                  <a:cubicBezTo>
                    <a:pt x="18341" y="13997"/>
                    <a:pt x="18465" y="13749"/>
                    <a:pt x="18554" y="13465"/>
                  </a:cubicBezTo>
                  <a:cubicBezTo>
                    <a:pt x="18572" y="13447"/>
                    <a:pt x="18572" y="13412"/>
                    <a:pt x="18572" y="13394"/>
                  </a:cubicBezTo>
                  <a:lnTo>
                    <a:pt x="18572" y="13394"/>
                  </a:lnTo>
                  <a:cubicBezTo>
                    <a:pt x="18572" y="13394"/>
                    <a:pt x="18554" y="13412"/>
                    <a:pt x="18554" y="13429"/>
                  </a:cubicBezTo>
                  <a:cubicBezTo>
                    <a:pt x="18501" y="13518"/>
                    <a:pt x="18465" y="13624"/>
                    <a:pt x="18430" y="13713"/>
                  </a:cubicBezTo>
                  <a:cubicBezTo>
                    <a:pt x="18341" y="13873"/>
                    <a:pt x="18253" y="14050"/>
                    <a:pt x="18164" y="14210"/>
                  </a:cubicBezTo>
                  <a:cubicBezTo>
                    <a:pt x="18111" y="14298"/>
                    <a:pt x="18040" y="14405"/>
                    <a:pt x="17969" y="14494"/>
                  </a:cubicBezTo>
                  <a:cubicBezTo>
                    <a:pt x="17951" y="14529"/>
                    <a:pt x="17916" y="14565"/>
                    <a:pt x="17880" y="14582"/>
                  </a:cubicBezTo>
                  <a:cubicBezTo>
                    <a:pt x="17579" y="14848"/>
                    <a:pt x="17242" y="15079"/>
                    <a:pt x="16905" y="15292"/>
                  </a:cubicBezTo>
                  <a:cubicBezTo>
                    <a:pt x="16851" y="15327"/>
                    <a:pt x="16798" y="15363"/>
                    <a:pt x="16745" y="15398"/>
                  </a:cubicBezTo>
                  <a:cubicBezTo>
                    <a:pt x="16727" y="15398"/>
                    <a:pt x="16727" y="15398"/>
                    <a:pt x="16727" y="15416"/>
                  </a:cubicBezTo>
                  <a:cubicBezTo>
                    <a:pt x="16709" y="15380"/>
                    <a:pt x="16727" y="15380"/>
                    <a:pt x="16727" y="15363"/>
                  </a:cubicBezTo>
                  <a:cubicBezTo>
                    <a:pt x="16745" y="15363"/>
                    <a:pt x="16745" y="15345"/>
                    <a:pt x="16763" y="15345"/>
                  </a:cubicBezTo>
                  <a:cubicBezTo>
                    <a:pt x="17064" y="15008"/>
                    <a:pt x="17277" y="14635"/>
                    <a:pt x="17437" y="14210"/>
                  </a:cubicBezTo>
                  <a:cubicBezTo>
                    <a:pt x="17454" y="14174"/>
                    <a:pt x="17472" y="14121"/>
                    <a:pt x="17472" y="14068"/>
                  </a:cubicBezTo>
                  <a:lnTo>
                    <a:pt x="17472" y="14068"/>
                  </a:lnTo>
                  <a:cubicBezTo>
                    <a:pt x="17454" y="14103"/>
                    <a:pt x="17437" y="14139"/>
                    <a:pt x="17419" y="14174"/>
                  </a:cubicBezTo>
                  <a:cubicBezTo>
                    <a:pt x="17330" y="14352"/>
                    <a:pt x="17242" y="14529"/>
                    <a:pt x="17153" y="14706"/>
                  </a:cubicBezTo>
                  <a:cubicBezTo>
                    <a:pt x="17064" y="14848"/>
                    <a:pt x="16993" y="14972"/>
                    <a:pt x="16887" y="15097"/>
                  </a:cubicBezTo>
                  <a:cubicBezTo>
                    <a:pt x="16780" y="15221"/>
                    <a:pt x="16674" y="15345"/>
                    <a:pt x="16567" y="15469"/>
                  </a:cubicBezTo>
                  <a:cubicBezTo>
                    <a:pt x="16532" y="15522"/>
                    <a:pt x="16479" y="15558"/>
                    <a:pt x="16443" y="15576"/>
                  </a:cubicBezTo>
                  <a:cubicBezTo>
                    <a:pt x="16160" y="15735"/>
                    <a:pt x="15876" y="15895"/>
                    <a:pt x="15592" y="16054"/>
                  </a:cubicBezTo>
                  <a:cubicBezTo>
                    <a:pt x="15574" y="16054"/>
                    <a:pt x="15556" y="16072"/>
                    <a:pt x="15556" y="16072"/>
                  </a:cubicBezTo>
                  <a:lnTo>
                    <a:pt x="15539" y="16072"/>
                  </a:lnTo>
                  <a:cubicBezTo>
                    <a:pt x="15556" y="16054"/>
                    <a:pt x="15556" y="16037"/>
                    <a:pt x="15556" y="16037"/>
                  </a:cubicBezTo>
                  <a:cubicBezTo>
                    <a:pt x="15805" y="15806"/>
                    <a:pt x="16018" y="15558"/>
                    <a:pt x="16195" y="15274"/>
                  </a:cubicBezTo>
                  <a:cubicBezTo>
                    <a:pt x="16355" y="15079"/>
                    <a:pt x="16479" y="14866"/>
                    <a:pt x="16603" y="14653"/>
                  </a:cubicBezTo>
                  <a:cubicBezTo>
                    <a:pt x="16763" y="14352"/>
                    <a:pt x="16958" y="14068"/>
                    <a:pt x="17153" y="13784"/>
                  </a:cubicBezTo>
                  <a:cubicBezTo>
                    <a:pt x="17206" y="13731"/>
                    <a:pt x="17242" y="13678"/>
                    <a:pt x="17277" y="13624"/>
                  </a:cubicBezTo>
                  <a:cubicBezTo>
                    <a:pt x="17508" y="13323"/>
                    <a:pt x="17791" y="13092"/>
                    <a:pt x="18093" y="12897"/>
                  </a:cubicBezTo>
                  <a:cubicBezTo>
                    <a:pt x="18465" y="12649"/>
                    <a:pt x="18856" y="12489"/>
                    <a:pt x="19264" y="12365"/>
                  </a:cubicBezTo>
                  <a:cubicBezTo>
                    <a:pt x="19494" y="12294"/>
                    <a:pt x="19725" y="12223"/>
                    <a:pt x="19955" y="12152"/>
                  </a:cubicBezTo>
                  <a:cubicBezTo>
                    <a:pt x="20239" y="12081"/>
                    <a:pt x="20523" y="11993"/>
                    <a:pt x="20771" y="11833"/>
                  </a:cubicBezTo>
                  <a:close/>
                  <a:moveTo>
                    <a:pt x="9082" y="14565"/>
                  </a:moveTo>
                  <a:cubicBezTo>
                    <a:pt x="9082" y="14671"/>
                    <a:pt x="9082" y="14760"/>
                    <a:pt x="9082" y="14848"/>
                  </a:cubicBezTo>
                  <a:cubicBezTo>
                    <a:pt x="9100" y="15061"/>
                    <a:pt x="9100" y="15274"/>
                    <a:pt x="9082" y="15469"/>
                  </a:cubicBezTo>
                  <a:cubicBezTo>
                    <a:pt x="9082" y="15611"/>
                    <a:pt x="9065" y="15735"/>
                    <a:pt x="9029" y="15859"/>
                  </a:cubicBezTo>
                  <a:cubicBezTo>
                    <a:pt x="8869" y="16480"/>
                    <a:pt x="8692" y="17101"/>
                    <a:pt x="8497" y="17722"/>
                  </a:cubicBezTo>
                  <a:cubicBezTo>
                    <a:pt x="8497" y="17757"/>
                    <a:pt x="8479" y="17775"/>
                    <a:pt x="8461" y="17810"/>
                  </a:cubicBezTo>
                  <a:cubicBezTo>
                    <a:pt x="8461" y="17793"/>
                    <a:pt x="8461" y="17793"/>
                    <a:pt x="8461" y="17775"/>
                  </a:cubicBezTo>
                  <a:cubicBezTo>
                    <a:pt x="8444" y="17544"/>
                    <a:pt x="8426" y="17332"/>
                    <a:pt x="8426" y="17101"/>
                  </a:cubicBezTo>
                  <a:cubicBezTo>
                    <a:pt x="8426" y="17048"/>
                    <a:pt x="8426" y="16977"/>
                    <a:pt x="8444" y="16924"/>
                  </a:cubicBezTo>
                  <a:cubicBezTo>
                    <a:pt x="8657" y="16196"/>
                    <a:pt x="8852" y="15451"/>
                    <a:pt x="9029" y="14706"/>
                  </a:cubicBezTo>
                  <a:cubicBezTo>
                    <a:pt x="9047" y="14671"/>
                    <a:pt x="9047" y="14618"/>
                    <a:pt x="9065" y="14565"/>
                  </a:cubicBezTo>
                  <a:close/>
                  <a:moveTo>
                    <a:pt x="12612" y="15788"/>
                  </a:moveTo>
                  <a:cubicBezTo>
                    <a:pt x="12577" y="15913"/>
                    <a:pt x="12523" y="16019"/>
                    <a:pt x="12470" y="16143"/>
                  </a:cubicBezTo>
                  <a:cubicBezTo>
                    <a:pt x="12417" y="16267"/>
                    <a:pt x="12364" y="16374"/>
                    <a:pt x="12311" y="16498"/>
                  </a:cubicBezTo>
                  <a:cubicBezTo>
                    <a:pt x="12257" y="16604"/>
                    <a:pt x="12204" y="16728"/>
                    <a:pt x="12133" y="16853"/>
                  </a:cubicBezTo>
                  <a:cubicBezTo>
                    <a:pt x="12080" y="16959"/>
                    <a:pt x="12009" y="17065"/>
                    <a:pt x="11956" y="17172"/>
                  </a:cubicBezTo>
                  <a:cubicBezTo>
                    <a:pt x="11885" y="17278"/>
                    <a:pt x="11814" y="17385"/>
                    <a:pt x="11761" y="17509"/>
                  </a:cubicBezTo>
                  <a:cubicBezTo>
                    <a:pt x="11849" y="17509"/>
                    <a:pt x="11920" y="17473"/>
                    <a:pt x="11991" y="17438"/>
                  </a:cubicBezTo>
                  <a:cubicBezTo>
                    <a:pt x="12062" y="17420"/>
                    <a:pt x="12151" y="17385"/>
                    <a:pt x="12222" y="17367"/>
                  </a:cubicBezTo>
                  <a:cubicBezTo>
                    <a:pt x="12311" y="17332"/>
                    <a:pt x="12381" y="17314"/>
                    <a:pt x="12452" y="17296"/>
                  </a:cubicBezTo>
                  <a:cubicBezTo>
                    <a:pt x="12470" y="17296"/>
                    <a:pt x="12470" y="17296"/>
                    <a:pt x="12488" y="17314"/>
                  </a:cubicBezTo>
                  <a:cubicBezTo>
                    <a:pt x="12488" y="17314"/>
                    <a:pt x="12506" y="17314"/>
                    <a:pt x="12523" y="17296"/>
                  </a:cubicBezTo>
                  <a:cubicBezTo>
                    <a:pt x="12577" y="17261"/>
                    <a:pt x="12648" y="17243"/>
                    <a:pt x="12718" y="17207"/>
                  </a:cubicBezTo>
                  <a:cubicBezTo>
                    <a:pt x="13038" y="17119"/>
                    <a:pt x="13375" y="17030"/>
                    <a:pt x="13694" y="16924"/>
                  </a:cubicBezTo>
                  <a:cubicBezTo>
                    <a:pt x="14244" y="16764"/>
                    <a:pt x="14776" y="16533"/>
                    <a:pt x="15290" y="16303"/>
                  </a:cubicBezTo>
                  <a:cubicBezTo>
                    <a:pt x="15326" y="16285"/>
                    <a:pt x="15344" y="16267"/>
                    <a:pt x="15397" y="16250"/>
                  </a:cubicBezTo>
                  <a:lnTo>
                    <a:pt x="15397" y="16250"/>
                  </a:lnTo>
                  <a:cubicBezTo>
                    <a:pt x="15379" y="16285"/>
                    <a:pt x="15344" y="16285"/>
                    <a:pt x="15326" y="16303"/>
                  </a:cubicBezTo>
                  <a:cubicBezTo>
                    <a:pt x="15060" y="16445"/>
                    <a:pt x="14794" y="16569"/>
                    <a:pt x="14510" y="16675"/>
                  </a:cubicBezTo>
                  <a:cubicBezTo>
                    <a:pt x="14013" y="16888"/>
                    <a:pt x="13499" y="17065"/>
                    <a:pt x="12985" y="17225"/>
                  </a:cubicBezTo>
                  <a:cubicBezTo>
                    <a:pt x="12825" y="17261"/>
                    <a:pt x="12665" y="17332"/>
                    <a:pt x="12488" y="17367"/>
                  </a:cubicBezTo>
                  <a:cubicBezTo>
                    <a:pt x="12470" y="17385"/>
                    <a:pt x="12435" y="17385"/>
                    <a:pt x="12417" y="17402"/>
                  </a:cubicBezTo>
                  <a:cubicBezTo>
                    <a:pt x="12417" y="17385"/>
                    <a:pt x="12417" y="17367"/>
                    <a:pt x="12417" y="17367"/>
                  </a:cubicBezTo>
                  <a:cubicBezTo>
                    <a:pt x="12399" y="17367"/>
                    <a:pt x="12381" y="17367"/>
                    <a:pt x="12364" y="17385"/>
                  </a:cubicBezTo>
                  <a:cubicBezTo>
                    <a:pt x="12328" y="17420"/>
                    <a:pt x="12275" y="17456"/>
                    <a:pt x="12222" y="17473"/>
                  </a:cubicBezTo>
                  <a:cubicBezTo>
                    <a:pt x="11654" y="17669"/>
                    <a:pt x="11122" y="17935"/>
                    <a:pt x="10608" y="18218"/>
                  </a:cubicBezTo>
                  <a:lnTo>
                    <a:pt x="10501" y="18272"/>
                  </a:lnTo>
                  <a:cubicBezTo>
                    <a:pt x="10484" y="18254"/>
                    <a:pt x="10501" y="18254"/>
                    <a:pt x="10519" y="18236"/>
                  </a:cubicBezTo>
                  <a:cubicBezTo>
                    <a:pt x="10519" y="18218"/>
                    <a:pt x="10537" y="18218"/>
                    <a:pt x="10555" y="18201"/>
                  </a:cubicBezTo>
                  <a:cubicBezTo>
                    <a:pt x="10767" y="17970"/>
                    <a:pt x="10785" y="17970"/>
                    <a:pt x="11051" y="17828"/>
                  </a:cubicBezTo>
                  <a:cubicBezTo>
                    <a:pt x="11211" y="17757"/>
                    <a:pt x="11370" y="17686"/>
                    <a:pt x="11530" y="17615"/>
                  </a:cubicBezTo>
                  <a:cubicBezTo>
                    <a:pt x="11601" y="17598"/>
                    <a:pt x="11636" y="17562"/>
                    <a:pt x="11672" y="17509"/>
                  </a:cubicBezTo>
                  <a:cubicBezTo>
                    <a:pt x="12027" y="16977"/>
                    <a:pt x="12311" y="16427"/>
                    <a:pt x="12577" y="15859"/>
                  </a:cubicBezTo>
                  <a:cubicBezTo>
                    <a:pt x="12577" y="15824"/>
                    <a:pt x="12594" y="15806"/>
                    <a:pt x="12612" y="15788"/>
                  </a:cubicBezTo>
                  <a:close/>
                  <a:moveTo>
                    <a:pt x="10679" y="18023"/>
                  </a:moveTo>
                  <a:cubicBezTo>
                    <a:pt x="10661" y="18041"/>
                    <a:pt x="10661" y="18059"/>
                    <a:pt x="10661" y="18059"/>
                  </a:cubicBezTo>
                  <a:cubicBezTo>
                    <a:pt x="10572" y="18147"/>
                    <a:pt x="10501" y="18236"/>
                    <a:pt x="10413" y="18325"/>
                  </a:cubicBezTo>
                  <a:cubicBezTo>
                    <a:pt x="10359" y="18378"/>
                    <a:pt x="10288" y="18414"/>
                    <a:pt x="10200" y="18449"/>
                  </a:cubicBezTo>
                  <a:cubicBezTo>
                    <a:pt x="10217" y="18431"/>
                    <a:pt x="10217" y="18414"/>
                    <a:pt x="10217" y="18396"/>
                  </a:cubicBezTo>
                  <a:lnTo>
                    <a:pt x="10217" y="18396"/>
                  </a:lnTo>
                  <a:cubicBezTo>
                    <a:pt x="10182" y="18414"/>
                    <a:pt x="10164" y="18449"/>
                    <a:pt x="10147" y="18467"/>
                  </a:cubicBezTo>
                  <a:cubicBezTo>
                    <a:pt x="10111" y="18502"/>
                    <a:pt x="10076" y="18538"/>
                    <a:pt x="10040" y="18573"/>
                  </a:cubicBezTo>
                  <a:cubicBezTo>
                    <a:pt x="9668" y="18804"/>
                    <a:pt x="9313" y="19052"/>
                    <a:pt x="8994" y="19318"/>
                  </a:cubicBezTo>
                  <a:cubicBezTo>
                    <a:pt x="8976" y="19336"/>
                    <a:pt x="8958" y="19354"/>
                    <a:pt x="8940" y="19354"/>
                  </a:cubicBezTo>
                  <a:cubicBezTo>
                    <a:pt x="8940" y="19354"/>
                    <a:pt x="8940" y="19336"/>
                    <a:pt x="8940" y="19336"/>
                  </a:cubicBezTo>
                  <a:cubicBezTo>
                    <a:pt x="9065" y="19158"/>
                    <a:pt x="9189" y="18999"/>
                    <a:pt x="9331" y="18857"/>
                  </a:cubicBezTo>
                  <a:cubicBezTo>
                    <a:pt x="9384" y="18821"/>
                    <a:pt x="9419" y="18786"/>
                    <a:pt x="9473" y="18751"/>
                  </a:cubicBezTo>
                  <a:cubicBezTo>
                    <a:pt x="9739" y="18555"/>
                    <a:pt x="10022" y="18378"/>
                    <a:pt x="10306" y="18218"/>
                  </a:cubicBezTo>
                  <a:cubicBezTo>
                    <a:pt x="10324" y="18218"/>
                    <a:pt x="10342" y="18201"/>
                    <a:pt x="10359" y="18201"/>
                  </a:cubicBezTo>
                  <a:cubicBezTo>
                    <a:pt x="10359" y="18218"/>
                    <a:pt x="10359" y="18218"/>
                    <a:pt x="10359" y="18236"/>
                  </a:cubicBezTo>
                  <a:cubicBezTo>
                    <a:pt x="10395" y="18236"/>
                    <a:pt x="10413" y="18201"/>
                    <a:pt x="10430" y="18183"/>
                  </a:cubicBezTo>
                  <a:cubicBezTo>
                    <a:pt x="10501" y="18112"/>
                    <a:pt x="10572" y="18077"/>
                    <a:pt x="10679" y="18023"/>
                  </a:cubicBezTo>
                  <a:close/>
                  <a:moveTo>
                    <a:pt x="9827" y="12312"/>
                  </a:moveTo>
                  <a:cubicBezTo>
                    <a:pt x="9845" y="12330"/>
                    <a:pt x="9863" y="12347"/>
                    <a:pt x="9880" y="12347"/>
                  </a:cubicBezTo>
                  <a:cubicBezTo>
                    <a:pt x="9987" y="12436"/>
                    <a:pt x="10093" y="12525"/>
                    <a:pt x="10200" y="12613"/>
                  </a:cubicBezTo>
                  <a:cubicBezTo>
                    <a:pt x="10288" y="12684"/>
                    <a:pt x="10377" y="12720"/>
                    <a:pt x="10484" y="12755"/>
                  </a:cubicBezTo>
                  <a:cubicBezTo>
                    <a:pt x="10750" y="12862"/>
                    <a:pt x="11016" y="12950"/>
                    <a:pt x="11299" y="12986"/>
                  </a:cubicBezTo>
                  <a:cubicBezTo>
                    <a:pt x="11494" y="13020"/>
                    <a:pt x="11682" y="13040"/>
                    <a:pt x="11871" y="13040"/>
                  </a:cubicBezTo>
                  <a:cubicBezTo>
                    <a:pt x="11975" y="13040"/>
                    <a:pt x="12080" y="13034"/>
                    <a:pt x="12186" y="13021"/>
                  </a:cubicBezTo>
                  <a:lnTo>
                    <a:pt x="12257" y="13021"/>
                  </a:lnTo>
                  <a:cubicBezTo>
                    <a:pt x="12257" y="13039"/>
                    <a:pt x="12257" y="13057"/>
                    <a:pt x="12257" y="13092"/>
                  </a:cubicBezTo>
                  <a:cubicBezTo>
                    <a:pt x="12240" y="13376"/>
                    <a:pt x="12257" y="13660"/>
                    <a:pt x="12328" y="13926"/>
                  </a:cubicBezTo>
                  <a:cubicBezTo>
                    <a:pt x="12364" y="14121"/>
                    <a:pt x="12417" y="14316"/>
                    <a:pt x="12470" y="14511"/>
                  </a:cubicBezTo>
                  <a:cubicBezTo>
                    <a:pt x="12541" y="14831"/>
                    <a:pt x="12577" y="15150"/>
                    <a:pt x="12559" y="15487"/>
                  </a:cubicBezTo>
                  <a:cubicBezTo>
                    <a:pt x="12559" y="15771"/>
                    <a:pt x="12559" y="15717"/>
                    <a:pt x="12452" y="15948"/>
                  </a:cubicBezTo>
                  <a:cubicBezTo>
                    <a:pt x="12222" y="16427"/>
                    <a:pt x="11973" y="16906"/>
                    <a:pt x="11672" y="17349"/>
                  </a:cubicBezTo>
                  <a:cubicBezTo>
                    <a:pt x="11654" y="17385"/>
                    <a:pt x="11636" y="17420"/>
                    <a:pt x="11601" y="17456"/>
                  </a:cubicBezTo>
                  <a:cubicBezTo>
                    <a:pt x="11583" y="17509"/>
                    <a:pt x="11530" y="17544"/>
                    <a:pt x="11477" y="17562"/>
                  </a:cubicBezTo>
                  <a:cubicBezTo>
                    <a:pt x="10785" y="17864"/>
                    <a:pt x="10129" y="18218"/>
                    <a:pt x="9490" y="18644"/>
                  </a:cubicBezTo>
                  <a:cubicBezTo>
                    <a:pt x="8905" y="19034"/>
                    <a:pt x="8373" y="19478"/>
                    <a:pt x="7876" y="19974"/>
                  </a:cubicBezTo>
                  <a:cubicBezTo>
                    <a:pt x="7858" y="19992"/>
                    <a:pt x="7823" y="20028"/>
                    <a:pt x="7787" y="20063"/>
                  </a:cubicBezTo>
                  <a:cubicBezTo>
                    <a:pt x="7770" y="20028"/>
                    <a:pt x="7787" y="19992"/>
                    <a:pt x="7805" y="19974"/>
                  </a:cubicBezTo>
                  <a:cubicBezTo>
                    <a:pt x="7912" y="19673"/>
                    <a:pt x="8018" y="19389"/>
                    <a:pt x="8124" y="19088"/>
                  </a:cubicBezTo>
                  <a:cubicBezTo>
                    <a:pt x="8657" y="17615"/>
                    <a:pt x="9082" y="16108"/>
                    <a:pt x="9419" y="14565"/>
                  </a:cubicBezTo>
                  <a:cubicBezTo>
                    <a:pt x="9561" y="13961"/>
                    <a:pt x="9668" y="13341"/>
                    <a:pt x="9756" y="12738"/>
                  </a:cubicBezTo>
                  <a:cubicBezTo>
                    <a:pt x="9774" y="12631"/>
                    <a:pt x="9792" y="12525"/>
                    <a:pt x="9810" y="12418"/>
                  </a:cubicBezTo>
                  <a:cubicBezTo>
                    <a:pt x="9810" y="12383"/>
                    <a:pt x="9827" y="12365"/>
                    <a:pt x="9827" y="12312"/>
                  </a:cubicBezTo>
                  <a:close/>
                  <a:moveTo>
                    <a:pt x="8391" y="17154"/>
                  </a:moveTo>
                  <a:cubicBezTo>
                    <a:pt x="8391" y="17172"/>
                    <a:pt x="8391" y="17172"/>
                    <a:pt x="8391" y="17172"/>
                  </a:cubicBezTo>
                  <a:cubicBezTo>
                    <a:pt x="8408" y="17402"/>
                    <a:pt x="8426" y="17633"/>
                    <a:pt x="8426" y="17881"/>
                  </a:cubicBezTo>
                  <a:cubicBezTo>
                    <a:pt x="8426" y="17935"/>
                    <a:pt x="8408" y="18006"/>
                    <a:pt x="8391" y="18059"/>
                  </a:cubicBezTo>
                  <a:cubicBezTo>
                    <a:pt x="8160" y="18786"/>
                    <a:pt x="7894" y="19513"/>
                    <a:pt x="7610" y="20240"/>
                  </a:cubicBezTo>
                  <a:cubicBezTo>
                    <a:pt x="7610" y="20258"/>
                    <a:pt x="7592" y="20276"/>
                    <a:pt x="7592" y="20311"/>
                  </a:cubicBezTo>
                  <a:cubicBezTo>
                    <a:pt x="7592" y="20311"/>
                    <a:pt x="7592" y="20329"/>
                    <a:pt x="7592" y="20347"/>
                  </a:cubicBezTo>
                  <a:cubicBezTo>
                    <a:pt x="7628" y="20329"/>
                    <a:pt x="7646" y="20311"/>
                    <a:pt x="7681" y="20294"/>
                  </a:cubicBezTo>
                  <a:cubicBezTo>
                    <a:pt x="7717" y="20240"/>
                    <a:pt x="7752" y="20205"/>
                    <a:pt x="7805" y="20152"/>
                  </a:cubicBezTo>
                  <a:cubicBezTo>
                    <a:pt x="8213" y="19744"/>
                    <a:pt x="8639" y="19336"/>
                    <a:pt x="9118" y="18999"/>
                  </a:cubicBezTo>
                  <a:cubicBezTo>
                    <a:pt x="9136" y="18981"/>
                    <a:pt x="9153" y="18963"/>
                    <a:pt x="9189" y="18963"/>
                  </a:cubicBezTo>
                  <a:cubicBezTo>
                    <a:pt x="9189" y="18963"/>
                    <a:pt x="9171" y="18981"/>
                    <a:pt x="9153" y="18999"/>
                  </a:cubicBezTo>
                  <a:cubicBezTo>
                    <a:pt x="9065" y="19141"/>
                    <a:pt x="8958" y="19265"/>
                    <a:pt x="8852" y="19407"/>
                  </a:cubicBezTo>
                  <a:cubicBezTo>
                    <a:pt x="8834" y="19442"/>
                    <a:pt x="8798" y="19478"/>
                    <a:pt x="8763" y="19513"/>
                  </a:cubicBezTo>
                  <a:cubicBezTo>
                    <a:pt x="8355" y="19868"/>
                    <a:pt x="7965" y="20276"/>
                    <a:pt x="7610" y="20684"/>
                  </a:cubicBezTo>
                  <a:cubicBezTo>
                    <a:pt x="7521" y="20773"/>
                    <a:pt x="7450" y="20861"/>
                    <a:pt x="7380" y="20950"/>
                  </a:cubicBezTo>
                  <a:cubicBezTo>
                    <a:pt x="7326" y="21003"/>
                    <a:pt x="7291" y="21056"/>
                    <a:pt x="7255" y="21127"/>
                  </a:cubicBezTo>
                  <a:cubicBezTo>
                    <a:pt x="6989" y="21784"/>
                    <a:pt x="6705" y="22440"/>
                    <a:pt x="6386" y="23078"/>
                  </a:cubicBezTo>
                  <a:cubicBezTo>
                    <a:pt x="6368" y="23114"/>
                    <a:pt x="6351" y="23149"/>
                    <a:pt x="6333" y="23185"/>
                  </a:cubicBezTo>
                  <a:cubicBezTo>
                    <a:pt x="6351" y="23114"/>
                    <a:pt x="6351" y="23061"/>
                    <a:pt x="6368" y="23008"/>
                  </a:cubicBezTo>
                  <a:cubicBezTo>
                    <a:pt x="6422" y="22741"/>
                    <a:pt x="6457" y="22493"/>
                    <a:pt x="6475" y="22227"/>
                  </a:cubicBezTo>
                  <a:cubicBezTo>
                    <a:pt x="6475" y="22174"/>
                    <a:pt x="6493" y="22138"/>
                    <a:pt x="6510" y="22085"/>
                  </a:cubicBezTo>
                  <a:cubicBezTo>
                    <a:pt x="6741" y="21571"/>
                    <a:pt x="6972" y="21056"/>
                    <a:pt x="7184" y="20542"/>
                  </a:cubicBezTo>
                  <a:cubicBezTo>
                    <a:pt x="7610" y="19460"/>
                    <a:pt x="8000" y="18360"/>
                    <a:pt x="8355" y="17243"/>
                  </a:cubicBezTo>
                  <a:cubicBezTo>
                    <a:pt x="8355" y="17225"/>
                    <a:pt x="8355" y="17190"/>
                    <a:pt x="8391" y="17154"/>
                  </a:cubicBezTo>
                  <a:close/>
                  <a:moveTo>
                    <a:pt x="6422" y="22280"/>
                  </a:moveTo>
                  <a:lnTo>
                    <a:pt x="6422" y="22280"/>
                  </a:lnTo>
                  <a:cubicBezTo>
                    <a:pt x="6439" y="22564"/>
                    <a:pt x="6368" y="22830"/>
                    <a:pt x="6315" y="23096"/>
                  </a:cubicBezTo>
                  <a:cubicBezTo>
                    <a:pt x="6315" y="23114"/>
                    <a:pt x="6315" y="23132"/>
                    <a:pt x="6298" y="23149"/>
                  </a:cubicBezTo>
                  <a:cubicBezTo>
                    <a:pt x="6280" y="23291"/>
                    <a:pt x="6227" y="23433"/>
                    <a:pt x="6156" y="23575"/>
                  </a:cubicBezTo>
                  <a:cubicBezTo>
                    <a:pt x="5694" y="24497"/>
                    <a:pt x="5216" y="25402"/>
                    <a:pt x="4666" y="26289"/>
                  </a:cubicBezTo>
                  <a:cubicBezTo>
                    <a:pt x="4648" y="26307"/>
                    <a:pt x="4648" y="26342"/>
                    <a:pt x="4630" y="26360"/>
                  </a:cubicBezTo>
                  <a:cubicBezTo>
                    <a:pt x="4612" y="26360"/>
                    <a:pt x="4612" y="26378"/>
                    <a:pt x="4595" y="26378"/>
                  </a:cubicBezTo>
                  <a:cubicBezTo>
                    <a:pt x="4612" y="26342"/>
                    <a:pt x="4612" y="26307"/>
                    <a:pt x="4630" y="26271"/>
                  </a:cubicBezTo>
                  <a:cubicBezTo>
                    <a:pt x="4666" y="26112"/>
                    <a:pt x="4719" y="25970"/>
                    <a:pt x="4737" y="25810"/>
                  </a:cubicBezTo>
                  <a:cubicBezTo>
                    <a:pt x="4754" y="25739"/>
                    <a:pt x="4772" y="25650"/>
                    <a:pt x="4772" y="25579"/>
                  </a:cubicBezTo>
                  <a:cubicBezTo>
                    <a:pt x="4772" y="25508"/>
                    <a:pt x="4790" y="25455"/>
                    <a:pt x="4825" y="25384"/>
                  </a:cubicBezTo>
                  <a:cubicBezTo>
                    <a:pt x="5393" y="24409"/>
                    <a:pt x="5907" y="23415"/>
                    <a:pt x="6386" y="22387"/>
                  </a:cubicBezTo>
                  <a:cubicBezTo>
                    <a:pt x="6386" y="22351"/>
                    <a:pt x="6404" y="22316"/>
                    <a:pt x="6422" y="22280"/>
                  </a:cubicBezTo>
                  <a:close/>
                  <a:moveTo>
                    <a:pt x="4754" y="25579"/>
                  </a:moveTo>
                  <a:cubicBezTo>
                    <a:pt x="4737" y="25633"/>
                    <a:pt x="4737" y="25668"/>
                    <a:pt x="4719" y="25721"/>
                  </a:cubicBezTo>
                  <a:cubicBezTo>
                    <a:pt x="4683" y="25987"/>
                    <a:pt x="4612" y="26253"/>
                    <a:pt x="4524" y="26520"/>
                  </a:cubicBezTo>
                  <a:cubicBezTo>
                    <a:pt x="4488" y="26590"/>
                    <a:pt x="4435" y="26661"/>
                    <a:pt x="4382" y="26732"/>
                  </a:cubicBezTo>
                  <a:cubicBezTo>
                    <a:pt x="4400" y="26644"/>
                    <a:pt x="4435" y="26555"/>
                    <a:pt x="4453" y="26466"/>
                  </a:cubicBezTo>
                  <a:cubicBezTo>
                    <a:pt x="4524" y="26236"/>
                    <a:pt x="4595" y="26005"/>
                    <a:pt x="4630" y="25775"/>
                  </a:cubicBezTo>
                  <a:cubicBezTo>
                    <a:pt x="4648" y="25686"/>
                    <a:pt x="4683" y="25633"/>
                    <a:pt x="4754" y="25579"/>
                  </a:cubicBezTo>
                  <a:close/>
                  <a:moveTo>
                    <a:pt x="4595" y="25810"/>
                  </a:moveTo>
                  <a:cubicBezTo>
                    <a:pt x="4595" y="25899"/>
                    <a:pt x="4577" y="25952"/>
                    <a:pt x="4559" y="26023"/>
                  </a:cubicBezTo>
                  <a:cubicBezTo>
                    <a:pt x="4488" y="26289"/>
                    <a:pt x="4400" y="26555"/>
                    <a:pt x="4311" y="26821"/>
                  </a:cubicBezTo>
                  <a:cubicBezTo>
                    <a:pt x="4275" y="26892"/>
                    <a:pt x="4258" y="26945"/>
                    <a:pt x="4222" y="26998"/>
                  </a:cubicBezTo>
                  <a:cubicBezTo>
                    <a:pt x="4116" y="27176"/>
                    <a:pt x="3992" y="27353"/>
                    <a:pt x="3885" y="27531"/>
                  </a:cubicBezTo>
                  <a:cubicBezTo>
                    <a:pt x="3867" y="27531"/>
                    <a:pt x="3850" y="27548"/>
                    <a:pt x="3850" y="27566"/>
                  </a:cubicBezTo>
                  <a:lnTo>
                    <a:pt x="3832" y="27566"/>
                  </a:lnTo>
                  <a:cubicBezTo>
                    <a:pt x="3850" y="27531"/>
                    <a:pt x="3850" y="27513"/>
                    <a:pt x="3850" y="27477"/>
                  </a:cubicBezTo>
                  <a:cubicBezTo>
                    <a:pt x="3938" y="27247"/>
                    <a:pt x="3992" y="26998"/>
                    <a:pt x="4027" y="26750"/>
                  </a:cubicBezTo>
                  <a:cubicBezTo>
                    <a:pt x="4045" y="26715"/>
                    <a:pt x="4045" y="26679"/>
                    <a:pt x="4080" y="26644"/>
                  </a:cubicBezTo>
                  <a:cubicBezTo>
                    <a:pt x="4240" y="26378"/>
                    <a:pt x="4400" y="26129"/>
                    <a:pt x="4559" y="25863"/>
                  </a:cubicBezTo>
                  <a:cubicBezTo>
                    <a:pt x="4559" y="25845"/>
                    <a:pt x="4577" y="25845"/>
                    <a:pt x="4595" y="25810"/>
                  </a:cubicBezTo>
                  <a:close/>
                  <a:moveTo>
                    <a:pt x="4009" y="26786"/>
                  </a:moveTo>
                  <a:lnTo>
                    <a:pt x="4009" y="26786"/>
                  </a:lnTo>
                  <a:cubicBezTo>
                    <a:pt x="3992" y="26821"/>
                    <a:pt x="3992" y="26857"/>
                    <a:pt x="3992" y="26892"/>
                  </a:cubicBezTo>
                  <a:cubicBezTo>
                    <a:pt x="3938" y="27158"/>
                    <a:pt x="3867" y="27406"/>
                    <a:pt x="3761" y="27655"/>
                  </a:cubicBezTo>
                  <a:cubicBezTo>
                    <a:pt x="3743" y="27726"/>
                    <a:pt x="3708" y="27779"/>
                    <a:pt x="3655" y="27850"/>
                  </a:cubicBezTo>
                  <a:cubicBezTo>
                    <a:pt x="3123" y="28613"/>
                    <a:pt x="2555" y="29340"/>
                    <a:pt x="1934" y="30014"/>
                  </a:cubicBezTo>
                  <a:cubicBezTo>
                    <a:pt x="1508" y="30475"/>
                    <a:pt x="1065" y="30901"/>
                    <a:pt x="586" y="31291"/>
                  </a:cubicBezTo>
                  <a:cubicBezTo>
                    <a:pt x="551" y="31309"/>
                    <a:pt x="533" y="31326"/>
                    <a:pt x="515" y="31344"/>
                  </a:cubicBezTo>
                  <a:cubicBezTo>
                    <a:pt x="454" y="31405"/>
                    <a:pt x="376" y="31424"/>
                    <a:pt x="292" y="31424"/>
                  </a:cubicBezTo>
                  <a:cubicBezTo>
                    <a:pt x="255" y="31424"/>
                    <a:pt x="216" y="31421"/>
                    <a:pt x="178" y="31415"/>
                  </a:cubicBezTo>
                  <a:cubicBezTo>
                    <a:pt x="125" y="31397"/>
                    <a:pt x="107" y="31397"/>
                    <a:pt x="72" y="31344"/>
                  </a:cubicBezTo>
                  <a:cubicBezTo>
                    <a:pt x="89" y="31326"/>
                    <a:pt x="107" y="31309"/>
                    <a:pt x="125" y="31291"/>
                  </a:cubicBezTo>
                  <a:cubicBezTo>
                    <a:pt x="692" y="30865"/>
                    <a:pt x="1207" y="30369"/>
                    <a:pt x="1686" y="29836"/>
                  </a:cubicBezTo>
                  <a:cubicBezTo>
                    <a:pt x="2271" y="29198"/>
                    <a:pt x="2786" y="28542"/>
                    <a:pt x="3282" y="27850"/>
                  </a:cubicBezTo>
                  <a:cubicBezTo>
                    <a:pt x="3495" y="27513"/>
                    <a:pt x="3726" y="27194"/>
                    <a:pt x="3938" y="26857"/>
                  </a:cubicBezTo>
                  <a:cubicBezTo>
                    <a:pt x="3956" y="26839"/>
                    <a:pt x="3974" y="26803"/>
                    <a:pt x="4009" y="26786"/>
                  </a:cubicBezTo>
                  <a:close/>
                  <a:moveTo>
                    <a:pt x="10523" y="1"/>
                  </a:moveTo>
                  <a:cubicBezTo>
                    <a:pt x="10498" y="1"/>
                    <a:pt x="10473" y="1"/>
                    <a:pt x="10448" y="2"/>
                  </a:cubicBezTo>
                  <a:cubicBezTo>
                    <a:pt x="10111" y="20"/>
                    <a:pt x="9810" y="91"/>
                    <a:pt x="9508" y="250"/>
                  </a:cubicBezTo>
                  <a:cubicBezTo>
                    <a:pt x="9242" y="375"/>
                    <a:pt x="9011" y="516"/>
                    <a:pt x="8781" y="712"/>
                  </a:cubicBezTo>
                  <a:cubicBezTo>
                    <a:pt x="8728" y="765"/>
                    <a:pt x="8674" y="800"/>
                    <a:pt x="8603" y="853"/>
                  </a:cubicBezTo>
                  <a:cubicBezTo>
                    <a:pt x="8497" y="942"/>
                    <a:pt x="8391" y="1031"/>
                    <a:pt x="8249" y="1084"/>
                  </a:cubicBezTo>
                  <a:cubicBezTo>
                    <a:pt x="8142" y="1155"/>
                    <a:pt x="8036" y="1208"/>
                    <a:pt x="7929" y="1261"/>
                  </a:cubicBezTo>
                  <a:cubicBezTo>
                    <a:pt x="7823" y="1332"/>
                    <a:pt x="7717" y="1403"/>
                    <a:pt x="7610" y="1492"/>
                  </a:cubicBezTo>
                  <a:cubicBezTo>
                    <a:pt x="7380" y="1687"/>
                    <a:pt x="7238" y="1918"/>
                    <a:pt x="7202" y="2237"/>
                  </a:cubicBezTo>
                  <a:cubicBezTo>
                    <a:pt x="7184" y="2432"/>
                    <a:pt x="7202" y="2645"/>
                    <a:pt x="7238" y="2840"/>
                  </a:cubicBezTo>
                  <a:cubicBezTo>
                    <a:pt x="7273" y="3035"/>
                    <a:pt x="7326" y="3230"/>
                    <a:pt x="7397" y="3425"/>
                  </a:cubicBezTo>
                  <a:cubicBezTo>
                    <a:pt x="7592" y="3993"/>
                    <a:pt x="7823" y="4543"/>
                    <a:pt x="8160" y="5040"/>
                  </a:cubicBezTo>
                  <a:cubicBezTo>
                    <a:pt x="8373" y="5377"/>
                    <a:pt x="8603" y="5696"/>
                    <a:pt x="8834" y="6015"/>
                  </a:cubicBezTo>
                  <a:cubicBezTo>
                    <a:pt x="8852" y="6033"/>
                    <a:pt x="8869" y="6068"/>
                    <a:pt x="8887" y="6068"/>
                  </a:cubicBezTo>
                  <a:cubicBezTo>
                    <a:pt x="8852" y="6121"/>
                    <a:pt x="8816" y="6139"/>
                    <a:pt x="8798" y="6175"/>
                  </a:cubicBezTo>
                  <a:cubicBezTo>
                    <a:pt x="8763" y="6157"/>
                    <a:pt x="8728" y="6121"/>
                    <a:pt x="8728" y="6104"/>
                  </a:cubicBezTo>
                  <a:cubicBezTo>
                    <a:pt x="8710" y="6051"/>
                    <a:pt x="8692" y="6015"/>
                    <a:pt x="8674" y="5980"/>
                  </a:cubicBezTo>
                  <a:cubicBezTo>
                    <a:pt x="8657" y="5944"/>
                    <a:pt x="8603" y="5962"/>
                    <a:pt x="8586" y="5944"/>
                  </a:cubicBezTo>
                  <a:cubicBezTo>
                    <a:pt x="8391" y="5749"/>
                    <a:pt x="8231" y="5572"/>
                    <a:pt x="8036" y="5394"/>
                  </a:cubicBezTo>
                  <a:cubicBezTo>
                    <a:pt x="7787" y="5146"/>
                    <a:pt x="7521" y="4915"/>
                    <a:pt x="7220" y="4703"/>
                  </a:cubicBezTo>
                  <a:cubicBezTo>
                    <a:pt x="6723" y="4365"/>
                    <a:pt x="6191" y="4099"/>
                    <a:pt x="5606" y="3958"/>
                  </a:cubicBezTo>
                  <a:cubicBezTo>
                    <a:pt x="5322" y="3887"/>
                    <a:pt x="5020" y="3851"/>
                    <a:pt x="4737" y="3851"/>
                  </a:cubicBezTo>
                  <a:cubicBezTo>
                    <a:pt x="4382" y="3869"/>
                    <a:pt x="4080" y="3975"/>
                    <a:pt x="3797" y="4188"/>
                  </a:cubicBezTo>
                  <a:cubicBezTo>
                    <a:pt x="3619" y="4330"/>
                    <a:pt x="3513" y="4507"/>
                    <a:pt x="3442" y="4720"/>
                  </a:cubicBezTo>
                  <a:cubicBezTo>
                    <a:pt x="3406" y="4827"/>
                    <a:pt x="3389" y="4951"/>
                    <a:pt x="3406" y="5057"/>
                  </a:cubicBezTo>
                  <a:cubicBezTo>
                    <a:pt x="3424" y="5128"/>
                    <a:pt x="3442" y="5217"/>
                    <a:pt x="3460" y="5306"/>
                  </a:cubicBezTo>
                  <a:cubicBezTo>
                    <a:pt x="3460" y="5359"/>
                    <a:pt x="3460" y="5394"/>
                    <a:pt x="3460" y="5447"/>
                  </a:cubicBezTo>
                  <a:cubicBezTo>
                    <a:pt x="3460" y="5501"/>
                    <a:pt x="3442" y="5554"/>
                    <a:pt x="3389" y="5589"/>
                  </a:cubicBezTo>
                  <a:cubicBezTo>
                    <a:pt x="3318" y="5660"/>
                    <a:pt x="3247" y="5714"/>
                    <a:pt x="3176" y="5784"/>
                  </a:cubicBezTo>
                  <a:cubicBezTo>
                    <a:pt x="3105" y="5838"/>
                    <a:pt x="3052" y="5891"/>
                    <a:pt x="2981" y="5944"/>
                  </a:cubicBezTo>
                  <a:cubicBezTo>
                    <a:pt x="2821" y="6086"/>
                    <a:pt x="2697" y="6246"/>
                    <a:pt x="2644" y="6441"/>
                  </a:cubicBezTo>
                  <a:cubicBezTo>
                    <a:pt x="2608" y="6547"/>
                    <a:pt x="2573" y="6671"/>
                    <a:pt x="2537" y="6778"/>
                  </a:cubicBezTo>
                  <a:cubicBezTo>
                    <a:pt x="2484" y="7062"/>
                    <a:pt x="2448" y="7345"/>
                    <a:pt x="2431" y="7647"/>
                  </a:cubicBezTo>
                  <a:cubicBezTo>
                    <a:pt x="2413" y="7842"/>
                    <a:pt x="2413" y="8037"/>
                    <a:pt x="2431" y="8232"/>
                  </a:cubicBezTo>
                  <a:cubicBezTo>
                    <a:pt x="2466" y="8410"/>
                    <a:pt x="2519" y="8569"/>
                    <a:pt x="2644" y="8693"/>
                  </a:cubicBezTo>
                  <a:cubicBezTo>
                    <a:pt x="2786" y="8853"/>
                    <a:pt x="2927" y="8995"/>
                    <a:pt x="3123" y="9084"/>
                  </a:cubicBezTo>
                  <a:cubicBezTo>
                    <a:pt x="3246" y="9158"/>
                    <a:pt x="3370" y="9189"/>
                    <a:pt x="3500" y="9189"/>
                  </a:cubicBezTo>
                  <a:cubicBezTo>
                    <a:pt x="3556" y="9189"/>
                    <a:pt x="3613" y="9183"/>
                    <a:pt x="3672" y="9172"/>
                  </a:cubicBezTo>
                  <a:cubicBezTo>
                    <a:pt x="3832" y="9155"/>
                    <a:pt x="3992" y="9084"/>
                    <a:pt x="4134" y="9013"/>
                  </a:cubicBezTo>
                  <a:cubicBezTo>
                    <a:pt x="4382" y="8853"/>
                    <a:pt x="4648" y="8711"/>
                    <a:pt x="4896" y="8569"/>
                  </a:cubicBezTo>
                  <a:cubicBezTo>
                    <a:pt x="5216" y="8356"/>
                    <a:pt x="5570" y="8215"/>
                    <a:pt x="5925" y="8108"/>
                  </a:cubicBezTo>
                  <a:cubicBezTo>
                    <a:pt x="6138" y="8037"/>
                    <a:pt x="6368" y="7984"/>
                    <a:pt x="6599" y="7931"/>
                  </a:cubicBezTo>
                  <a:cubicBezTo>
                    <a:pt x="6957" y="7826"/>
                    <a:pt x="7316" y="7785"/>
                    <a:pt x="7685" y="7785"/>
                  </a:cubicBezTo>
                  <a:cubicBezTo>
                    <a:pt x="7754" y="7785"/>
                    <a:pt x="7824" y="7786"/>
                    <a:pt x="7894" y="7789"/>
                  </a:cubicBezTo>
                  <a:lnTo>
                    <a:pt x="7947" y="7789"/>
                  </a:lnTo>
                  <a:cubicBezTo>
                    <a:pt x="7956" y="7789"/>
                    <a:pt x="7965" y="7784"/>
                    <a:pt x="7971" y="7784"/>
                  </a:cubicBezTo>
                  <a:cubicBezTo>
                    <a:pt x="7978" y="7784"/>
                    <a:pt x="7983" y="7789"/>
                    <a:pt x="7983" y="7807"/>
                  </a:cubicBezTo>
                  <a:cubicBezTo>
                    <a:pt x="7947" y="7824"/>
                    <a:pt x="7912" y="7824"/>
                    <a:pt x="7894" y="7842"/>
                  </a:cubicBezTo>
                  <a:cubicBezTo>
                    <a:pt x="7699" y="7895"/>
                    <a:pt x="7521" y="7948"/>
                    <a:pt x="7326" y="8019"/>
                  </a:cubicBezTo>
                  <a:cubicBezTo>
                    <a:pt x="7042" y="8144"/>
                    <a:pt x="6794" y="8303"/>
                    <a:pt x="6581" y="8552"/>
                  </a:cubicBezTo>
                  <a:cubicBezTo>
                    <a:pt x="6528" y="8605"/>
                    <a:pt x="6493" y="8658"/>
                    <a:pt x="6439" y="8711"/>
                  </a:cubicBezTo>
                  <a:lnTo>
                    <a:pt x="6173" y="9066"/>
                  </a:lnTo>
                  <a:cubicBezTo>
                    <a:pt x="6031" y="9243"/>
                    <a:pt x="5854" y="9403"/>
                    <a:pt x="5677" y="9545"/>
                  </a:cubicBezTo>
                  <a:cubicBezTo>
                    <a:pt x="5606" y="9598"/>
                    <a:pt x="5535" y="9634"/>
                    <a:pt x="5464" y="9687"/>
                  </a:cubicBezTo>
                  <a:cubicBezTo>
                    <a:pt x="5375" y="9758"/>
                    <a:pt x="5269" y="9846"/>
                    <a:pt x="5162" y="9917"/>
                  </a:cubicBezTo>
                  <a:cubicBezTo>
                    <a:pt x="4737" y="10290"/>
                    <a:pt x="4542" y="10786"/>
                    <a:pt x="4488" y="11336"/>
                  </a:cubicBezTo>
                  <a:cubicBezTo>
                    <a:pt x="4471" y="11567"/>
                    <a:pt x="4524" y="11780"/>
                    <a:pt x="4595" y="11993"/>
                  </a:cubicBezTo>
                  <a:cubicBezTo>
                    <a:pt x="4737" y="12383"/>
                    <a:pt x="4985" y="12631"/>
                    <a:pt x="5375" y="12755"/>
                  </a:cubicBezTo>
                  <a:cubicBezTo>
                    <a:pt x="5481" y="12796"/>
                    <a:pt x="5590" y="12818"/>
                    <a:pt x="5700" y="12818"/>
                  </a:cubicBezTo>
                  <a:cubicBezTo>
                    <a:pt x="5830" y="12818"/>
                    <a:pt x="5960" y="12787"/>
                    <a:pt x="6085" y="12720"/>
                  </a:cubicBezTo>
                  <a:cubicBezTo>
                    <a:pt x="6120" y="12702"/>
                    <a:pt x="6173" y="12667"/>
                    <a:pt x="6227" y="12667"/>
                  </a:cubicBezTo>
                  <a:cubicBezTo>
                    <a:pt x="6244" y="12684"/>
                    <a:pt x="6280" y="12702"/>
                    <a:pt x="6298" y="12720"/>
                  </a:cubicBezTo>
                  <a:cubicBezTo>
                    <a:pt x="6386" y="12808"/>
                    <a:pt x="6457" y="12879"/>
                    <a:pt x="6510" y="12968"/>
                  </a:cubicBezTo>
                  <a:cubicBezTo>
                    <a:pt x="6564" y="13057"/>
                    <a:pt x="6635" y="13110"/>
                    <a:pt x="6723" y="13146"/>
                  </a:cubicBezTo>
                  <a:cubicBezTo>
                    <a:pt x="6759" y="13146"/>
                    <a:pt x="6794" y="13163"/>
                    <a:pt x="6830" y="13181"/>
                  </a:cubicBezTo>
                  <a:cubicBezTo>
                    <a:pt x="6954" y="13199"/>
                    <a:pt x="7078" y="13234"/>
                    <a:pt x="7220" y="13252"/>
                  </a:cubicBezTo>
                  <a:cubicBezTo>
                    <a:pt x="7344" y="13287"/>
                    <a:pt x="7486" y="13287"/>
                    <a:pt x="7628" y="13287"/>
                  </a:cubicBezTo>
                  <a:cubicBezTo>
                    <a:pt x="7717" y="13287"/>
                    <a:pt x="7823" y="13270"/>
                    <a:pt x="7912" y="13216"/>
                  </a:cubicBezTo>
                  <a:cubicBezTo>
                    <a:pt x="7965" y="13181"/>
                    <a:pt x="8018" y="13163"/>
                    <a:pt x="8071" y="13128"/>
                  </a:cubicBezTo>
                  <a:cubicBezTo>
                    <a:pt x="8195" y="13039"/>
                    <a:pt x="8320" y="12968"/>
                    <a:pt x="8461" y="12933"/>
                  </a:cubicBezTo>
                  <a:cubicBezTo>
                    <a:pt x="8621" y="12879"/>
                    <a:pt x="8745" y="12791"/>
                    <a:pt x="8869" y="12667"/>
                  </a:cubicBezTo>
                  <a:cubicBezTo>
                    <a:pt x="8940" y="12578"/>
                    <a:pt x="9011" y="12471"/>
                    <a:pt x="9082" y="12365"/>
                  </a:cubicBezTo>
                  <a:cubicBezTo>
                    <a:pt x="9189" y="12134"/>
                    <a:pt x="9260" y="11886"/>
                    <a:pt x="9295" y="11638"/>
                  </a:cubicBezTo>
                  <a:cubicBezTo>
                    <a:pt x="9331" y="11425"/>
                    <a:pt x="9331" y="11230"/>
                    <a:pt x="9331" y="11035"/>
                  </a:cubicBezTo>
                  <a:cubicBezTo>
                    <a:pt x="9348" y="10591"/>
                    <a:pt x="9348" y="10166"/>
                    <a:pt x="9366" y="9740"/>
                  </a:cubicBezTo>
                  <a:cubicBezTo>
                    <a:pt x="9384" y="9456"/>
                    <a:pt x="9437" y="9190"/>
                    <a:pt x="9508" y="8924"/>
                  </a:cubicBezTo>
                  <a:cubicBezTo>
                    <a:pt x="9508" y="8889"/>
                    <a:pt x="9526" y="8889"/>
                    <a:pt x="9526" y="8871"/>
                  </a:cubicBezTo>
                  <a:cubicBezTo>
                    <a:pt x="9526" y="8871"/>
                    <a:pt x="9543" y="8871"/>
                    <a:pt x="9543" y="8853"/>
                  </a:cubicBezTo>
                  <a:cubicBezTo>
                    <a:pt x="9561" y="8889"/>
                    <a:pt x="9561" y="8924"/>
                    <a:pt x="9561" y="8959"/>
                  </a:cubicBezTo>
                  <a:cubicBezTo>
                    <a:pt x="9597" y="9172"/>
                    <a:pt x="9614" y="9403"/>
                    <a:pt x="9614" y="9634"/>
                  </a:cubicBezTo>
                  <a:cubicBezTo>
                    <a:pt x="9614" y="10272"/>
                    <a:pt x="9561" y="10911"/>
                    <a:pt x="9490" y="11549"/>
                  </a:cubicBezTo>
                  <a:cubicBezTo>
                    <a:pt x="9419" y="12188"/>
                    <a:pt x="9331" y="12844"/>
                    <a:pt x="9206" y="13483"/>
                  </a:cubicBezTo>
                  <a:cubicBezTo>
                    <a:pt x="9011" y="14494"/>
                    <a:pt x="8781" y="15505"/>
                    <a:pt x="8497" y="16498"/>
                  </a:cubicBezTo>
                  <a:cubicBezTo>
                    <a:pt x="7752" y="19070"/>
                    <a:pt x="6759" y="21553"/>
                    <a:pt x="5535" y="23948"/>
                  </a:cubicBezTo>
                  <a:cubicBezTo>
                    <a:pt x="4896" y="25171"/>
                    <a:pt x="4187" y="26378"/>
                    <a:pt x="3389" y="27531"/>
                  </a:cubicBezTo>
                  <a:cubicBezTo>
                    <a:pt x="2839" y="28329"/>
                    <a:pt x="2253" y="29091"/>
                    <a:pt x="1597" y="29819"/>
                  </a:cubicBezTo>
                  <a:cubicBezTo>
                    <a:pt x="1118" y="30315"/>
                    <a:pt x="639" y="30794"/>
                    <a:pt x="89" y="31220"/>
                  </a:cubicBezTo>
                  <a:cubicBezTo>
                    <a:pt x="72" y="31220"/>
                    <a:pt x="54" y="31238"/>
                    <a:pt x="36" y="31255"/>
                  </a:cubicBezTo>
                  <a:cubicBezTo>
                    <a:pt x="1" y="31291"/>
                    <a:pt x="1" y="31362"/>
                    <a:pt x="36" y="31397"/>
                  </a:cubicBezTo>
                  <a:cubicBezTo>
                    <a:pt x="54" y="31451"/>
                    <a:pt x="107" y="31468"/>
                    <a:pt x="143" y="31468"/>
                  </a:cubicBezTo>
                  <a:cubicBezTo>
                    <a:pt x="191" y="31479"/>
                    <a:pt x="238" y="31485"/>
                    <a:pt x="283" y="31485"/>
                  </a:cubicBezTo>
                  <a:cubicBezTo>
                    <a:pt x="388" y="31485"/>
                    <a:pt x="487" y="31454"/>
                    <a:pt x="586" y="31380"/>
                  </a:cubicBezTo>
                  <a:cubicBezTo>
                    <a:pt x="976" y="31078"/>
                    <a:pt x="1349" y="30723"/>
                    <a:pt x="1704" y="30369"/>
                  </a:cubicBezTo>
                  <a:cubicBezTo>
                    <a:pt x="2271" y="29801"/>
                    <a:pt x="2768" y="29180"/>
                    <a:pt x="3247" y="28542"/>
                  </a:cubicBezTo>
                  <a:cubicBezTo>
                    <a:pt x="3992" y="27548"/>
                    <a:pt x="4666" y="26484"/>
                    <a:pt x="5269" y="25402"/>
                  </a:cubicBezTo>
                  <a:cubicBezTo>
                    <a:pt x="6049" y="24036"/>
                    <a:pt x="6723" y="22635"/>
                    <a:pt x="7326" y="21198"/>
                  </a:cubicBezTo>
                  <a:cubicBezTo>
                    <a:pt x="7344" y="21127"/>
                    <a:pt x="7380" y="21056"/>
                    <a:pt x="7433" y="21003"/>
                  </a:cubicBezTo>
                  <a:cubicBezTo>
                    <a:pt x="7663" y="20755"/>
                    <a:pt x="7876" y="20507"/>
                    <a:pt x="8107" y="20258"/>
                  </a:cubicBezTo>
                  <a:cubicBezTo>
                    <a:pt x="8373" y="19974"/>
                    <a:pt x="8657" y="19708"/>
                    <a:pt x="8958" y="19442"/>
                  </a:cubicBezTo>
                  <a:cubicBezTo>
                    <a:pt x="9650" y="18875"/>
                    <a:pt x="10395" y="18396"/>
                    <a:pt x="11193" y="17988"/>
                  </a:cubicBezTo>
                  <a:cubicBezTo>
                    <a:pt x="11761" y="17704"/>
                    <a:pt x="12346" y="17491"/>
                    <a:pt x="12967" y="17296"/>
                  </a:cubicBezTo>
                  <a:cubicBezTo>
                    <a:pt x="13357" y="17190"/>
                    <a:pt x="13747" y="17065"/>
                    <a:pt x="14137" y="16906"/>
                  </a:cubicBezTo>
                  <a:cubicBezTo>
                    <a:pt x="14439" y="16799"/>
                    <a:pt x="14741" y="16658"/>
                    <a:pt x="15042" y="16516"/>
                  </a:cubicBezTo>
                  <a:cubicBezTo>
                    <a:pt x="15078" y="16498"/>
                    <a:pt x="15113" y="16480"/>
                    <a:pt x="15148" y="16480"/>
                  </a:cubicBezTo>
                  <a:cubicBezTo>
                    <a:pt x="15202" y="16462"/>
                    <a:pt x="15273" y="16462"/>
                    <a:pt x="15326" y="16462"/>
                  </a:cubicBezTo>
                  <a:cubicBezTo>
                    <a:pt x="15432" y="16445"/>
                    <a:pt x="15556" y="16445"/>
                    <a:pt x="15681" y="16427"/>
                  </a:cubicBezTo>
                  <a:cubicBezTo>
                    <a:pt x="15893" y="16409"/>
                    <a:pt x="16106" y="16391"/>
                    <a:pt x="16337" y="16374"/>
                  </a:cubicBezTo>
                  <a:cubicBezTo>
                    <a:pt x="16550" y="16356"/>
                    <a:pt x="16780" y="16338"/>
                    <a:pt x="17011" y="16285"/>
                  </a:cubicBezTo>
                  <a:cubicBezTo>
                    <a:pt x="17295" y="16232"/>
                    <a:pt x="17596" y="16179"/>
                    <a:pt x="17880" y="16090"/>
                  </a:cubicBezTo>
                  <a:cubicBezTo>
                    <a:pt x="18323" y="15948"/>
                    <a:pt x="18731" y="15717"/>
                    <a:pt x="19068" y="15380"/>
                  </a:cubicBezTo>
                  <a:cubicBezTo>
                    <a:pt x="19441" y="15008"/>
                    <a:pt x="19742" y="14582"/>
                    <a:pt x="19955" y="14086"/>
                  </a:cubicBezTo>
                  <a:cubicBezTo>
                    <a:pt x="20115" y="13749"/>
                    <a:pt x="20239" y="13376"/>
                    <a:pt x="20328" y="13021"/>
                  </a:cubicBezTo>
                  <a:cubicBezTo>
                    <a:pt x="20417" y="12720"/>
                    <a:pt x="20541" y="12436"/>
                    <a:pt x="20700" y="12170"/>
                  </a:cubicBezTo>
                  <a:cubicBezTo>
                    <a:pt x="20754" y="12064"/>
                    <a:pt x="20807" y="11957"/>
                    <a:pt x="20860" y="11851"/>
                  </a:cubicBezTo>
                  <a:cubicBezTo>
                    <a:pt x="20878" y="11815"/>
                    <a:pt x="20895" y="11797"/>
                    <a:pt x="20895" y="11762"/>
                  </a:cubicBezTo>
                  <a:cubicBezTo>
                    <a:pt x="20895" y="11744"/>
                    <a:pt x="20878" y="11744"/>
                    <a:pt x="20860" y="11727"/>
                  </a:cubicBezTo>
                  <a:cubicBezTo>
                    <a:pt x="20824" y="11744"/>
                    <a:pt x="20789" y="11762"/>
                    <a:pt x="20754" y="11780"/>
                  </a:cubicBezTo>
                  <a:cubicBezTo>
                    <a:pt x="20665" y="11833"/>
                    <a:pt x="20576" y="11886"/>
                    <a:pt x="20487" y="11922"/>
                  </a:cubicBezTo>
                  <a:cubicBezTo>
                    <a:pt x="20399" y="11939"/>
                    <a:pt x="20310" y="11975"/>
                    <a:pt x="20221" y="12010"/>
                  </a:cubicBezTo>
                  <a:cubicBezTo>
                    <a:pt x="19902" y="12099"/>
                    <a:pt x="19583" y="12188"/>
                    <a:pt x="19264" y="12294"/>
                  </a:cubicBezTo>
                  <a:cubicBezTo>
                    <a:pt x="18838" y="12418"/>
                    <a:pt x="18430" y="12578"/>
                    <a:pt x="18057" y="12826"/>
                  </a:cubicBezTo>
                  <a:cubicBezTo>
                    <a:pt x="17738" y="13021"/>
                    <a:pt x="17454" y="13270"/>
                    <a:pt x="17224" y="13589"/>
                  </a:cubicBezTo>
                  <a:cubicBezTo>
                    <a:pt x="16993" y="13890"/>
                    <a:pt x="16780" y="14210"/>
                    <a:pt x="16585" y="14529"/>
                  </a:cubicBezTo>
                  <a:cubicBezTo>
                    <a:pt x="16497" y="14689"/>
                    <a:pt x="16408" y="14848"/>
                    <a:pt x="16301" y="14990"/>
                  </a:cubicBezTo>
                  <a:cubicBezTo>
                    <a:pt x="16018" y="15451"/>
                    <a:pt x="15681" y="15877"/>
                    <a:pt x="15237" y="16196"/>
                  </a:cubicBezTo>
                  <a:cubicBezTo>
                    <a:pt x="15202" y="16232"/>
                    <a:pt x="15166" y="16250"/>
                    <a:pt x="15131" y="16285"/>
                  </a:cubicBezTo>
                  <a:cubicBezTo>
                    <a:pt x="14545" y="16551"/>
                    <a:pt x="13960" y="16764"/>
                    <a:pt x="13357" y="16941"/>
                  </a:cubicBezTo>
                  <a:cubicBezTo>
                    <a:pt x="12878" y="17083"/>
                    <a:pt x="12399" y="17207"/>
                    <a:pt x="11938" y="17367"/>
                  </a:cubicBezTo>
                  <a:lnTo>
                    <a:pt x="11903" y="17367"/>
                  </a:lnTo>
                  <a:cubicBezTo>
                    <a:pt x="11903" y="17349"/>
                    <a:pt x="11920" y="17349"/>
                    <a:pt x="11920" y="17332"/>
                  </a:cubicBezTo>
                  <a:cubicBezTo>
                    <a:pt x="12151" y="16959"/>
                    <a:pt x="12346" y="16569"/>
                    <a:pt x="12523" y="16179"/>
                  </a:cubicBezTo>
                  <a:cubicBezTo>
                    <a:pt x="12541" y="16125"/>
                    <a:pt x="12559" y="16090"/>
                    <a:pt x="12594" y="16037"/>
                  </a:cubicBezTo>
                  <a:cubicBezTo>
                    <a:pt x="12825" y="15682"/>
                    <a:pt x="13109" y="15363"/>
                    <a:pt x="13410" y="15061"/>
                  </a:cubicBezTo>
                  <a:cubicBezTo>
                    <a:pt x="13534" y="14937"/>
                    <a:pt x="13659" y="14813"/>
                    <a:pt x="13783" y="14689"/>
                  </a:cubicBezTo>
                  <a:cubicBezTo>
                    <a:pt x="14049" y="14405"/>
                    <a:pt x="14226" y="14086"/>
                    <a:pt x="14368" y="13749"/>
                  </a:cubicBezTo>
                  <a:cubicBezTo>
                    <a:pt x="14457" y="13518"/>
                    <a:pt x="14492" y="13287"/>
                    <a:pt x="14510" y="13057"/>
                  </a:cubicBezTo>
                  <a:cubicBezTo>
                    <a:pt x="14528" y="12720"/>
                    <a:pt x="14510" y="12401"/>
                    <a:pt x="14439" y="12064"/>
                  </a:cubicBezTo>
                  <a:cubicBezTo>
                    <a:pt x="14439" y="12046"/>
                    <a:pt x="14439" y="12028"/>
                    <a:pt x="14439" y="11993"/>
                  </a:cubicBezTo>
                  <a:cubicBezTo>
                    <a:pt x="14457" y="11993"/>
                    <a:pt x="14457" y="11993"/>
                    <a:pt x="14474" y="11975"/>
                  </a:cubicBezTo>
                  <a:cubicBezTo>
                    <a:pt x="14545" y="11957"/>
                    <a:pt x="14616" y="11939"/>
                    <a:pt x="14687" y="11904"/>
                  </a:cubicBezTo>
                  <a:cubicBezTo>
                    <a:pt x="14971" y="11815"/>
                    <a:pt x="15237" y="11709"/>
                    <a:pt x="15486" y="11549"/>
                  </a:cubicBezTo>
                  <a:cubicBezTo>
                    <a:pt x="15752" y="11390"/>
                    <a:pt x="15893" y="11159"/>
                    <a:pt x="15964" y="10875"/>
                  </a:cubicBezTo>
                  <a:cubicBezTo>
                    <a:pt x="16000" y="10786"/>
                    <a:pt x="16000" y="10698"/>
                    <a:pt x="16000" y="10591"/>
                  </a:cubicBezTo>
                  <a:cubicBezTo>
                    <a:pt x="15982" y="10414"/>
                    <a:pt x="15929" y="10219"/>
                    <a:pt x="15823" y="10059"/>
                  </a:cubicBezTo>
                  <a:cubicBezTo>
                    <a:pt x="15752" y="9953"/>
                    <a:pt x="15681" y="9829"/>
                    <a:pt x="15610" y="9722"/>
                  </a:cubicBezTo>
                  <a:cubicBezTo>
                    <a:pt x="15273" y="9279"/>
                    <a:pt x="14865" y="8924"/>
                    <a:pt x="14386" y="8658"/>
                  </a:cubicBezTo>
                  <a:cubicBezTo>
                    <a:pt x="13854" y="8356"/>
                    <a:pt x="13304" y="8126"/>
                    <a:pt x="12718" y="7948"/>
                  </a:cubicBezTo>
                  <a:cubicBezTo>
                    <a:pt x="12169" y="7771"/>
                    <a:pt x="11619" y="7647"/>
                    <a:pt x="11051" y="7576"/>
                  </a:cubicBezTo>
                  <a:cubicBezTo>
                    <a:pt x="11033" y="7576"/>
                    <a:pt x="11016" y="7576"/>
                    <a:pt x="10998" y="7540"/>
                  </a:cubicBezTo>
                  <a:cubicBezTo>
                    <a:pt x="11016" y="7540"/>
                    <a:pt x="11016" y="7523"/>
                    <a:pt x="11033" y="7523"/>
                  </a:cubicBezTo>
                  <a:cubicBezTo>
                    <a:pt x="11069" y="7505"/>
                    <a:pt x="11104" y="7505"/>
                    <a:pt x="11140" y="7487"/>
                  </a:cubicBezTo>
                  <a:cubicBezTo>
                    <a:pt x="11406" y="7434"/>
                    <a:pt x="11690" y="7381"/>
                    <a:pt x="11956" y="7363"/>
                  </a:cubicBezTo>
                  <a:cubicBezTo>
                    <a:pt x="12112" y="7342"/>
                    <a:pt x="12261" y="7334"/>
                    <a:pt x="12409" y="7334"/>
                  </a:cubicBezTo>
                  <a:cubicBezTo>
                    <a:pt x="12513" y="7334"/>
                    <a:pt x="12616" y="7338"/>
                    <a:pt x="12718" y="7345"/>
                  </a:cubicBezTo>
                  <a:cubicBezTo>
                    <a:pt x="12985" y="7381"/>
                    <a:pt x="13233" y="7416"/>
                    <a:pt x="13481" y="7452"/>
                  </a:cubicBezTo>
                  <a:cubicBezTo>
                    <a:pt x="13694" y="7470"/>
                    <a:pt x="13889" y="7505"/>
                    <a:pt x="14102" y="7523"/>
                  </a:cubicBezTo>
                  <a:cubicBezTo>
                    <a:pt x="14315" y="7523"/>
                    <a:pt x="14528" y="7540"/>
                    <a:pt x="14758" y="7540"/>
                  </a:cubicBezTo>
                  <a:cubicBezTo>
                    <a:pt x="14831" y="7546"/>
                    <a:pt x="14904" y="7548"/>
                    <a:pt x="14976" y="7548"/>
                  </a:cubicBezTo>
                  <a:cubicBezTo>
                    <a:pt x="15152" y="7548"/>
                    <a:pt x="15328" y="7535"/>
                    <a:pt x="15503" y="7523"/>
                  </a:cubicBezTo>
                  <a:cubicBezTo>
                    <a:pt x="15663" y="7487"/>
                    <a:pt x="15823" y="7452"/>
                    <a:pt x="15964" y="7345"/>
                  </a:cubicBezTo>
                  <a:cubicBezTo>
                    <a:pt x="16071" y="7257"/>
                    <a:pt x="16177" y="7150"/>
                    <a:pt x="16248" y="7026"/>
                  </a:cubicBezTo>
                  <a:cubicBezTo>
                    <a:pt x="16390" y="6796"/>
                    <a:pt x="16479" y="6547"/>
                    <a:pt x="16532" y="6299"/>
                  </a:cubicBezTo>
                  <a:cubicBezTo>
                    <a:pt x="16585" y="6033"/>
                    <a:pt x="16585" y="5767"/>
                    <a:pt x="16532" y="5501"/>
                  </a:cubicBezTo>
                  <a:cubicBezTo>
                    <a:pt x="16532" y="5465"/>
                    <a:pt x="16514" y="5412"/>
                    <a:pt x="16497" y="5359"/>
                  </a:cubicBezTo>
                  <a:cubicBezTo>
                    <a:pt x="16443" y="5199"/>
                    <a:pt x="16319" y="5110"/>
                    <a:pt x="16160" y="5093"/>
                  </a:cubicBezTo>
                  <a:cubicBezTo>
                    <a:pt x="16106" y="5093"/>
                    <a:pt x="16035" y="5110"/>
                    <a:pt x="15982" y="5110"/>
                  </a:cubicBezTo>
                  <a:cubicBezTo>
                    <a:pt x="15964" y="5110"/>
                    <a:pt x="15964" y="5093"/>
                    <a:pt x="15929" y="5093"/>
                  </a:cubicBezTo>
                  <a:cubicBezTo>
                    <a:pt x="15964" y="5057"/>
                    <a:pt x="15982" y="5040"/>
                    <a:pt x="16018" y="5022"/>
                  </a:cubicBezTo>
                  <a:cubicBezTo>
                    <a:pt x="16230" y="4809"/>
                    <a:pt x="16426" y="4578"/>
                    <a:pt x="16567" y="4312"/>
                  </a:cubicBezTo>
                  <a:cubicBezTo>
                    <a:pt x="16780" y="3958"/>
                    <a:pt x="16869" y="3585"/>
                    <a:pt x="16851" y="3177"/>
                  </a:cubicBezTo>
                  <a:cubicBezTo>
                    <a:pt x="16834" y="2964"/>
                    <a:pt x="16780" y="2751"/>
                    <a:pt x="16656" y="2574"/>
                  </a:cubicBezTo>
                  <a:cubicBezTo>
                    <a:pt x="16550" y="2414"/>
                    <a:pt x="16408" y="2326"/>
                    <a:pt x="16230" y="2290"/>
                  </a:cubicBezTo>
                  <a:cubicBezTo>
                    <a:pt x="16178" y="2275"/>
                    <a:pt x="16126" y="2270"/>
                    <a:pt x="16073" y="2270"/>
                  </a:cubicBezTo>
                  <a:cubicBezTo>
                    <a:pt x="16001" y="2270"/>
                    <a:pt x="15930" y="2280"/>
                    <a:pt x="15858" y="2290"/>
                  </a:cubicBezTo>
                  <a:cubicBezTo>
                    <a:pt x="15627" y="2308"/>
                    <a:pt x="15397" y="2379"/>
                    <a:pt x="15184" y="2468"/>
                  </a:cubicBezTo>
                  <a:cubicBezTo>
                    <a:pt x="14882" y="2609"/>
                    <a:pt x="14581" y="2787"/>
                    <a:pt x="14315" y="2982"/>
                  </a:cubicBezTo>
                  <a:cubicBezTo>
                    <a:pt x="14013" y="3213"/>
                    <a:pt x="13694" y="3425"/>
                    <a:pt x="13339" y="3567"/>
                  </a:cubicBezTo>
                  <a:cubicBezTo>
                    <a:pt x="13144" y="3656"/>
                    <a:pt x="12967" y="3762"/>
                    <a:pt x="12789" y="3904"/>
                  </a:cubicBezTo>
                  <a:cubicBezTo>
                    <a:pt x="12577" y="4082"/>
                    <a:pt x="12381" y="4277"/>
                    <a:pt x="12204" y="4490"/>
                  </a:cubicBezTo>
                  <a:cubicBezTo>
                    <a:pt x="11725" y="5057"/>
                    <a:pt x="11317" y="5678"/>
                    <a:pt x="10980" y="6334"/>
                  </a:cubicBezTo>
                  <a:cubicBezTo>
                    <a:pt x="10962" y="6370"/>
                    <a:pt x="10945" y="6405"/>
                    <a:pt x="10927" y="6423"/>
                  </a:cubicBezTo>
                  <a:cubicBezTo>
                    <a:pt x="10892" y="6388"/>
                    <a:pt x="10874" y="6352"/>
                    <a:pt x="10856" y="6334"/>
                  </a:cubicBezTo>
                  <a:cubicBezTo>
                    <a:pt x="10838" y="6299"/>
                    <a:pt x="10803" y="6263"/>
                    <a:pt x="10785" y="6246"/>
                  </a:cubicBezTo>
                  <a:cubicBezTo>
                    <a:pt x="10821" y="6139"/>
                    <a:pt x="10856" y="6033"/>
                    <a:pt x="10909" y="5944"/>
                  </a:cubicBezTo>
                  <a:cubicBezTo>
                    <a:pt x="11229" y="5199"/>
                    <a:pt x="11583" y="4472"/>
                    <a:pt x="11956" y="3762"/>
                  </a:cubicBezTo>
                  <a:cubicBezTo>
                    <a:pt x="12115" y="3425"/>
                    <a:pt x="12293" y="3106"/>
                    <a:pt x="12452" y="2769"/>
                  </a:cubicBezTo>
                  <a:cubicBezTo>
                    <a:pt x="12630" y="2414"/>
                    <a:pt x="12736" y="2042"/>
                    <a:pt x="12825" y="1634"/>
                  </a:cubicBezTo>
                  <a:cubicBezTo>
                    <a:pt x="12843" y="1492"/>
                    <a:pt x="12860" y="1350"/>
                    <a:pt x="12843" y="1208"/>
                  </a:cubicBezTo>
                  <a:cubicBezTo>
                    <a:pt x="12825" y="1031"/>
                    <a:pt x="12754" y="889"/>
                    <a:pt x="12559" y="853"/>
                  </a:cubicBezTo>
                  <a:cubicBezTo>
                    <a:pt x="12452" y="818"/>
                    <a:pt x="12346" y="783"/>
                    <a:pt x="12240" y="747"/>
                  </a:cubicBezTo>
                  <a:cubicBezTo>
                    <a:pt x="12133" y="694"/>
                    <a:pt x="12027" y="641"/>
                    <a:pt x="11938" y="570"/>
                  </a:cubicBezTo>
                  <a:cubicBezTo>
                    <a:pt x="11903" y="516"/>
                    <a:pt x="11849" y="481"/>
                    <a:pt x="11796" y="446"/>
                  </a:cubicBezTo>
                  <a:cubicBezTo>
                    <a:pt x="11409" y="159"/>
                    <a:pt x="10989" y="1"/>
                    <a:pt x="10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3228400" y="4151968"/>
              <a:ext cx="183152" cy="991511"/>
            </a:xfrm>
            <a:custGeom>
              <a:rect b="b" l="l" r="r" t="t"/>
              <a:pathLst>
                <a:path extrusionOk="0" h="21516" w="3974">
                  <a:moveTo>
                    <a:pt x="3920" y="284"/>
                  </a:moveTo>
                  <a:cubicBezTo>
                    <a:pt x="3920" y="302"/>
                    <a:pt x="3920" y="302"/>
                    <a:pt x="3920" y="319"/>
                  </a:cubicBezTo>
                  <a:cubicBezTo>
                    <a:pt x="3920" y="621"/>
                    <a:pt x="3903" y="940"/>
                    <a:pt x="3885" y="1242"/>
                  </a:cubicBezTo>
                  <a:cubicBezTo>
                    <a:pt x="3849" y="1526"/>
                    <a:pt x="3832" y="1827"/>
                    <a:pt x="3814" y="2111"/>
                  </a:cubicBezTo>
                  <a:cubicBezTo>
                    <a:pt x="3796" y="2359"/>
                    <a:pt x="3761" y="2608"/>
                    <a:pt x="3743" y="2856"/>
                  </a:cubicBezTo>
                  <a:cubicBezTo>
                    <a:pt x="3725" y="3122"/>
                    <a:pt x="3690" y="3388"/>
                    <a:pt x="3672" y="3636"/>
                  </a:cubicBezTo>
                  <a:cubicBezTo>
                    <a:pt x="3637" y="3902"/>
                    <a:pt x="3619" y="4168"/>
                    <a:pt x="3583" y="4434"/>
                  </a:cubicBezTo>
                  <a:cubicBezTo>
                    <a:pt x="3566" y="4736"/>
                    <a:pt x="3530" y="5038"/>
                    <a:pt x="3495" y="5339"/>
                  </a:cubicBezTo>
                  <a:cubicBezTo>
                    <a:pt x="3477" y="5570"/>
                    <a:pt x="3442" y="5818"/>
                    <a:pt x="3424" y="6066"/>
                  </a:cubicBezTo>
                  <a:cubicBezTo>
                    <a:pt x="3388" y="6368"/>
                    <a:pt x="3353" y="6669"/>
                    <a:pt x="3317" y="6989"/>
                  </a:cubicBezTo>
                  <a:cubicBezTo>
                    <a:pt x="3282" y="7237"/>
                    <a:pt x="3246" y="7503"/>
                    <a:pt x="3211" y="7751"/>
                  </a:cubicBezTo>
                  <a:cubicBezTo>
                    <a:pt x="3193" y="8000"/>
                    <a:pt x="3158" y="8248"/>
                    <a:pt x="3122" y="8514"/>
                  </a:cubicBezTo>
                  <a:cubicBezTo>
                    <a:pt x="3087" y="8727"/>
                    <a:pt x="3051" y="8940"/>
                    <a:pt x="3034" y="9153"/>
                  </a:cubicBezTo>
                  <a:cubicBezTo>
                    <a:pt x="2980" y="9383"/>
                    <a:pt x="2945" y="9632"/>
                    <a:pt x="2909" y="9862"/>
                  </a:cubicBezTo>
                  <a:cubicBezTo>
                    <a:pt x="2892" y="10057"/>
                    <a:pt x="2856" y="10252"/>
                    <a:pt x="2821" y="10447"/>
                  </a:cubicBezTo>
                  <a:cubicBezTo>
                    <a:pt x="2785" y="10696"/>
                    <a:pt x="2732" y="10926"/>
                    <a:pt x="2697" y="11175"/>
                  </a:cubicBezTo>
                  <a:cubicBezTo>
                    <a:pt x="2661" y="11317"/>
                    <a:pt x="2643" y="11476"/>
                    <a:pt x="2608" y="11618"/>
                  </a:cubicBezTo>
                  <a:cubicBezTo>
                    <a:pt x="2537" y="11991"/>
                    <a:pt x="2466" y="12381"/>
                    <a:pt x="2377" y="12753"/>
                  </a:cubicBezTo>
                  <a:cubicBezTo>
                    <a:pt x="2235" y="13481"/>
                    <a:pt x="2076" y="14190"/>
                    <a:pt x="1898" y="14900"/>
                  </a:cubicBezTo>
                  <a:cubicBezTo>
                    <a:pt x="1792" y="15361"/>
                    <a:pt x="1668" y="15804"/>
                    <a:pt x="1561" y="16265"/>
                  </a:cubicBezTo>
                  <a:cubicBezTo>
                    <a:pt x="1490" y="16549"/>
                    <a:pt x="1419" y="16833"/>
                    <a:pt x="1331" y="17134"/>
                  </a:cubicBezTo>
                  <a:cubicBezTo>
                    <a:pt x="1278" y="17383"/>
                    <a:pt x="1207" y="17631"/>
                    <a:pt x="1136" y="17879"/>
                  </a:cubicBezTo>
                  <a:cubicBezTo>
                    <a:pt x="1065" y="18163"/>
                    <a:pt x="994" y="18447"/>
                    <a:pt x="923" y="18713"/>
                  </a:cubicBezTo>
                  <a:cubicBezTo>
                    <a:pt x="887" y="18837"/>
                    <a:pt x="852" y="18944"/>
                    <a:pt x="816" y="19068"/>
                  </a:cubicBezTo>
                  <a:cubicBezTo>
                    <a:pt x="816" y="19068"/>
                    <a:pt x="816" y="19086"/>
                    <a:pt x="816" y="19086"/>
                  </a:cubicBezTo>
                  <a:cubicBezTo>
                    <a:pt x="852" y="19015"/>
                    <a:pt x="887" y="18926"/>
                    <a:pt x="905" y="18837"/>
                  </a:cubicBezTo>
                  <a:cubicBezTo>
                    <a:pt x="994" y="18553"/>
                    <a:pt x="1065" y="18287"/>
                    <a:pt x="1153" y="18004"/>
                  </a:cubicBezTo>
                  <a:cubicBezTo>
                    <a:pt x="1189" y="17844"/>
                    <a:pt x="1224" y="17684"/>
                    <a:pt x="1278" y="17525"/>
                  </a:cubicBezTo>
                  <a:cubicBezTo>
                    <a:pt x="1348" y="17276"/>
                    <a:pt x="1402" y="17010"/>
                    <a:pt x="1473" y="16762"/>
                  </a:cubicBezTo>
                  <a:cubicBezTo>
                    <a:pt x="1508" y="16656"/>
                    <a:pt x="1526" y="16567"/>
                    <a:pt x="1561" y="16460"/>
                  </a:cubicBezTo>
                  <a:cubicBezTo>
                    <a:pt x="1615" y="16230"/>
                    <a:pt x="1686" y="15982"/>
                    <a:pt x="1739" y="15733"/>
                  </a:cubicBezTo>
                  <a:cubicBezTo>
                    <a:pt x="1934" y="14953"/>
                    <a:pt x="2129" y="14190"/>
                    <a:pt x="2306" y="13410"/>
                  </a:cubicBezTo>
                  <a:cubicBezTo>
                    <a:pt x="2395" y="12948"/>
                    <a:pt x="2501" y="12487"/>
                    <a:pt x="2590" y="12026"/>
                  </a:cubicBezTo>
                  <a:cubicBezTo>
                    <a:pt x="2661" y="11671"/>
                    <a:pt x="2732" y="11317"/>
                    <a:pt x="2785" y="10962"/>
                  </a:cubicBezTo>
                  <a:cubicBezTo>
                    <a:pt x="2838" y="10643"/>
                    <a:pt x="2892" y="10323"/>
                    <a:pt x="2945" y="10004"/>
                  </a:cubicBezTo>
                  <a:cubicBezTo>
                    <a:pt x="2998" y="9756"/>
                    <a:pt x="3034" y="9507"/>
                    <a:pt x="3069" y="9259"/>
                  </a:cubicBezTo>
                  <a:cubicBezTo>
                    <a:pt x="3104" y="8975"/>
                    <a:pt x="3158" y="8691"/>
                    <a:pt x="3193" y="8408"/>
                  </a:cubicBezTo>
                  <a:cubicBezTo>
                    <a:pt x="3229" y="8195"/>
                    <a:pt x="3246" y="7964"/>
                    <a:pt x="3282" y="7751"/>
                  </a:cubicBezTo>
                  <a:cubicBezTo>
                    <a:pt x="3300" y="7539"/>
                    <a:pt x="3335" y="7343"/>
                    <a:pt x="3353" y="7131"/>
                  </a:cubicBezTo>
                  <a:cubicBezTo>
                    <a:pt x="3388" y="6918"/>
                    <a:pt x="3406" y="6705"/>
                    <a:pt x="3442" y="6492"/>
                  </a:cubicBezTo>
                  <a:cubicBezTo>
                    <a:pt x="3459" y="6279"/>
                    <a:pt x="3477" y="6066"/>
                    <a:pt x="3512" y="5871"/>
                  </a:cubicBezTo>
                  <a:cubicBezTo>
                    <a:pt x="3530" y="5676"/>
                    <a:pt x="3548" y="5481"/>
                    <a:pt x="3566" y="5286"/>
                  </a:cubicBezTo>
                  <a:cubicBezTo>
                    <a:pt x="3583" y="5073"/>
                    <a:pt x="3601" y="4860"/>
                    <a:pt x="3637" y="4647"/>
                  </a:cubicBezTo>
                  <a:cubicBezTo>
                    <a:pt x="3654" y="4452"/>
                    <a:pt x="3672" y="4239"/>
                    <a:pt x="3690" y="4027"/>
                  </a:cubicBezTo>
                  <a:cubicBezTo>
                    <a:pt x="3708" y="3814"/>
                    <a:pt x="3743" y="3601"/>
                    <a:pt x="3761" y="3370"/>
                  </a:cubicBezTo>
                  <a:cubicBezTo>
                    <a:pt x="3779" y="3157"/>
                    <a:pt x="3796" y="2945"/>
                    <a:pt x="3814" y="2732"/>
                  </a:cubicBezTo>
                  <a:cubicBezTo>
                    <a:pt x="3849" y="2483"/>
                    <a:pt x="3867" y="2235"/>
                    <a:pt x="3885" y="1987"/>
                  </a:cubicBezTo>
                  <a:cubicBezTo>
                    <a:pt x="3885" y="1916"/>
                    <a:pt x="3903" y="1863"/>
                    <a:pt x="3903" y="1792"/>
                  </a:cubicBezTo>
                  <a:cubicBezTo>
                    <a:pt x="3903" y="1792"/>
                    <a:pt x="3903" y="1792"/>
                    <a:pt x="3903" y="1774"/>
                  </a:cubicBezTo>
                  <a:cubicBezTo>
                    <a:pt x="3920" y="1845"/>
                    <a:pt x="3920" y="1916"/>
                    <a:pt x="3920" y="2004"/>
                  </a:cubicBezTo>
                  <a:cubicBezTo>
                    <a:pt x="3920" y="2980"/>
                    <a:pt x="3903" y="3973"/>
                    <a:pt x="3885" y="4949"/>
                  </a:cubicBezTo>
                  <a:cubicBezTo>
                    <a:pt x="3867" y="5729"/>
                    <a:pt x="3849" y="6510"/>
                    <a:pt x="3814" y="7272"/>
                  </a:cubicBezTo>
                  <a:cubicBezTo>
                    <a:pt x="3796" y="7751"/>
                    <a:pt x="3761" y="8230"/>
                    <a:pt x="3725" y="8709"/>
                  </a:cubicBezTo>
                  <a:cubicBezTo>
                    <a:pt x="3708" y="9082"/>
                    <a:pt x="3672" y="9454"/>
                    <a:pt x="3619" y="9827"/>
                  </a:cubicBezTo>
                  <a:cubicBezTo>
                    <a:pt x="3583" y="10164"/>
                    <a:pt x="3548" y="10518"/>
                    <a:pt x="3495" y="10855"/>
                  </a:cubicBezTo>
                  <a:cubicBezTo>
                    <a:pt x="3459" y="11139"/>
                    <a:pt x="3424" y="11441"/>
                    <a:pt x="3371" y="11742"/>
                  </a:cubicBezTo>
                  <a:cubicBezTo>
                    <a:pt x="3264" y="12381"/>
                    <a:pt x="3140" y="13002"/>
                    <a:pt x="2980" y="13640"/>
                  </a:cubicBezTo>
                  <a:cubicBezTo>
                    <a:pt x="2909" y="13977"/>
                    <a:pt x="2821" y="14314"/>
                    <a:pt x="2732" y="14651"/>
                  </a:cubicBezTo>
                  <a:cubicBezTo>
                    <a:pt x="2661" y="14900"/>
                    <a:pt x="2590" y="15148"/>
                    <a:pt x="2519" y="15396"/>
                  </a:cubicBezTo>
                  <a:cubicBezTo>
                    <a:pt x="2430" y="15645"/>
                    <a:pt x="2360" y="15893"/>
                    <a:pt x="2271" y="16141"/>
                  </a:cubicBezTo>
                  <a:cubicBezTo>
                    <a:pt x="2200" y="16372"/>
                    <a:pt x="2111" y="16602"/>
                    <a:pt x="2023" y="16851"/>
                  </a:cubicBezTo>
                  <a:cubicBezTo>
                    <a:pt x="1916" y="17134"/>
                    <a:pt x="1810" y="17418"/>
                    <a:pt x="1703" y="17702"/>
                  </a:cubicBezTo>
                  <a:cubicBezTo>
                    <a:pt x="1526" y="18145"/>
                    <a:pt x="1348" y="18589"/>
                    <a:pt x="1153" y="19050"/>
                  </a:cubicBezTo>
                  <a:cubicBezTo>
                    <a:pt x="923" y="19582"/>
                    <a:pt x="674" y="20114"/>
                    <a:pt x="408" y="20646"/>
                  </a:cubicBezTo>
                  <a:cubicBezTo>
                    <a:pt x="320" y="20806"/>
                    <a:pt x="231" y="20983"/>
                    <a:pt x="160" y="21143"/>
                  </a:cubicBezTo>
                  <a:cubicBezTo>
                    <a:pt x="142" y="21161"/>
                    <a:pt x="142" y="21179"/>
                    <a:pt x="125" y="21196"/>
                  </a:cubicBezTo>
                  <a:cubicBezTo>
                    <a:pt x="125" y="21125"/>
                    <a:pt x="142" y="21054"/>
                    <a:pt x="142" y="20983"/>
                  </a:cubicBezTo>
                  <a:cubicBezTo>
                    <a:pt x="160" y="20753"/>
                    <a:pt x="196" y="20522"/>
                    <a:pt x="213" y="20309"/>
                  </a:cubicBezTo>
                  <a:cubicBezTo>
                    <a:pt x="231" y="20079"/>
                    <a:pt x="267" y="19848"/>
                    <a:pt x="284" y="19618"/>
                  </a:cubicBezTo>
                  <a:lnTo>
                    <a:pt x="355" y="19050"/>
                  </a:lnTo>
                  <a:cubicBezTo>
                    <a:pt x="391" y="18837"/>
                    <a:pt x="408" y="18642"/>
                    <a:pt x="444" y="18429"/>
                  </a:cubicBezTo>
                  <a:lnTo>
                    <a:pt x="515" y="17844"/>
                  </a:lnTo>
                  <a:cubicBezTo>
                    <a:pt x="533" y="17702"/>
                    <a:pt x="550" y="17542"/>
                    <a:pt x="586" y="17401"/>
                  </a:cubicBezTo>
                  <a:cubicBezTo>
                    <a:pt x="604" y="17241"/>
                    <a:pt x="621" y="17063"/>
                    <a:pt x="657" y="16904"/>
                  </a:cubicBezTo>
                  <a:cubicBezTo>
                    <a:pt x="674" y="16762"/>
                    <a:pt x="692" y="16638"/>
                    <a:pt x="728" y="16496"/>
                  </a:cubicBezTo>
                  <a:cubicBezTo>
                    <a:pt x="763" y="16283"/>
                    <a:pt x="799" y="16052"/>
                    <a:pt x="834" y="15840"/>
                  </a:cubicBezTo>
                  <a:cubicBezTo>
                    <a:pt x="870" y="15662"/>
                    <a:pt x="887" y="15467"/>
                    <a:pt x="923" y="15290"/>
                  </a:cubicBezTo>
                  <a:cubicBezTo>
                    <a:pt x="976" y="15024"/>
                    <a:pt x="1029" y="14758"/>
                    <a:pt x="1082" y="14509"/>
                  </a:cubicBezTo>
                  <a:cubicBezTo>
                    <a:pt x="1118" y="14279"/>
                    <a:pt x="1171" y="14048"/>
                    <a:pt x="1207" y="13818"/>
                  </a:cubicBezTo>
                  <a:cubicBezTo>
                    <a:pt x="1348" y="13179"/>
                    <a:pt x="1490" y="12558"/>
                    <a:pt x="1632" y="11937"/>
                  </a:cubicBezTo>
                  <a:cubicBezTo>
                    <a:pt x="1739" y="11529"/>
                    <a:pt x="1827" y="11121"/>
                    <a:pt x="1934" y="10714"/>
                  </a:cubicBezTo>
                  <a:cubicBezTo>
                    <a:pt x="2005" y="10447"/>
                    <a:pt x="2076" y="10181"/>
                    <a:pt x="2147" y="9915"/>
                  </a:cubicBezTo>
                  <a:cubicBezTo>
                    <a:pt x="2218" y="9667"/>
                    <a:pt x="2289" y="9401"/>
                    <a:pt x="2360" y="9153"/>
                  </a:cubicBezTo>
                  <a:cubicBezTo>
                    <a:pt x="2413" y="8922"/>
                    <a:pt x="2484" y="8691"/>
                    <a:pt x="2537" y="8461"/>
                  </a:cubicBezTo>
                  <a:cubicBezTo>
                    <a:pt x="2590" y="8266"/>
                    <a:pt x="2661" y="8071"/>
                    <a:pt x="2714" y="7858"/>
                  </a:cubicBezTo>
                  <a:cubicBezTo>
                    <a:pt x="2714" y="7840"/>
                    <a:pt x="2714" y="7822"/>
                    <a:pt x="2732" y="7805"/>
                  </a:cubicBezTo>
                  <a:lnTo>
                    <a:pt x="2732" y="7805"/>
                  </a:lnTo>
                  <a:cubicBezTo>
                    <a:pt x="2714" y="7822"/>
                    <a:pt x="2697" y="7840"/>
                    <a:pt x="2697" y="7858"/>
                  </a:cubicBezTo>
                  <a:cubicBezTo>
                    <a:pt x="2661" y="7982"/>
                    <a:pt x="2608" y="8106"/>
                    <a:pt x="2572" y="8230"/>
                  </a:cubicBezTo>
                  <a:cubicBezTo>
                    <a:pt x="2519" y="8425"/>
                    <a:pt x="2466" y="8620"/>
                    <a:pt x="2413" y="8816"/>
                  </a:cubicBezTo>
                  <a:cubicBezTo>
                    <a:pt x="2377" y="8922"/>
                    <a:pt x="2342" y="9046"/>
                    <a:pt x="2306" y="9170"/>
                  </a:cubicBezTo>
                  <a:cubicBezTo>
                    <a:pt x="2253" y="9348"/>
                    <a:pt x="2200" y="9543"/>
                    <a:pt x="2147" y="9720"/>
                  </a:cubicBezTo>
                  <a:cubicBezTo>
                    <a:pt x="2111" y="9880"/>
                    <a:pt x="2058" y="10039"/>
                    <a:pt x="2023" y="10199"/>
                  </a:cubicBezTo>
                  <a:cubicBezTo>
                    <a:pt x="1934" y="10518"/>
                    <a:pt x="1845" y="10838"/>
                    <a:pt x="1774" y="11157"/>
                  </a:cubicBezTo>
                  <a:cubicBezTo>
                    <a:pt x="1703" y="11405"/>
                    <a:pt x="1650" y="11671"/>
                    <a:pt x="1579" y="11920"/>
                  </a:cubicBezTo>
                  <a:cubicBezTo>
                    <a:pt x="1419" y="12594"/>
                    <a:pt x="1260" y="13268"/>
                    <a:pt x="1118" y="13959"/>
                  </a:cubicBezTo>
                  <a:cubicBezTo>
                    <a:pt x="1047" y="14314"/>
                    <a:pt x="976" y="14669"/>
                    <a:pt x="923" y="15024"/>
                  </a:cubicBezTo>
                  <a:cubicBezTo>
                    <a:pt x="852" y="15325"/>
                    <a:pt x="799" y="15627"/>
                    <a:pt x="763" y="15911"/>
                  </a:cubicBezTo>
                  <a:cubicBezTo>
                    <a:pt x="710" y="16177"/>
                    <a:pt x="657" y="16460"/>
                    <a:pt x="621" y="16726"/>
                  </a:cubicBezTo>
                  <a:cubicBezTo>
                    <a:pt x="568" y="17046"/>
                    <a:pt x="533" y="17347"/>
                    <a:pt x="479" y="17667"/>
                  </a:cubicBezTo>
                  <a:cubicBezTo>
                    <a:pt x="444" y="17897"/>
                    <a:pt x="408" y="18128"/>
                    <a:pt x="373" y="18358"/>
                  </a:cubicBezTo>
                  <a:cubicBezTo>
                    <a:pt x="337" y="18678"/>
                    <a:pt x="302" y="18979"/>
                    <a:pt x="267" y="19298"/>
                  </a:cubicBezTo>
                  <a:cubicBezTo>
                    <a:pt x="231" y="19564"/>
                    <a:pt x="196" y="19813"/>
                    <a:pt x="178" y="20079"/>
                  </a:cubicBezTo>
                  <a:cubicBezTo>
                    <a:pt x="142" y="20345"/>
                    <a:pt x="107" y="20611"/>
                    <a:pt x="89" y="20877"/>
                  </a:cubicBezTo>
                  <a:cubicBezTo>
                    <a:pt x="89" y="20895"/>
                    <a:pt x="89" y="20913"/>
                    <a:pt x="71" y="20930"/>
                  </a:cubicBezTo>
                  <a:cubicBezTo>
                    <a:pt x="71" y="20913"/>
                    <a:pt x="71" y="20895"/>
                    <a:pt x="71" y="20877"/>
                  </a:cubicBezTo>
                  <a:cubicBezTo>
                    <a:pt x="71" y="20416"/>
                    <a:pt x="89" y="19937"/>
                    <a:pt x="89" y="19458"/>
                  </a:cubicBezTo>
                  <a:cubicBezTo>
                    <a:pt x="107" y="18961"/>
                    <a:pt x="125" y="18482"/>
                    <a:pt x="142" y="17986"/>
                  </a:cubicBezTo>
                  <a:cubicBezTo>
                    <a:pt x="142" y="17791"/>
                    <a:pt x="142" y="17578"/>
                    <a:pt x="160" y="17383"/>
                  </a:cubicBezTo>
                  <a:cubicBezTo>
                    <a:pt x="160" y="17259"/>
                    <a:pt x="196" y="17134"/>
                    <a:pt x="196" y="17010"/>
                  </a:cubicBezTo>
                  <a:lnTo>
                    <a:pt x="284" y="16460"/>
                  </a:lnTo>
                  <a:cubicBezTo>
                    <a:pt x="302" y="16336"/>
                    <a:pt x="320" y="16194"/>
                    <a:pt x="355" y="16070"/>
                  </a:cubicBezTo>
                  <a:cubicBezTo>
                    <a:pt x="373" y="15875"/>
                    <a:pt x="408" y="15680"/>
                    <a:pt x="444" y="15503"/>
                  </a:cubicBezTo>
                  <a:cubicBezTo>
                    <a:pt x="479" y="15343"/>
                    <a:pt x="497" y="15183"/>
                    <a:pt x="533" y="15024"/>
                  </a:cubicBezTo>
                  <a:cubicBezTo>
                    <a:pt x="657" y="14438"/>
                    <a:pt x="781" y="13853"/>
                    <a:pt x="923" y="13285"/>
                  </a:cubicBezTo>
                  <a:cubicBezTo>
                    <a:pt x="1011" y="12860"/>
                    <a:pt x="1118" y="12452"/>
                    <a:pt x="1224" y="12044"/>
                  </a:cubicBezTo>
                  <a:cubicBezTo>
                    <a:pt x="1313" y="11689"/>
                    <a:pt x="1402" y="11334"/>
                    <a:pt x="1490" y="10980"/>
                  </a:cubicBezTo>
                  <a:cubicBezTo>
                    <a:pt x="1597" y="10607"/>
                    <a:pt x="1703" y="10217"/>
                    <a:pt x="1792" y="9827"/>
                  </a:cubicBezTo>
                  <a:cubicBezTo>
                    <a:pt x="1898" y="9454"/>
                    <a:pt x="2005" y="9064"/>
                    <a:pt x="2093" y="8674"/>
                  </a:cubicBezTo>
                  <a:cubicBezTo>
                    <a:pt x="2182" y="8337"/>
                    <a:pt x="2271" y="8000"/>
                    <a:pt x="2360" y="7680"/>
                  </a:cubicBezTo>
                  <a:cubicBezTo>
                    <a:pt x="2448" y="7361"/>
                    <a:pt x="2519" y="7060"/>
                    <a:pt x="2608" y="6758"/>
                  </a:cubicBezTo>
                  <a:cubicBezTo>
                    <a:pt x="2714" y="6261"/>
                    <a:pt x="2838" y="5783"/>
                    <a:pt x="2945" y="5286"/>
                  </a:cubicBezTo>
                  <a:cubicBezTo>
                    <a:pt x="3016" y="5020"/>
                    <a:pt x="3069" y="4736"/>
                    <a:pt x="3122" y="4470"/>
                  </a:cubicBezTo>
                  <a:cubicBezTo>
                    <a:pt x="3140" y="4364"/>
                    <a:pt x="3158" y="4257"/>
                    <a:pt x="3175" y="4151"/>
                  </a:cubicBezTo>
                  <a:cubicBezTo>
                    <a:pt x="3193" y="4115"/>
                    <a:pt x="3193" y="4097"/>
                    <a:pt x="3193" y="4080"/>
                  </a:cubicBezTo>
                  <a:lnTo>
                    <a:pt x="3193" y="4080"/>
                  </a:lnTo>
                  <a:cubicBezTo>
                    <a:pt x="3175" y="4097"/>
                    <a:pt x="3175" y="4097"/>
                    <a:pt x="3175" y="4133"/>
                  </a:cubicBezTo>
                  <a:cubicBezTo>
                    <a:pt x="3122" y="4364"/>
                    <a:pt x="3069" y="4594"/>
                    <a:pt x="3016" y="4842"/>
                  </a:cubicBezTo>
                  <a:cubicBezTo>
                    <a:pt x="2927" y="5215"/>
                    <a:pt x="2838" y="5587"/>
                    <a:pt x="2750" y="5942"/>
                  </a:cubicBezTo>
                  <a:cubicBezTo>
                    <a:pt x="2679" y="6279"/>
                    <a:pt x="2590" y="6598"/>
                    <a:pt x="2519" y="6918"/>
                  </a:cubicBezTo>
                  <a:cubicBezTo>
                    <a:pt x="2430" y="7237"/>
                    <a:pt x="2342" y="7574"/>
                    <a:pt x="2253" y="7893"/>
                  </a:cubicBezTo>
                  <a:cubicBezTo>
                    <a:pt x="2147" y="8283"/>
                    <a:pt x="2058" y="8674"/>
                    <a:pt x="1952" y="9046"/>
                  </a:cubicBezTo>
                  <a:cubicBezTo>
                    <a:pt x="1845" y="9472"/>
                    <a:pt x="1721" y="9898"/>
                    <a:pt x="1615" y="10306"/>
                  </a:cubicBezTo>
                  <a:cubicBezTo>
                    <a:pt x="1490" y="10802"/>
                    <a:pt x="1366" y="11281"/>
                    <a:pt x="1224" y="11778"/>
                  </a:cubicBezTo>
                  <a:cubicBezTo>
                    <a:pt x="1029" y="12558"/>
                    <a:pt x="834" y="13356"/>
                    <a:pt x="657" y="14155"/>
                  </a:cubicBezTo>
                  <a:cubicBezTo>
                    <a:pt x="586" y="14509"/>
                    <a:pt x="515" y="14864"/>
                    <a:pt x="444" y="15219"/>
                  </a:cubicBezTo>
                  <a:cubicBezTo>
                    <a:pt x="373" y="15520"/>
                    <a:pt x="337" y="15822"/>
                    <a:pt x="284" y="16123"/>
                  </a:cubicBezTo>
                  <a:cubicBezTo>
                    <a:pt x="249" y="16248"/>
                    <a:pt x="249" y="16372"/>
                    <a:pt x="213" y="16478"/>
                  </a:cubicBezTo>
                  <a:cubicBezTo>
                    <a:pt x="213" y="16496"/>
                    <a:pt x="213" y="16514"/>
                    <a:pt x="196" y="16531"/>
                  </a:cubicBezTo>
                  <a:cubicBezTo>
                    <a:pt x="213" y="16425"/>
                    <a:pt x="213" y="16336"/>
                    <a:pt x="213" y="16230"/>
                  </a:cubicBezTo>
                  <a:cubicBezTo>
                    <a:pt x="249" y="15964"/>
                    <a:pt x="267" y="15698"/>
                    <a:pt x="284" y="15432"/>
                  </a:cubicBezTo>
                  <a:cubicBezTo>
                    <a:pt x="302" y="15219"/>
                    <a:pt x="320" y="15006"/>
                    <a:pt x="337" y="14775"/>
                  </a:cubicBezTo>
                  <a:cubicBezTo>
                    <a:pt x="373" y="14563"/>
                    <a:pt x="391" y="14367"/>
                    <a:pt x="408" y="14155"/>
                  </a:cubicBezTo>
                  <a:cubicBezTo>
                    <a:pt x="426" y="13995"/>
                    <a:pt x="462" y="13835"/>
                    <a:pt x="479" y="13693"/>
                  </a:cubicBezTo>
                  <a:cubicBezTo>
                    <a:pt x="497" y="13498"/>
                    <a:pt x="533" y="13285"/>
                    <a:pt x="568" y="13090"/>
                  </a:cubicBezTo>
                  <a:cubicBezTo>
                    <a:pt x="586" y="12948"/>
                    <a:pt x="604" y="12807"/>
                    <a:pt x="639" y="12647"/>
                  </a:cubicBezTo>
                  <a:cubicBezTo>
                    <a:pt x="692" y="12363"/>
                    <a:pt x="728" y="12079"/>
                    <a:pt x="799" y="11795"/>
                  </a:cubicBezTo>
                  <a:cubicBezTo>
                    <a:pt x="852" y="11512"/>
                    <a:pt x="905" y="11246"/>
                    <a:pt x="976" y="10962"/>
                  </a:cubicBezTo>
                  <a:cubicBezTo>
                    <a:pt x="1065" y="10536"/>
                    <a:pt x="1153" y="10110"/>
                    <a:pt x="1278" y="9702"/>
                  </a:cubicBezTo>
                  <a:cubicBezTo>
                    <a:pt x="1348" y="9436"/>
                    <a:pt x="1419" y="9153"/>
                    <a:pt x="1490" y="8887"/>
                  </a:cubicBezTo>
                  <a:cubicBezTo>
                    <a:pt x="1544" y="8709"/>
                    <a:pt x="1597" y="8532"/>
                    <a:pt x="1632" y="8354"/>
                  </a:cubicBezTo>
                  <a:cubicBezTo>
                    <a:pt x="1703" y="8159"/>
                    <a:pt x="1756" y="7964"/>
                    <a:pt x="1810" y="7769"/>
                  </a:cubicBezTo>
                  <a:cubicBezTo>
                    <a:pt x="1863" y="7592"/>
                    <a:pt x="1916" y="7414"/>
                    <a:pt x="1969" y="7237"/>
                  </a:cubicBezTo>
                  <a:lnTo>
                    <a:pt x="2111" y="6758"/>
                  </a:lnTo>
                  <a:cubicBezTo>
                    <a:pt x="2164" y="6616"/>
                    <a:pt x="2200" y="6457"/>
                    <a:pt x="2253" y="6315"/>
                  </a:cubicBezTo>
                  <a:cubicBezTo>
                    <a:pt x="2306" y="6120"/>
                    <a:pt x="2377" y="5924"/>
                    <a:pt x="2430" y="5729"/>
                  </a:cubicBezTo>
                  <a:cubicBezTo>
                    <a:pt x="2484" y="5570"/>
                    <a:pt x="2519" y="5428"/>
                    <a:pt x="2572" y="5268"/>
                  </a:cubicBezTo>
                  <a:cubicBezTo>
                    <a:pt x="2626" y="5091"/>
                    <a:pt x="2679" y="4913"/>
                    <a:pt x="2732" y="4736"/>
                  </a:cubicBezTo>
                  <a:cubicBezTo>
                    <a:pt x="2767" y="4612"/>
                    <a:pt x="2803" y="4470"/>
                    <a:pt x="2856" y="4328"/>
                  </a:cubicBezTo>
                  <a:cubicBezTo>
                    <a:pt x="2909" y="4115"/>
                    <a:pt x="2963" y="3920"/>
                    <a:pt x="3016" y="3707"/>
                  </a:cubicBezTo>
                  <a:cubicBezTo>
                    <a:pt x="3087" y="3459"/>
                    <a:pt x="3158" y="3211"/>
                    <a:pt x="3211" y="2962"/>
                  </a:cubicBezTo>
                  <a:cubicBezTo>
                    <a:pt x="3317" y="2519"/>
                    <a:pt x="3424" y="2075"/>
                    <a:pt x="3548" y="1632"/>
                  </a:cubicBezTo>
                  <a:cubicBezTo>
                    <a:pt x="3619" y="1330"/>
                    <a:pt x="3708" y="1029"/>
                    <a:pt x="3796" y="710"/>
                  </a:cubicBezTo>
                  <a:cubicBezTo>
                    <a:pt x="3832" y="585"/>
                    <a:pt x="3867" y="444"/>
                    <a:pt x="3903" y="302"/>
                  </a:cubicBezTo>
                  <a:cubicBezTo>
                    <a:pt x="3903" y="302"/>
                    <a:pt x="3920" y="284"/>
                    <a:pt x="3920" y="284"/>
                  </a:cubicBezTo>
                  <a:close/>
                  <a:moveTo>
                    <a:pt x="3956" y="0"/>
                  </a:moveTo>
                  <a:cubicBezTo>
                    <a:pt x="3956" y="18"/>
                    <a:pt x="3938" y="36"/>
                    <a:pt x="3938" y="36"/>
                  </a:cubicBezTo>
                  <a:cubicBezTo>
                    <a:pt x="3920" y="71"/>
                    <a:pt x="3920" y="107"/>
                    <a:pt x="3903" y="142"/>
                  </a:cubicBezTo>
                  <a:cubicBezTo>
                    <a:pt x="3832" y="373"/>
                    <a:pt x="3761" y="603"/>
                    <a:pt x="3708" y="834"/>
                  </a:cubicBezTo>
                  <a:cubicBezTo>
                    <a:pt x="3601" y="1153"/>
                    <a:pt x="3512" y="1490"/>
                    <a:pt x="3424" y="1827"/>
                  </a:cubicBezTo>
                  <a:cubicBezTo>
                    <a:pt x="3353" y="2146"/>
                    <a:pt x="3264" y="2466"/>
                    <a:pt x="3193" y="2785"/>
                  </a:cubicBezTo>
                  <a:cubicBezTo>
                    <a:pt x="3140" y="2962"/>
                    <a:pt x="3104" y="3140"/>
                    <a:pt x="3069" y="3299"/>
                  </a:cubicBezTo>
                  <a:cubicBezTo>
                    <a:pt x="2998" y="3548"/>
                    <a:pt x="2927" y="3796"/>
                    <a:pt x="2874" y="4027"/>
                  </a:cubicBezTo>
                  <a:cubicBezTo>
                    <a:pt x="2821" y="4186"/>
                    <a:pt x="2785" y="4346"/>
                    <a:pt x="2732" y="4488"/>
                  </a:cubicBezTo>
                  <a:cubicBezTo>
                    <a:pt x="2679" y="4683"/>
                    <a:pt x="2626" y="4860"/>
                    <a:pt x="2572" y="5038"/>
                  </a:cubicBezTo>
                  <a:cubicBezTo>
                    <a:pt x="2519" y="5197"/>
                    <a:pt x="2484" y="5357"/>
                    <a:pt x="2430" y="5516"/>
                  </a:cubicBezTo>
                  <a:cubicBezTo>
                    <a:pt x="2377" y="5694"/>
                    <a:pt x="2306" y="5889"/>
                    <a:pt x="2253" y="6084"/>
                  </a:cubicBezTo>
                  <a:lnTo>
                    <a:pt x="2111" y="6527"/>
                  </a:lnTo>
                  <a:cubicBezTo>
                    <a:pt x="2058" y="6723"/>
                    <a:pt x="1987" y="6918"/>
                    <a:pt x="1934" y="7113"/>
                  </a:cubicBezTo>
                  <a:cubicBezTo>
                    <a:pt x="1881" y="7326"/>
                    <a:pt x="1810" y="7521"/>
                    <a:pt x="1756" y="7734"/>
                  </a:cubicBezTo>
                  <a:cubicBezTo>
                    <a:pt x="1686" y="7982"/>
                    <a:pt x="1597" y="8230"/>
                    <a:pt x="1544" y="8479"/>
                  </a:cubicBezTo>
                  <a:cubicBezTo>
                    <a:pt x="1473" y="8656"/>
                    <a:pt x="1419" y="8851"/>
                    <a:pt x="1384" y="9046"/>
                  </a:cubicBezTo>
                  <a:cubicBezTo>
                    <a:pt x="1278" y="9401"/>
                    <a:pt x="1189" y="9738"/>
                    <a:pt x="1100" y="10093"/>
                  </a:cubicBezTo>
                  <a:cubicBezTo>
                    <a:pt x="958" y="10678"/>
                    <a:pt x="816" y="11281"/>
                    <a:pt x="710" y="11884"/>
                  </a:cubicBezTo>
                  <a:cubicBezTo>
                    <a:pt x="639" y="12221"/>
                    <a:pt x="586" y="12558"/>
                    <a:pt x="533" y="12895"/>
                  </a:cubicBezTo>
                  <a:cubicBezTo>
                    <a:pt x="479" y="13197"/>
                    <a:pt x="426" y="13516"/>
                    <a:pt x="391" y="13835"/>
                  </a:cubicBezTo>
                  <a:cubicBezTo>
                    <a:pt x="355" y="14119"/>
                    <a:pt x="320" y="14403"/>
                    <a:pt x="284" y="14687"/>
                  </a:cubicBezTo>
                  <a:cubicBezTo>
                    <a:pt x="249" y="15077"/>
                    <a:pt x="213" y="15449"/>
                    <a:pt x="178" y="15822"/>
                  </a:cubicBezTo>
                  <a:cubicBezTo>
                    <a:pt x="160" y="16230"/>
                    <a:pt x="125" y="16638"/>
                    <a:pt x="107" y="17046"/>
                  </a:cubicBezTo>
                  <a:cubicBezTo>
                    <a:pt x="71" y="17773"/>
                    <a:pt x="54" y="18500"/>
                    <a:pt x="36" y="19245"/>
                  </a:cubicBezTo>
                  <a:cubicBezTo>
                    <a:pt x="18" y="19884"/>
                    <a:pt x="18" y="20522"/>
                    <a:pt x="0" y="21161"/>
                  </a:cubicBezTo>
                  <a:cubicBezTo>
                    <a:pt x="0" y="21250"/>
                    <a:pt x="0" y="21356"/>
                    <a:pt x="0" y="21462"/>
                  </a:cubicBezTo>
                  <a:cubicBezTo>
                    <a:pt x="0" y="21480"/>
                    <a:pt x="0" y="21498"/>
                    <a:pt x="36" y="21516"/>
                  </a:cubicBezTo>
                  <a:cubicBezTo>
                    <a:pt x="36" y="21498"/>
                    <a:pt x="54" y="21480"/>
                    <a:pt x="71" y="21462"/>
                  </a:cubicBezTo>
                  <a:lnTo>
                    <a:pt x="213" y="21161"/>
                  </a:lnTo>
                  <a:cubicBezTo>
                    <a:pt x="515" y="20558"/>
                    <a:pt x="816" y="19955"/>
                    <a:pt x="1082" y="19334"/>
                  </a:cubicBezTo>
                  <a:cubicBezTo>
                    <a:pt x="1242" y="18979"/>
                    <a:pt x="1384" y="18642"/>
                    <a:pt x="1526" y="18287"/>
                  </a:cubicBezTo>
                  <a:cubicBezTo>
                    <a:pt x="1650" y="18021"/>
                    <a:pt x="1756" y="17738"/>
                    <a:pt x="1863" y="17454"/>
                  </a:cubicBezTo>
                  <a:cubicBezTo>
                    <a:pt x="1952" y="17223"/>
                    <a:pt x="2040" y="16993"/>
                    <a:pt x="2129" y="16762"/>
                  </a:cubicBezTo>
                  <a:cubicBezTo>
                    <a:pt x="2182" y="16567"/>
                    <a:pt x="2253" y="16389"/>
                    <a:pt x="2324" y="16194"/>
                  </a:cubicBezTo>
                  <a:cubicBezTo>
                    <a:pt x="2395" y="15982"/>
                    <a:pt x="2466" y="15751"/>
                    <a:pt x="2537" y="15538"/>
                  </a:cubicBezTo>
                  <a:cubicBezTo>
                    <a:pt x="2608" y="15325"/>
                    <a:pt x="2661" y="15095"/>
                    <a:pt x="2732" y="14882"/>
                  </a:cubicBezTo>
                  <a:cubicBezTo>
                    <a:pt x="2803" y="14633"/>
                    <a:pt x="2874" y="14385"/>
                    <a:pt x="2927" y="14119"/>
                  </a:cubicBezTo>
                  <a:cubicBezTo>
                    <a:pt x="3051" y="13640"/>
                    <a:pt x="3158" y="13144"/>
                    <a:pt x="3264" y="12629"/>
                  </a:cubicBezTo>
                  <a:cubicBezTo>
                    <a:pt x="3353" y="12203"/>
                    <a:pt x="3424" y="11760"/>
                    <a:pt x="3495" y="11317"/>
                  </a:cubicBezTo>
                  <a:cubicBezTo>
                    <a:pt x="3530" y="11051"/>
                    <a:pt x="3566" y="10767"/>
                    <a:pt x="3601" y="10501"/>
                  </a:cubicBezTo>
                  <a:cubicBezTo>
                    <a:pt x="3654" y="10181"/>
                    <a:pt x="3690" y="9862"/>
                    <a:pt x="3708" y="9543"/>
                  </a:cubicBezTo>
                  <a:cubicBezTo>
                    <a:pt x="3743" y="9241"/>
                    <a:pt x="3779" y="8940"/>
                    <a:pt x="3796" y="8638"/>
                  </a:cubicBezTo>
                  <a:cubicBezTo>
                    <a:pt x="3814" y="8248"/>
                    <a:pt x="3849" y="7858"/>
                    <a:pt x="3867" y="7468"/>
                  </a:cubicBezTo>
                  <a:cubicBezTo>
                    <a:pt x="3885" y="6882"/>
                    <a:pt x="3903" y="6297"/>
                    <a:pt x="3920" y="5712"/>
                  </a:cubicBezTo>
                  <a:cubicBezTo>
                    <a:pt x="3938" y="5233"/>
                    <a:pt x="3938" y="4736"/>
                    <a:pt x="3956" y="4257"/>
                  </a:cubicBezTo>
                  <a:cubicBezTo>
                    <a:pt x="3956" y="3477"/>
                    <a:pt x="3956" y="2714"/>
                    <a:pt x="3974" y="1951"/>
                  </a:cubicBezTo>
                  <a:cubicBezTo>
                    <a:pt x="3974" y="1455"/>
                    <a:pt x="3974" y="976"/>
                    <a:pt x="3974" y="497"/>
                  </a:cubicBezTo>
                  <a:cubicBezTo>
                    <a:pt x="3974" y="337"/>
                    <a:pt x="3974" y="195"/>
                    <a:pt x="3974" y="53"/>
                  </a:cubicBezTo>
                  <a:cubicBezTo>
                    <a:pt x="3974" y="36"/>
                    <a:pt x="3974" y="18"/>
                    <a:pt x="39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APTION_ONLY_2">
    <p:bg>
      <p:bgPr>
        <a:solidFill>
          <a:schemeClr val="lt1"/>
        </a:solidFill>
      </p:bgPr>
    </p:bg>
    <p:spTree>
      <p:nvGrpSpPr>
        <p:cNvPr id="301" name="Shape 301"/>
        <p:cNvGrpSpPr/>
        <p:nvPr/>
      </p:nvGrpSpPr>
      <p:grpSpPr>
        <a:xfrm>
          <a:off x="0" y="0"/>
          <a:ext cx="0" cy="0"/>
          <a:chOff x="0" y="0"/>
          <a:chExt cx="0" cy="0"/>
        </a:xfrm>
      </p:grpSpPr>
      <p:sp>
        <p:nvSpPr>
          <p:cNvPr id="302" name="Google Shape;302;p29"/>
          <p:cNvSpPr txBox="1"/>
          <p:nvPr>
            <p:ph type="title"/>
          </p:nvPr>
        </p:nvSpPr>
        <p:spPr>
          <a:xfrm>
            <a:off x="719700" y="526284"/>
            <a:ext cx="7704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03" name="Google Shape;303;p29"/>
          <p:cNvSpPr txBox="1"/>
          <p:nvPr>
            <p:ph idx="1" type="subTitle"/>
          </p:nvPr>
        </p:nvSpPr>
        <p:spPr>
          <a:xfrm>
            <a:off x="623809" y="1646169"/>
            <a:ext cx="1446300" cy="2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300"/>
              <a:buFont typeface="Playfair Display Regular"/>
              <a:buNone/>
              <a:defRPr>
                <a:solidFill>
                  <a:schemeClr val="dk1"/>
                </a:solidFill>
                <a:latin typeface="Playfair Display Regular"/>
                <a:ea typeface="Playfair Display Regular"/>
                <a:cs typeface="Playfair Display Regular"/>
                <a:sym typeface="Playfair Display Regular"/>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304" name="Google Shape;304;p29"/>
          <p:cNvSpPr txBox="1"/>
          <p:nvPr>
            <p:ph idx="2" type="subTitle"/>
          </p:nvPr>
        </p:nvSpPr>
        <p:spPr>
          <a:xfrm>
            <a:off x="623809" y="2023920"/>
            <a:ext cx="2464800" cy="6870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600"/>
              <a:buFont typeface="Raleway"/>
              <a:buNone/>
              <a:defRPr sz="1600">
                <a:latin typeface="Raleway"/>
                <a:ea typeface="Raleway"/>
                <a:cs typeface="Raleway"/>
                <a:sym typeface="Raleway"/>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305" name="Google Shape;305;p29"/>
          <p:cNvSpPr txBox="1"/>
          <p:nvPr>
            <p:ph idx="3" type="subTitle"/>
          </p:nvPr>
        </p:nvSpPr>
        <p:spPr>
          <a:xfrm>
            <a:off x="7074821" y="3299208"/>
            <a:ext cx="1446300" cy="2694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Clr>
                <a:schemeClr val="dk1"/>
              </a:buClr>
              <a:buSzPts val="1300"/>
              <a:buFont typeface="Playfair Display Regular"/>
              <a:buNone/>
              <a:defRPr>
                <a:solidFill>
                  <a:schemeClr val="dk1"/>
                </a:solidFill>
                <a:latin typeface="Playfair Display Regular"/>
                <a:ea typeface="Playfair Display Regular"/>
                <a:cs typeface="Playfair Display Regular"/>
                <a:sym typeface="Playfair Display Regular"/>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306" name="Google Shape;306;p29"/>
          <p:cNvSpPr txBox="1"/>
          <p:nvPr>
            <p:ph idx="4" type="subTitle"/>
          </p:nvPr>
        </p:nvSpPr>
        <p:spPr>
          <a:xfrm>
            <a:off x="6052121" y="3677125"/>
            <a:ext cx="2469000" cy="6858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600"/>
              <a:buFont typeface="Raleway"/>
              <a:buNone/>
              <a:defRPr sz="1600">
                <a:latin typeface="Raleway"/>
                <a:ea typeface="Raleway"/>
                <a:cs typeface="Raleway"/>
                <a:sym typeface="Raleway"/>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307" name="Google Shape;307;p29"/>
          <p:cNvSpPr/>
          <p:nvPr/>
        </p:nvSpPr>
        <p:spPr>
          <a:xfrm rot="1594499">
            <a:off x="6836667" y="424889"/>
            <a:ext cx="2464784" cy="563158"/>
          </a:xfrm>
          <a:custGeom>
            <a:rect b="b" l="l" r="r" t="t"/>
            <a:pathLst>
              <a:path extrusionOk="0" h="10910" w="47750">
                <a:moveTo>
                  <a:pt x="47678" y="4347"/>
                </a:moveTo>
                <a:cubicBezTo>
                  <a:pt x="47536" y="5287"/>
                  <a:pt x="46596" y="5766"/>
                  <a:pt x="45816" y="6120"/>
                </a:cubicBezTo>
                <a:cubicBezTo>
                  <a:pt x="44769" y="6582"/>
                  <a:pt x="43705" y="7007"/>
                  <a:pt x="42623" y="7380"/>
                </a:cubicBezTo>
                <a:cubicBezTo>
                  <a:pt x="40495" y="8107"/>
                  <a:pt x="38277" y="8604"/>
                  <a:pt x="36025" y="8799"/>
                </a:cubicBezTo>
                <a:cubicBezTo>
                  <a:pt x="33808" y="8994"/>
                  <a:pt x="31608" y="8763"/>
                  <a:pt x="29391" y="8497"/>
                </a:cubicBezTo>
                <a:cubicBezTo>
                  <a:pt x="27830" y="8320"/>
                  <a:pt x="26251" y="8160"/>
                  <a:pt x="24691" y="8249"/>
                </a:cubicBezTo>
                <a:cubicBezTo>
                  <a:pt x="24637" y="8071"/>
                  <a:pt x="24566" y="7876"/>
                  <a:pt x="24495" y="7717"/>
                </a:cubicBezTo>
                <a:cubicBezTo>
                  <a:pt x="24052" y="6865"/>
                  <a:pt x="23307" y="6156"/>
                  <a:pt x="22597" y="5500"/>
                </a:cubicBezTo>
                <a:cubicBezTo>
                  <a:pt x="21906" y="4861"/>
                  <a:pt x="21143" y="4293"/>
                  <a:pt x="20345" y="3779"/>
                </a:cubicBezTo>
                <a:cubicBezTo>
                  <a:pt x="18731" y="2715"/>
                  <a:pt x="16957" y="1934"/>
                  <a:pt x="15095" y="1367"/>
                </a:cubicBezTo>
                <a:cubicBezTo>
                  <a:pt x="10802" y="54"/>
                  <a:pt x="6226" y="36"/>
                  <a:pt x="1791" y="373"/>
                </a:cubicBezTo>
                <a:cubicBezTo>
                  <a:pt x="1206" y="409"/>
                  <a:pt x="621" y="462"/>
                  <a:pt x="35" y="515"/>
                </a:cubicBezTo>
                <a:cubicBezTo>
                  <a:pt x="0" y="533"/>
                  <a:pt x="0" y="586"/>
                  <a:pt x="35" y="586"/>
                </a:cubicBezTo>
                <a:cubicBezTo>
                  <a:pt x="4434" y="178"/>
                  <a:pt x="8940" y="1"/>
                  <a:pt x="13285" y="959"/>
                </a:cubicBezTo>
                <a:cubicBezTo>
                  <a:pt x="16939" y="1775"/>
                  <a:pt x="20487" y="3424"/>
                  <a:pt x="23130" y="6103"/>
                </a:cubicBezTo>
                <a:cubicBezTo>
                  <a:pt x="23733" y="6723"/>
                  <a:pt x="24389" y="7415"/>
                  <a:pt x="24637" y="8249"/>
                </a:cubicBezTo>
                <a:cubicBezTo>
                  <a:pt x="24052" y="8284"/>
                  <a:pt x="23484" y="8355"/>
                  <a:pt x="22935" y="8479"/>
                </a:cubicBezTo>
                <a:cubicBezTo>
                  <a:pt x="22420" y="8586"/>
                  <a:pt x="21888" y="8728"/>
                  <a:pt x="21409" y="8941"/>
                </a:cubicBezTo>
                <a:cubicBezTo>
                  <a:pt x="21090" y="9082"/>
                  <a:pt x="20753" y="9278"/>
                  <a:pt x="20611" y="9615"/>
                </a:cubicBezTo>
                <a:cubicBezTo>
                  <a:pt x="20487" y="9934"/>
                  <a:pt x="20593" y="10271"/>
                  <a:pt x="20841" y="10519"/>
                </a:cubicBezTo>
                <a:cubicBezTo>
                  <a:pt x="21143" y="10821"/>
                  <a:pt x="21569" y="10909"/>
                  <a:pt x="21994" y="10892"/>
                </a:cubicBezTo>
                <a:cubicBezTo>
                  <a:pt x="22793" y="10874"/>
                  <a:pt x="23857" y="10697"/>
                  <a:pt x="24407" y="10040"/>
                </a:cubicBezTo>
                <a:cubicBezTo>
                  <a:pt x="24815" y="9544"/>
                  <a:pt x="24850" y="8905"/>
                  <a:pt x="24708" y="8320"/>
                </a:cubicBezTo>
                <a:cubicBezTo>
                  <a:pt x="26358" y="8213"/>
                  <a:pt x="28007" y="8408"/>
                  <a:pt x="29639" y="8604"/>
                </a:cubicBezTo>
                <a:cubicBezTo>
                  <a:pt x="31750" y="8852"/>
                  <a:pt x="33861" y="9047"/>
                  <a:pt x="35989" y="8870"/>
                </a:cubicBezTo>
                <a:cubicBezTo>
                  <a:pt x="38082" y="8692"/>
                  <a:pt x="40140" y="8249"/>
                  <a:pt x="42126" y="7610"/>
                </a:cubicBezTo>
                <a:cubicBezTo>
                  <a:pt x="43120" y="7291"/>
                  <a:pt x="44078" y="6919"/>
                  <a:pt x="45035" y="6528"/>
                </a:cubicBezTo>
                <a:cubicBezTo>
                  <a:pt x="45816" y="6191"/>
                  <a:pt x="46685" y="5890"/>
                  <a:pt x="47288" y="5269"/>
                </a:cubicBezTo>
                <a:cubicBezTo>
                  <a:pt x="47519" y="5021"/>
                  <a:pt x="47696" y="4719"/>
                  <a:pt x="47749" y="4364"/>
                </a:cubicBezTo>
                <a:cubicBezTo>
                  <a:pt x="47749" y="4329"/>
                  <a:pt x="47696" y="4311"/>
                  <a:pt x="47678" y="4347"/>
                </a:cubicBezTo>
                <a:close/>
                <a:moveTo>
                  <a:pt x="24708" y="8604"/>
                </a:moveTo>
                <a:cubicBezTo>
                  <a:pt x="24779" y="9100"/>
                  <a:pt x="24673" y="9632"/>
                  <a:pt x="24336" y="10023"/>
                </a:cubicBezTo>
                <a:cubicBezTo>
                  <a:pt x="24016" y="10395"/>
                  <a:pt x="23538" y="10572"/>
                  <a:pt x="23076" y="10679"/>
                </a:cubicBezTo>
                <a:cubicBezTo>
                  <a:pt x="22580" y="10803"/>
                  <a:pt x="22012" y="10909"/>
                  <a:pt x="21516" y="10803"/>
                </a:cubicBezTo>
                <a:cubicBezTo>
                  <a:pt x="20983" y="10697"/>
                  <a:pt x="20416" y="10164"/>
                  <a:pt x="20700" y="9597"/>
                </a:cubicBezTo>
                <a:cubicBezTo>
                  <a:pt x="20912" y="9153"/>
                  <a:pt x="21462" y="8994"/>
                  <a:pt x="21888" y="8852"/>
                </a:cubicBezTo>
                <a:cubicBezTo>
                  <a:pt x="22367" y="8675"/>
                  <a:pt x="22864" y="8550"/>
                  <a:pt x="23360" y="8479"/>
                </a:cubicBezTo>
                <a:cubicBezTo>
                  <a:pt x="23786" y="8391"/>
                  <a:pt x="24229" y="8355"/>
                  <a:pt x="24655" y="8320"/>
                </a:cubicBezTo>
                <a:cubicBezTo>
                  <a:pt x="24673" y="8408"/>
                  <a:pt x="24691" y="8515"/>
                  <a:pt x="24708" y="86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9"/>
          <p:cNvGrpSpPr/>
          <p:nvPr/>
        </p:nvGrpSpPr>
        <p:grpSpPr>
          <a:xfrm>
            <a:off x="750401" y="3494925"/>
            <a:ext cx="1159625" cy="1771050"/>
            <a:chOff x="2006525" y="3257525"/>
            <a:chExt cx="1159625" cy="1771050"/>
          </a:xfrm>
        </p:grpSpPr>
        <p:sp>
          <p:nvSpPr>
            <p:cNvPr id="309" name="Google Shape;309;p29"/>
            <p:cNvSpPr/>
            <p:nvPr/>
          </p:nvSpPr>
          <p:spPr>
            <a:xfrm flipH="1">
              <a:off x="2171050" y="3972150"/>
              <a:ext cx="995100" cy="1056425"/>
            </a:xfrm>
            <a:custGeom>
              <a:rect b="b" l="l" r="r" t="t"/>
              <a:pathLst>
                <a:path extrusionOk="0" h="42257" w="39804">
                  <a:moveTo>
                    <a:pt x="10484" y="2879"/>
                  </a:moveTo>
                  <a:lnTo>
                    <a:pt x="10484" y="2879"/>
                  </a:lnTo>
                  <a:cubicBezTo>
                    <a:pt x="10485" y="2881"/>
                    <a:pt x="10487" y="2883"/>
                    <a:pt x="10489" y="2886"/>
                  </a:cubicBezTo>
                  <a:lnTo>
                    <a:pt x="10489" y="2886"/>
                  </a:lnTo>
                  <a:cubicBezTo>
                    <a:pt x="10487" y="2883"/>
                    <a:pt x="10486" y="2881"/>
                    <a:pt x="10484" y="2879"/>
                  </a:cubicBezTo>
                  <a:close/>
                  <a:moveTo>
                    <a:pt x="11650" y="1810"/>
                  </a:moveTo>
                  <a:cubicBezTo>
                    <a:pt x="11801" y="1810"/>
                    <a:pt x="11951" y="1818"/>
                    <a:pt x="12098" y="1833"/>
                  </a:cubicBezTo>
                  <a:cubicBezTo>
                    <a:pt x="12151" y="1833"/>
                    <a:pt x="12186" y="1851"/>
                    <a:pt x="12257" y="1868"/>
                  </a:cubicBezTo>
                  <a:cubicBezTo>
                    <a:pt x="11708" y="2471"/>
                    <a:pt x="11388" y="3181"/>
                    <a:pt x="11069" y="3926"/>
                  </a:cubicBezTo>
                  <a:cubicBezTo>
                    <a:pt x="10893" y="3556"/>
                    <a:pt x="10734" y="3186"/>
                    <a:pt x="10489" y="2886"/>
                  </a:cubicBezTo>
                  <a:lnTo>
                    <a:pt x="10489" y="2886"/>
                  </a:lnTo>
                  <a:cubicBezTo>
                    <a:pt x="10502" y="2904"/>
                    <a:pt x="10503" y="2934"/>
                    <a:pt x="10519" y="2950"/>
                  </a:cubicBezTo>
                  <a:cubicBezTo>
                    <a:pt x="10679" y="3287"/>
                    <a:pt x="10838" y="3624"/>
                    <a:pt x="10980" y="3944"/>
                  </a:cubicBezTo>
                  <a:cubicBezTo>
                    <a:pt x="11016" y="3997"/>
                    <a:pt x="11016" y="4050"/>
                    <a:pt x="11016" y="4085"/>
                  </a:cubicBezTo>
                  <a:cubicBezTo>
                    <a:pt x="10980" y="4298"/>
                    <a:pt x="10927" y="4493"/>
                    <a:pt x="10874" y="4724"/>
                  </a:cubicBezTo>
                  <a:cubicBezTo>
                    <a:pt x="10838" y="4689"/>
                    <a:pt x="10785" y="4653"/>
                    <a:pt x="10750" y="4635"/>
                  </a:cubicBezTo>
                  <a:cubicBezTo>
                    <a:pt x="10448" y="4440"/>
                    <a:pt x="10129" y="4316"/>
                    <a:pt x="9774" y="4298"/>
                  </a:cubicBezTo>
                  <a:cubicBezTo>
                    <a:pt x="9686" y="4298"/>
                    <a:pt x="9579" y="4316"/>
                    <a:pt x="9490" y="4334"/>
                  </a:cubicBezTo>
                  <a:cubicBezTo>
                    <a:pt x="8941" y="4476"/>
                    <a:pt x="8479" y="4742"/>
                    <a:pt x="8142" y="5203"/>
                  </a:cubicBezTo>
                  <a:cubicBezTo>
                    <a:pt x="8018" y="5380"/>
                    <a:pt x="7894" y="5575"/>
                    <a:pt x="7770" y="5753"/>
                  </a:cubicBezTo>
                  <a:cubicBezTo>
                    <a:pt x="7717" y="5841"/>
                    <a:pt x="7628" y="5912"/>
                    <a:pt x="7522" y="5930"/>
                  </a:cubicBezTo>
                  <a:cubicBezTo>
                    <a:pt x="7362" y="5966"/>
                    <a:pt x="7202" y="6001"/>
                    <a:pt x="7025" y="6037"/>
                  </a:cubicBezTo>
                  <a:cubicBezTo>
                    <a:pt x="6848" y="5859"/>
                    <a:pt x="6688" y="5700"/>
                    <a:pt x="6511" y="5522"/>
                  </a:cubicBezTo>
                  <a:lnTo>
                    <a:pt x="6511" y="5522"/>
                  </a:lnTo>
                  <a:cubicBezTo>
                    <a:pt x="6599" y="5735"/>
                    <a:pt x="6759" y="5877"/>
                    <a:pt x="6918" y="6054"/>
                  </a:cubicBezTo>
                  <a:cubicBezTo>
                    <a:pt x="6759" y="6090"/>
                    <a:pt x="6617" y="6125"/>
                    <a:pt x="6475" y="6178"/>
                  </a:cubicBezTo>
                  <a:cubicBezTo>
                    <a:pt x="6333" y="6232"/>
                    <a:pt x="6209" y="6303"/>
                    <a:pt x="6049" y="6374"/>
                  </a:cubicBezTo>
                  <a:cubicBezTo>
                    <a:pt x="5819" y="5912"/>
                    <a:pt x="5712" y="5434"/>
                    <a:pt x="5801" y="4919"/>
                  </a:cubicBezTo>
                  <a:cubicBezTo>
                    <a:pt x="5890" y="4369"/>
                    <a:pt x="6085" y="3873"/>
                    <a:pt x="6528" y="3482"/>
                  </a:cubicBezTo>
                  <a:cubicBezTo>
                    <a:pt x="6564" y="3536"/>
                    <a:pt x="6581" y="3571"/>
                    <a:pt x="6617" y="3607"/>
                  </a:cubicBezTo>
                  <a:cubicBezTo>
                    <a:pt x="6883" y="3944"/>
                    <a:pt x="7149" y="4281"/>
                    <a:pt x="7397" y="4618"/>
                  </a:cubicBezTo>
                  <a:cubicBezTo>
                    <a:pt x="7433" y="4671"/>
                    <a:pt x="7486" y="4706"/>
                    <a:pt x="7522" y="4742"/>
                  </a:cubicBezTo>
                  <a:cubicBezTo>
                    <a:pt x="7539" y="4724"/>
                    <a:pt x="7539" y="4724"/>
                    <a:pt x="7539" y="4724"/>
                  </a:cubicBezTo>
                  <a:cubicBezTo>
                    <a:pt x="7238" y="4298"/>
                    <a:pt x="6918" y="3873"/>
                    <a:pt x="6581" y="3447"/>
                  </a:cubicBezTo>
                  <a:cubicBezTo>
                    <a:pt x="6706" y="3358"/>
                    <a:pt x="6812" y="3287"/>
                    <a:pt x="6936" y="3216"/>
                  </a:cubicBezTo>
                  <a:cubicBezTo>
                    <a:pt x="7131" y="3482"/>
                    <a:pt x="7291" y="3784"/>
                    <a:pt x="7539" y="3997"/>
                  </a:cubicBezTo>
                  <a:cubicBezTo>
                    <a:pt x="7362" y="3731"/>
                    <a:pt x="7202" y="3465"/>
                    <a:pt x="7007" y="3181"/>
                  </a:cubicBezTo>
                  <a:cubicBezTo>
                    <a:pt x="7078" y="3145"/>
                    <a:pt x="7114" y="3128"/>
                    <a:pt x="7149" y="3110"/>
                  </a:cubicBezTo>
                  <a:cubicBezTo>
                    <a:pt x="7557" y="2915"/>
                    <a:pt x="7983" y="2844"/>
                    <a:pt x="8408" y="2808"/>
                  </a:cubicBezTo>
                  <a:cubicBezTo>
                    <a:pt x="8497" y="2808"/>
                    <a:pt x="8586" y="2791"/>
                    <a:pt x="8692" y="2791"/>
                  </a:cubicBezTo>
                  <a:cubicBezTo>
                    <a:pt x="8923" y="2773"/>
                    <a:pt x="9136" y="2702"/>
                    <a:pt x="9349" y="2560"/>
                  </a:cubicBezTo>
                  <a:cubicBezTo>
                    <a:pt x="9863" y="2223"/>
                    <a:pt x="10413" y="1975"/>
                    <a:pt x="11016" y="1868"/>
                  </a:cubicBezTo>
                  <a:cubicBezTo>
                    <a:pt x="11224" y="1827"/>
                    <a:pt x="11438" y="1810"/>
                    <a:pt x="11650" y="1810"/>
                  </a:cubicBezTo>
                  <a:close/>
                  <a:moveTo>
                    <a:pt x="13986" y="189"/>
                  </a:moveTo>
                  <a:cubicBezTo>
                    <a:pt x="14113" y="189"/>
                    <a:pt x="14230" y="240"/>
                    <a:pt x="14333" y="343"/>
                  </a:cubicBezTo>
                  <a:cubicBezTo>
                    <a:pt x="14492" y="485"/>
                    <a:pt x="14617" y="662"/>
                    <a:pt x="14687" y="857"/>
                  </a:cubicBezTo>
                  <a:cubicBezTo>
                    <a:pt x="14829" y="1194"/>
                    <a:pt x="14918" y="1549"/>
                    <a:pt x="14971" y="1904"/>
                  </a:cubicBezTo>
                  <a:cubicBezTo>
                    <a:pt x="15078" y="2578"/>
                    <a:pt x="15166" y="3252"/>
                    <a:pt x="15255" y="3926"/>
                  </a:cubicBezTo>
                  <a:cubicBezTo>
                    <a:pt x="15344" y="4600"/>
                    <a:pt x="15415" y="5256"/>
                    <a:pt x="15486" y="5912"/>
                  </a:cubicBezTo>
                  <a:cubicBezTo>
                    <a:pt x="15486" y="5948"/>
                    <a:pt x="15486" y="5983"/>
                    <a:pt x="15486" y="6019"/>
                  </a:cubicBezTo>
                  <a:cubicBezTo>
                    <a:pt x="14900" y="4564"/>
                    <a:pt x="14546" y="3057"/>
                    <a:pt x="14280" y="1514"/>
                  </a:cubicBezTo>
                  <a:cubicBezTo>
                    <a:pt x="14244" y="1584"/>
                    <a:pt x="14262" y="1638"/>
                    <a:pt x="14262" y="1709"/>
                  </a:cubicBezTo>
                  <a:cubicBezTo>
                    <a:pt x="14492" y="3323"/>
                    <a:pt x="14900" y="4884"/>
                    <a:pt x="15503" y="6391"/>
                  </a:cubicBezTo>
                  <a:cubicBezTo>
                    <a:pt x="15557" y="6533"/>
                    <a:pt x="15592" y="6693"/>
                    <a:pt x="15628" y="6852"/>
                  </a:cubicBezTo>
                  <a:cubicBezTo>
                    <a:pt x="15734" y="7314"/>
                    <a:pt x="15823" y="7775"/>
                    <a:pt x="15929" y="8236"/>
                  </a:cubicBezTo>
                  <a:cubicBezTo>
                    <a:pt x="15947" y="8289"/>
                    <a:pt x="15947" y="8325"/>
                    <a:pt x="15982" y="8396"/>
                  </a:cubicBezTo>
                  <a:cubicBezTo>
                    <a:pt x="15947" y="8360"/>
                    <a:pt x="15911" y="8342"/>
                    <a:pt x="15911" y="8325"/>
                  </a:cubicBezTo>
                  <a:cubicBezTo>
                    <a:pt x="15255" y="7278"/>
                    <a:pt x="14617" y="6196"/>
                    <a:pt x="14138" y="5061"/>
                  </a:cubicBezTo>
                  <a:cubicBezTo>
                    <a:pt x="13730" y="4068"/>
                    <a:pt x="13464" y="3039"/>
                    <a:pt x="13322" y="1975"/>
                  </a:cubicBezTo>
                  <a:cubicBezTo>
                    <a:pt x="13286" y="1726"/>
                    <a:pt x="13268" y="1478"/>
                    <a:pt x="13268" y="1230"/>
                  </a:cubicBezTo>
                  <a:cubicBezTo>
                    <a:pt x="13268" y="1070"/>
                    <a:pt x="13286" y="910"/>
                    <a:pt x="13322" y="751"/>
                  </a:cubicBezTo>
                  <a:cubicBezTo>
                    <a:pt x="13393" y="503"/>
                    <a:pt x="13535" y="343"/>
                    <a:pt x="13765" y="236"/>
                  </a:cubicBezTo>
                  <a:cubicBezTo>
                    <a:pt x="13841" y="205"/>
                    <a:pt x="13915" y="189"/>
                    <a:pt x="13986" y="189"/>
                  </a:cubicBezTo>
                  <a:close/>
                  <a:moveTo>
                    <a:pt x="9755" y="4498"/>
                  </a:moveTo>
                  <a:cubicBezTo>
                    <a:pt x="9920" y="4498"/>
                    <a:pt x="10078" y="4534"/>
                    <a:pt x="10235" y="4600"/>
                  </a:cubicBezTo>
                  <a:cubicBezTo>
                    <a:pt x="10501" y="4689"/>
                    <a:pt x="10732" y="4848"/>
                    <a:pt x="10945" y="5043"/>
                  </a:cubicBezTo>
                  <a:cubicBezTo>
                    <a:pt x="10927" y="5629"/>
                    <a:pt x="10945" y="6214"/>
                    <a:pt x="11069" y="6799"/>
                  </a:cubicBezTo>
                  <a:cubicBezTo>
                    <a:pt x="10501" y="6214"/>
                    <a:pt x="9916" y="5664"/>
                    <a:pt x="9260" y="5167"/>
                  </a:cubicBezTo>
                  <a:cubicBezTo>
                    <a:pt x="9260" y="5185"/>
                    <a:pt x="9260" y="5185"/>
                    <a:pt x="9242" y="5203"/>
                  </a:cubicBezTo>
                  <a:lnTo>
                    <a:pt x="9384" y="5327"/>
                  </a:lnTo>
                  <a:cubicBezTo>
                    <a:pt x="9916" y="5788"/>
                    <a:pt x="10448" y="6285"/>
                    <a:pt x="10945" y="6799"/>
                  </a:cubicBezTo>
                  <a:cubicBezTo>
                    <a:pt x="11069" y="6941"/>
                    <a:pt x="11158" y="7101"/>
                    <a:pt x="11193" y="7278"/>
                  </a:cubicBezTo>
                  <a:cubicBezTo>
                    <a:pt x="11388" y="7988"/>
                    <a:pt x="11690" y="8626"/>
                    <a:pt x="12062" y="9247"/>
                  </a:cubicBezTo>
                  <a:cubicBezTo>
                    <a:pt x="12116" y="9353"/>
                    <a:pt x="12186" y="9460"/>
                    <a:pt x="12240" y="9584"/>
                  </a:cubicBezTo>
                  <a:cubicBezTo>
                    <a:pt x="10892" y="8254"/>
                    <a:pt x="9419" y="7083"/>
                    <a:pt x="7876" y="5983"/>
                  </a:cubicBezTo>
                  <a:cubicBezTo>
                    <a:pt x="8125" y="5558"/>
                    <a:pt x="8373" y="5150"/>
                    <a:pt x="8763" y="4866"/>
                  </a:cubicBezTo>
                  <a:cubicBezTo>
                    <a:pt x="9011" y="4689"/>
                    <a:pt x="9295" y="4582"/>
                    <a:pt x="9579" y="4511"/>
                  </a:cubicBezTo>
                  <a:cubicBezTo>
                    <a:pt x="9639" y="4502"/>
                    <a:pt x="9697" y="4498"/>
                    <a:pt x="9755" y="4498"/>
                  </a:cubicBezTo>
                  <a:close/>
                  <a:moveTo>
                    <a:pt x="11548" y="3394"/>
                  </a:moveTo>
                  <a:lnTo>
                    <a:pt x="11566" y="3411"/>
                  </a:lnTo>
                  <a:cubicBezTo>
                    <a:pt x="11566" y="3447"/>
                    <a:pt x="11566" y="3500"/>
                    <a:pt x="11566" y="3536"/>
                  </a:cubicBezTo>
                  <a:cubicBezTo>
                    <a:pt x="11424" y="4972"/>
                    <a:pt x="11796" y="6267"/>
                    <a:pt x="12577" y="7456"/>
                  </a:cubicBezTo>
                  <a:cubicBezTo>
                    <a:pt x="12736" y="7704"/>
                    <a:pt x="12896" y="7934"/>
                    <a:pt x="13073" y="8165"/>
                  </a:cubicBezTo>
                  <a:cubicBezTo>
                    <a:pt x="13499" y="8768"/>
                    <a:pt x="13872" y="9389"/>
                    <a:pt x="14173" y="10063"/>
                  </a:cubicBezTo>
                  <a:cubicBezTo>
                    <a:pt x="14333" y="10435"/>
                    <a:pt x="14528" y="10790"/>
                    <a:pt x="14723" y="11145"/>
                  </a:cubicBezTo>
                  <a:cubicBezTo>
                    <a:pt x="15007" y="11677"/>
                    <a:pt x="15344" y="12174"/>
                    <a:pt x="15734" y="12617"/>
                  </a:cubicBezTo>
                  <a:cubicBezTo>
                    <a:pt x="15752" y="12670"/>
                    <a:pt x="15787" y="12706"/>
                    <a:pt x="15805" y="12759"/>
                  </a:cubicBezTo>
                  <a:cubicBezTo>
                    <a:pt x="15769" y="12741"/>
                    <a:pt x="15734" y="12724"/>
                    <a:pt x="15716" y="12706"/>
                  </a:cubicBezTo>
                  <a:cubicBezTo>
                    <a:pt x="15361" y="12440"/>
                    <a:pt x="14989" y="12174"/>
                    <a:pt x="14634" y="11908"/>
                  </a:cubicBezTo>
                  <a:cubicBezTo>
                    <a:pt x="13357" y="10897"/>
                    <a:pt x="12364" y="9637"/>
                    <a:pt x="11708" y="8130"/>
                  </a:cubicBezTo>
                  <a:cubicBezTo>
                    <a:pt x="11335" y="7278"/>
                    <a:pt x="11140" y="6391"/>
                    <a:pt x="11122" y="5469"/>
                  </a:cubicBezTo>
                  <a:cubicBezTo>
                    <a:pt x="11105" y="4795"/>
                    <a:pt x="11229" y="4156"/>
                    <a:pt x="11477" y="3536"/>
                  </a:cubicBezTo>
                  <a:cubicBezTo>
                    <a:pt x="11495" y="3482"/>
                    <a:pt x="11530" y="3447"/>
                    <a:pt x="11548" y="3394"/>
                  </a:cubicBezTo>
                  <a:close/>
                  <a:moveTo>
                    <a:pt x="2236" y="10116"/>
                  </a:moveTo>
                  <a:lnTo>
                    <a:pt x="2236" y="10116"/>
                  </a:lnTo>
                  <a:cubicBezTo>
                    <a:pt x="2200" y="10258"/>
                    <a:pt x="2165" y="10382"/>
                    <a:pt x="2147" y="10506"/>
                  </a:cubicBezTo>
                  <a:cubicBezTo>
                    <a:pt x="2112" y="10719"/>
                    <a:pt x="2094" y="10950"/>
                    <a:pt x="2094" y="11163"/>
                  </a:cubicBezTo>
                  <a:cubicBezTo>
                    <a:pt x="2112" y="11429"/>
                    <a:pt x="2147" y="11695"/>
                    <a:pt x="2147" y="11943"/>
                  </a:cubicBezTo>
                  <a:cubicBezTo>
                    <a:pt x="2147" y="12121"/>
                    <a:pt x="2147" y="12280"/>
                    <a:pt x="2129" y="12440"/>
                  </a:cubicBezTo>
                  <a:cubicBezTo>
                    <a:pt x="2094" y="12653"/>
                    <a:pt x="1987" y="12830"/>
                    <a:pt x="1828" y="12972"/>
                  </a:cubicBezTo>
                  <a:cubicBezTo>
                    <a:pt x="1668" y="13114"/>
                    <a:pt x="1509" y="13256"/>
                    <a:pt x="1367" y="13398"/>
                  </a:cubicBezTo>
                  <a:cubicBezTo>
                    <a:pt x="1260" y="13504"/>
                    <a:pt x="1154" y="13628"/>
                    <a:pt x="1047" y="13752"/>
                  </a:cubicBezTo>
                  <a:cubicBezTo>
                    <a:pt x="817" y="14054"/>
                    <a:pt x="746" y="14409"/>
                    <a:pt x="781" y="14781"/>
                  </a:cubicBezTo>
                  <a:cubicBezTo>
                    <a:pt x="781" y="14781"/>
                    <a:pt x="781" y="14799"/>
                    <a:pt x="764" y="14834"/>
                  </a:cubicBezTo>
                  <a:cubicBezTo>
                    <a:pt x="746" y="14799"/>
                    <a:pt x="728" y="14781"/>
                    <a:pt x="710" y="14763"/>
                  </a:cubicBezTo>
                  <a:cubicBezTo>
                    <a:pt x="604" y="14568"/>
                    <a:pt x="480" y="14373"/>
                    <a:pt x="391" y="14160"/>
                  </a:cubicBezTo>
                  <a:cubicBezTo>
                    <a:pt x="196" y="13699"/>
                    <a:pt x="214" y="13238"/>
                    <a:pt x="391" y="12777"/>
                  </a:cubicBezTo>
                  <a:cubicBezTo>
                    <a:pt x="444" y="12617"/>
                    <a:pt x="551" y="12475"/>
                    <a:pt x="693" y="12369"/>
                  </a:cubicBezTo>
                  <a:cubicBezTo>
                    <a:pt x="799" y="12298"/>
                    <a:pt x="905" y="12227"/>
                    <a:pt x="1012" y="12156"/>
                  </a:cubicBezTo>
                  <a:cubicBezTo>
                    <a:pt x="1260" y="11996"/>
                    <a:pt x="1438" y="11783"/>
                    <a:pt x="1544" y="11517"/>
                  </a:cubicBezTo>
                  <a:cubicBezTo>
                    <a:pt x="1615" y="11322"/>
                    <a:pt x="1686" y="11127"/>
                    <a:pt x="1775" y="10932"/>
                  </a:cubicBezTo>
                  <a:cubicBezTo>
                    <a:pt x="1881" y="10684"/>
                    <a:pt x="2023" y="10453"/>
                    <a:pt x="2147" y="10205"/>
                  </a:cubicBezTo>
                  <a:cubicBezTo>
                    <a:pt x="2165" y="10169"/>
                    <a:pt x="2200" y="10152"/>
                    <a:pt x="2236" y="10116"/>
                  </a:cubicBezTo>
                  <a:close/>
                  <a:moveTo>
                    <a:pt x="13180" y="1301"/>
                  </a:moveTo>
                  <a:cubicBezTo>
                    <a:pt x="13180" y="1372"/>
                    <a:pt x="13198" y="1425"/>
                    <a:pt x="13198" y="1478"/>
                  </a:cubicBezTo>
                  <a:cubicBezTo>
                    <a:pt x="13215" y="2028"/>
                    <a:pt x="13322" y="2578"/>
                    <a:pt x="13446" y="3110"/>
                  </a:cubicBezTo>
                  <a:cubicBezTo>
                    <a:pt x="13712" y="4387"/>
                    <a:pt x="14226" y="5593"/>
                    <a:pt x="14865" y="6728"/>
                  </a:cubicBezTo>
                  <a:cubicBezTo>
                    <a:pt x="15237" y="7402"/>
                    <a:pt x="15645" y="8059"/>
                    <a:pt x="16018" y="8715"/>
                  </a:cubicBezTo>
                  <a:cubicBezTo>
                    <a:pt x="16089" y="8839"/>
                    <a:pt x="16160" y="8963"/>
                    <a:pt x="16213" y="9105"/>
                  </a:cubicBezTo>
                  <a:cubicBezTo>
                    <a:pt x="16497" y="9832"/>
                    <a:pt x="16887" y="10524"/>
                    <a:pt x="17313" y="11180"/>
                  </a:cubicBezTo>
                  <a:cubicBezTo>
                    <a:pt x="17543" y="11535"/>
                    <a:pt x="17792" y="11908"/>
                    <a:pt x="18022" y="12262"/>
                  </a:cubicBezTo>
                  <a:cubicBezTo>
                    <a:pt x="18430" y="12865"/>
                    <a:pt x="18785" y="13469"/>
                    <a:pt x="19033" y="14143"/>
                  </a:cubicBezTo>
                  <a:cubicBezTo>
                    <a:pt x="19157" y="14515"/>
                    <a:pt x="19281" y="14905"/>
                    <a:pt x="19281" y="15313"/>
                  </a:cubicBezTo>
                  <a:cubicBezTo>
                    <a:pt x="19281" y="15437"/>
                    <a:pt x="19264" y="15544"/>
                    <a:pt x="19246" y="15668"/>
                  </a:cubicBezTo>
                  <a:cubicBezTo>
                    <a:pt x="19246" y="15721"/>
                    <a:pt x="19228" y="15792"/>
                    <a:pt x="19140" y="15810"/>
                  </a:cubicBezTo>
                  <a:cubicBezTo>
                    <a:pt x="19122" y="15792"/>
                    <a:pt x="19104" y="15757"/>
                    <a:pt x="19086" y="15721"/>
                  </a:cubicBezTo>
                  <a:cubicBezTo>
                    <a:pt x="18909" y="14710"/>
                    <a:pt x="18448" y="13806"/>
                    <a:pt x="17862" y="12972"/>
                  </a:cubicBezTo>
                  <a:cubicBezTo>
                    <a:pt x="17330" y="12174"/>
                    <a:pt x="16763" y="11411"/>
                    <a:pt x="16195" y="10631"/>
                  </a:cubicBezTo>
                  <a:cubicBezTo>
                    <a:pt x="15592" y="9779"/>
                    <a:pt x="14989" y="8946"/>
                    <a:pt x="14386" y="8094"/>
                  </a:cubicBezTo>
                  <a:cubicBezTo>
                    <a:pt x="13765" y="7190"/>
                    <a:pt x="13215" y="6249"/>
                    <a:pt x="12754" y="5256"/>
                  </a:cubicBezTo>
                  <a:cubicBezTo>
                    <a:pt x="12683" y="5114"/>
                    <a:pt x="12630" y="4972"/>
                    <a:pt x="12559" y="4848"/>
                  </a:cubicBezTo>
                  <a:lnTo>
                    <a:pt x="12541" y="4848"/>
                  </a:lnTo>
                  <a:cubicBezTo>
                    <a:pt x="12559" y="4901"/>
                    <a:pt x="12559" y="4972"/>
                    <a:pt x="12577" y="5026"/>
                  </a:cubicBezTo>
                  <a:cubicBezTo>
                    <a:pt x="12772" y="5504"/>
                    <a:pt x="13002" y="5983"/>
                    <a:pt x="13268" y="6445"/>
                  </a:cubicBezTo>
                  <a:cubicBezTo>
                    <a:pt x="13854" y="7491"/>
                    <a:pt x="14528" y="8484"/>
                    <a:pt x="15237" y="9460"/>
                  </a:cubicBezTo>
                  <a:cubicBezTo>
                    <a:pt x="16036" y="10577"/>
                    <a:pt x="16834" y="11677"/>
                    <a:pt x="17632" y="12795"/>
                  </a:cubicBezTo>
                  <a:cubicBezTo>
                    <a:pt x="18058" y="13398"/>
                    <a:pt x="18430" y="14018"/>
                    <a:pt x="18696" y="14710"/>
                  </a:cubicBezTo>
                  <a:cubicBezTo>
                    <a:pt x="18785" y="14941"/>
                    <a:pt x="18856" y="15189"/>
                    <a:pt x="18927" y="15437"/>
                  </a:cubicBezTo>
                  <a:cubicBezTo>
                    <a:pt x="18927" y="15473"/>
                    <a:pt x="18927" y="15491"/>
                    <a:pt x="18944" y="15544"/>
                  </a:cubicBezTo>
                  <a:cubicBezTo>
                    <a:pt x="18909" y="15526"/>
                    <a:pt x="18891" y="15508"/>
                    <a:pt x="18874" y="15491"/>
                  </a:cubicBezTo>
                  <a:cubicBezTo>
                    <a:pt x="18501" y="14994"/>
                    <a:pt x="18058" y="14568"/>
                    <a:pt x="17614" y="14160"/>
                  </a:cubicBezTo>
                  <a:cubicBezTo>
                    <a:pt x="17348" y="13930"/>
                    <a:pt x="17082" y="13681"/>
                    <a:pt x="16798" y="13469"/>
                  </a:cubicBezTo>
                  <a:cubicBezTo>
                    <a:pt x="16071" y="12848"/>
                    <a:pt x="15486" y="12103"/>
                    <a:pt x="15007" y="11287"/>
                  </a:cubicBezTo>
                  <a:cubicBezTo>
                    <a:pt x="14758" y="10879"/>
                    <a:pt x="14546" y="10453"/>
                    <a:pt x="14350" y="10010"/>
                  </a:cubicBezTo>
                  <a:cubicBezTo>
                    <a:pt x="14013" y="9283"/>
                    <a:pt x="13623" y="8591"/>
                    <a:pt x="13144" y="7934"/>
                  </a:cubicBezTo>
                  <a:cubicBezTo>
                    <a:pt x="12843" y="7527"/>
                    <a:pt x="12559" y="7119"/>
                    <a:pt x="12328" y="6657"/>
                  </a:cubicBezTo>
                  <a:cubicBezTo>
                    <a:pt x="11920" y="5877"/>
                    <a:pt x="11725" y="5043"/>
                    <a:pt x="11690" y="4156"/>
                  </a:cubicBezTo>
                  <a:cubicBezTo>
                    <a:pt x="11672" y="3748"/>
                    <a:pt x="11708" y="3323"/>
                    <a:pt x="11796" y="2915"/>
                  </a:cubicBezTo>
                  <a:cubicBezTo>
                    <a:pt x="11849" y="2720"/>
                    <a:pt x="11974" y="2507"/>
                    <a:pt x="12098" y="2383"/>
                  </a:cubicBezTo>
                  <a:cubicBezTo>
                    <a:pt x="12470" y="3553"/>
                    <a:pt x="12878" y="4706"/>
                    <a:pt x="13535" y="5735"/>
                  </a:cubicBezTo>
                  <a:cubicBezTo>
                    <a:pt x="12949" y="4635"/>
                    <a:pt x="12506" y="3482"/>
                    <a:pt x="12169" y="2294"/>
                  </a:cubicBezTo>
                  <a:cubicBezTo>
                    <a:pt x="12275" y="2081"/>
                    <a:pt x="12967" y="1407"/>
                    <a:pt x="13180" y="1301"/>
                  </a:cubicBezTo>
                  <a:close/>
                  <a:moveTo>
                    <a:pt x="3686" y="9272"/>
                  </a:moveTo>
                  <a:cubicBezTo>
                    <a:pt x="3765" y="9272"/>
                    <a:pt x="3843" y="9276"/>
                    <a:pt x="3921" y="9283"/>
                  </a:cubicBezTo>
                  <a:cubicBezTo>
                    <a:pt x="3956" y="9283"/>
                    <a:pt x="3992" y="9300"/>
                    <a:pt x="4045" y="9318"/>
                  </a:cubicBezTo>
                  <a:cubicBezTo>
                    <a:pt x="3921" y="9992"/>
                    <a:pt x="3992" y="10648"/>
                    <a:pt x="4222" y="11322"/>
                  </a:cubicBezTo>
                  <a:cubicBezTo>
                    <a:pt x="4187" y="11305"/>
                    <a:pt x="4169" y="11305"/>
                    <a:pt x="4151" y="11287"/>
                  </a:cubicBezTo>
                  <a:cubicBezTo>
                    <a:pt x="3832" y="11145"/>
                    <a:pt x="3513" y="11056"/>
                    <a:pt x="3176" y="10968"/>
                  </a:cubicBezTo>
                  <a:cubicBezTo>
                    <a:pt x="3149" y="10959"/>
                    <a:pt x="3123" y="10954"/>
                    <a:pt x="3096" y="10954"/>
                  </a:cubicBezTo>
                  <a:cubicBezTo>
                    <a:pt x="3069" y="10954"/>
                    <a:pt x="3043" y="10959"/>
                    <a:pt x="3016" y="10968"/>
                  </a:cubicBezTo>
                  <a:lnTo>
                    <a:pt x="3105" y="11003"/>
                  </a:lnTo>
                  <a:cubicBezTo>
                    <a:pt x="3442" y="11127"/>
                    <a:pt x="3797" y="11251"/>
                    <a:pt x="4134" y="11376"/>
                  </a:cubicBezTo>
                  <a:cubicBezTo>
                    <a:pt x="4240" y="11411"/>
                    <a:pt x="4329" y="11482"/>
                    <a:pt x="4382" y="11588"/>
                  </a:cubicBezTo>
                  <a:cubicBezTo>
                    <a:pt x="4595" y="12014"/>
                    <a:pt x="4932" y="12316"/>
                    <a:pt x="5287" y="12599"/>
                  </a:cubicBezTo>
                  <a:cubicBezTo>
                    <a:pt x="5836" y="13043"/>
                    <a:pt x="6440" y="13327"/>
                    <a:pt x="7096" y="13539"/>
                  </a:cubicBezTo>
                  <a:cubicBezTo>
                    <a:pt x="7273" y="13610"/>
                    <a:pt x="7468" y="13681"/>
                    <a:pt x="7646" y="13752"/>
                  </a:cubicBezTo>
                  <a:cubicBezTo>
                    <a:pt x="7699" y="13770"/>
                    <a:pt x="7770" y="13806"/>
                    <a:pt x="7823" y="13859"/>
                  </a:cubicBezTo>
                  <a:cubicBezTo>
                    <a:pt x="8160" y="14231"/>
                    <a:pt x="8568" y="14533"/>
                    <a:pt x="8976" y="14817"/>
                  </a:cubicBezTo>
                  <a:cubicBezTo>
                    <a:pt x="9011" y="14852"/>
                    <a:pt x="9065" y="14888"/>
                    <a:pt x="9118" y="14923"/>
                  </a:cubicBezTo>
                  <a:cubicBezTo>
                    <a:pt x="9100" y="14923"/>
                    <a:pt x="9100" y="14941"/>
                    <a:pt x="9100" y="14941"/>
                  </a:cubicBezTo>
                  <a:cubicBezTo>
                    <a:pt x="8976" y="14958"/>
                    <a:pt x="8852" y="14958"/>
                    <a:pt x="8728" y="14976"/>
                  </a:cubicBezTo>
                  <a:cubicBezTo>
                    <a:pt x="8515" y="15012"/>
                    <a:pt x="8320" y="15047"/>
                    <a:pt x="8125" y="15083"/>
                  </a:cubicBezTo>
                  <a:cubicBezTo>
                    <a:pt x="8036" y="15083"/>
                    <a:pt x="7947" y="15083"/>
                    <a:pt x="7876" y="15065"/>
                  </a:cubicBezTo>
                  <a:cubicBezTo>
                    <a:pt x="6918" y="14834"/>
                    <a:pt x="6032" y="14462"/>
                    <a:pt x="5162" y="14054"/>
                  </a:cubicBezTo>
                  <a:cubicBezTo>
                    <a:pt x="5127" y="14036"/>
                    <a:pt x="5092" y="14018"/>
                    <a:pt x="5056" y="14001"/>
                  </a:cubicBezTo>
                  <a:cubicBezTo>
                    <a:pt x="5056" y="14001"/>
                    <a:pt x="5038" y="14018"/>
                    <a:pt x="5038" y="14018"/>
                  </a:cubicBezTo>
                  <a:cubicBezTo>
                    <a:pt x="5925" y="14497"/>
                    <a:pt x="6830" y="14888"/>
                    <a:pt x="7823" y="15136"/>
                  </a:cubicBezTo>
                  <a:cubicBezTo>
                    <a:pt x="7770" y="15171"/>
                    <a:pt x="7752" y="15189"/>
                    <a:pt x="7717" y="15189"/>
                  </a:cubicBezTo>
                  <a:cubicBezTo>
                    <a:pt x="7557" y="15260"/>
                    <a:pt x="7397" y="15313"/>
                    <a:pt x="7220" y="15384"/>
                  </a:cubicBezTo>
                  <a:cubicBezTo>
                    <a:pt x="7168" y="15410"/>
                    <a:pt x="7116" y="15427"/>
                    <a:pt x="7057" y="15427"/>
                  </a:cubicBezTo>
                  <a:cubicBezTo>
                    <a:pt x="7036" y="15427"/>
                    <a:pt x="7013" y="15424"/>
                    <a:pt x="6989" y="15420"/>
                  </a:cubicBezTo>
                  <a:cubicBezTo>
                    <a:pt x="5766" y="15100"/>
                    <a:pt x="4577" y="14728"/>
                    <a:pt x="3424" y="14231"/>
                  </a:cubicBezTo>
                  <a:cubicBezTo>
                    <a:pt x="3406" y="14214"/>
                    <a:pt x="3389" y="14214"/>
                    <a:pt x="3371" y="14214"/>
                  </a:cubicBezTo>
                  <a:cubicBezTo>
                    <a:pt x="3939" y="14515"/>
                    <a:pt x="4524" y="14746"/>
                    <a:pt x="5127" y="14941"/>
                  </a:cubicBezTo>
                  <a:cubicBezTo>
                    <a:pt x="5730" y="15136"/>
                    <a:pt x="6333" y="15313"/>
                    <a:pt x="6954" y="15508"/>
                  </a:cubicBezTo>
                  <a:cubicBezTo>
                    <a:pt x="6936" y="15526"/>
                    <a:pt x="6901" y="15544"/>
                    <a:pt x="6883" y="15562"/>
                  </a:cubicBezTo>
                  <a:cubicBezTo>
                    <a:pt x="6564" y="15703"/>
                    <a:pt x="6280" y="15899"/>
                    <a:pt x="6032" y="16129"/>
                  </a:cubicBezTo>
                  <a:cubicBezTo>
                    <a:pt x="5961" y="16182"/>
                    <a:pt x="5907" y="16200"/>
                    <a:pt x="5836" y="16200"/>
                  </a:cubicBezTo>
                  <a:cubicBezTo>
                    <a:pt x="5287" y="16165"/>
                    <a:pt x="4737" y="16094"/>
                    <a:pt x="4205" y="15970"/>
                  </a:cubicBezTo>
                  <a:cubicBezTo>
                    <a:pt x="3336" y="15774"/>
                    <a:pt x="2484" y="15508"/>
                    <a:pt x="1668" y="15171"/>
                  </a:cubicBezTo>
                  <a:cubicBezTo>
                    <a:pt x="1402" y="15065"/>
                    <a:pt x="1154" y="14941"/>
                    <a:pt x="923" y="14781"/>
                  </a:cubicBezTo>
                  <a:cubicBezTo>
                    <a:pt x="870" y="14497"/>
                    <a:pt x="923" y="14249"/>
                    <a:pt x="1065" y="14001"/>
                  </a:cubicBezTo>
                  <a:cubicBezTo>
                    <a:pt x="1136" y="13877"/>
                    <a:pt x="1225" y="13770"/>
                    <a:pt x="1331" y="13664"/>
                  </a:cubicBezTo>
                  <a:cubicBezTo>
                    <a:pt x="1491" y="13504"/>
                    <a:pt x="1668" y="13327"/>
                    <a:pt x="1846" y="13185"/>
                  </a:cubicBezTo>
                  <a:cubicBezTo>
                    <a:pt x="2183" y="12919"/>
                    <a:pt x="2324" y="12582"/>
                    <a:pt x="2307" y="12174"/>
                  </a:cubicBezTo>
                  <a:cubicBezTo>
                    <a:pt x="2307" y="11925"/>
                    <a:pt x="2307" y="11695"/>
                    <a:pt x="2271" y="11464"/>
                  </a:cubicBezTo>
                  <a:cubicBezTo>
                    <a:pt x="2200" y="10879"/>
                    <a:pt x="2324" y="10347"/>
                    <a:pt x="2626" y="9832"/>
                  </a:cubicBezTo>
                  <a:cubicBezTo>
                    <a:pt x="2768" y="9566"/>
                    <a:pt x="2981" y="9389"/>
                    <a:pt x="3265" y="9318"/>
                  </a:cubicBezTo>
                  <a:cubicBezTo>
                    <a:pt x="3411" y="9284"/>
                    <a:pt x="3550" y="9272"/>
                    <a:pt x="3686" y="9272"/>
                  </a:cubicBezTo>
                  <a:close/>
                  <a:moveTo>
                    <a:pt x="941" y="14888"/>
                  </a:moveTo>
                  <a:lnTo>
                    <a:pt x="941" y="14888"/>
                  </a:lnTo>
                  <a:cubicBezTo>
                    <a:pt x="2484" y="15668"/>
                    <a:pt x="4098" y="16147"/>
                    <a:pt x="5836" y="16289"/>
                  </a:cubicBezTo>
                  <a:cubicBezTo>
                    <a:pt x="5819" y="16307"/>
                    <a:pt x="5819" y="16324"/>
                    <a:pt x="5819" y="16324"/>
                  </a:cubicBezTo>
                  <a:cubicBezTo>
                    <a:pt x="5659" y="16484"/>
                    <a:pt x="5499" y="16661"/>
                    <a:pt x="5340" y="16821"/>
                  </a:cubicBezTo>
                  <a:cubicBezTo>
                    <a:pt x="4595" y="16732"/>
                    <a:pt x="3868" y="16697"/>
                    <a:pt x="3140" y="16502"/>
                  </a:cubicBezTo>
                  <a:cubicBezTo>
                    <a:pt x="2342" y="16289"/>
                    <a:pt x="1650" y="15899"/>
                    <a:pt x="1101" y="15260"/>
                  </a:cubicBezTo>
                  <a:cubicBezTo>
                    <a:pt x="994" y="15154"/>
                    <a:pt x="941" y="15029"/>
                    <a:pt x="941" y="14888"/>
                  </a:cubicBezTo>
                  <a:close/>
                  <a:moveTo>
                    <a:pt x="7841" y="6054"/>
                  </a:moveTo>
                  <a:cubicBezTo>
                    <a:pt x="7965" y="6143"/>
                    <a:pt x="8107" y="6249"/>
                    <a:pt x="8267" y="6356"/>
                  </a:cubicBezTo>
                  <a:cubicBezTo>
                    <a:pt x="9331" y="7154"/>
                    <a:pt x="10377" y="7988"/>
                    <a:pt x="11371" y="8892"/>
                  </a:cubicBezTo>
                  <a:cubicBezTo>
                    <a:pt x="11672" y="9176"/>
                    <a:pt x="11974" y="9460"/>
                    <a:pt x="12257" y="9744"/>
                  </a:cubicBezTo>
                  <a:cubicBezTo>
                    <a:pt x="12435" y="9921"/>
                    <a:pt x="12612" y="10116"/>
                    <a:pt x="12772" y="10311"/>
                  </a:cubicBezTo>
                  <a:cubicBezTo>
                    <a:pt x="13410" y="11127"/>
                    <a:pt x="14155" y="11837"/>
                    <a:pt x="15007" y="12440"/>
                  </a:cubicBezTo>
                  <a:cubicBezTo>
                    <a:pt x="15397" y="12724"/>
                    <a:pt x="15787" y="13007"/>
                    <a:pt x="16177" y="13273"/>
                  </a:cubicBezTo>
                  <a:cubicBezTo>
                    <a:pt x="16568" y="13539"/>
                    <a:pt x="16940" y="13841"/>
                    <a:pt x="17295" y="14160"/>
                  </a:cubicBezTo>
                  <a:cubicBezTo>
                    <a:pt x="17313" y="14178"/>
                    <a:pt x="17330" y="14196"/>
                    <a:pt x="17348" y="14214"/>
                  </a:cubicBezTo>
                  <a:cubicBezTo>
                    <a:pt x="17348" y="14214"/>
                    <a:pt x="17348" y="14214"/>
                    <a:pt x="17348" y="14231"/>
                  </a:cubicBezTo>
                  <a:cubicBezTo>
                    <a:pt x="17330" y="14231"/>
                    <a:pt x="17330" y="14231"/>
                    <a:pt x="17313" y="14214"/>
                  </a:cubicBezTo>
                  <a:cubicBezTo>
                    <a:pt x="16639" y="13770"/>
                    <a:pt x="15911" y="13398"/>
                    <a:pt x="15184" y="13025"/>
                  </a:cubicBezTo>
                  <a:cubicBezTo>
                    <a:pt x="14049" y="12422"/>
                    <a:pt x="12967" y="11748"/>
                    <a:pt x="11974" y="10914"/>
                  </a:cubicBezTo>
                  <a:cubicBezTo>
                    <a:pt x="11512" y="10542"/>
                    <a:pt x="11069" y="10152"/>
                    <a:pt x="10661" y="9726"/>
                  </a:cubicBezTo>
                  <a:cubicBezTo>
                    <a:pt x="10643" y="9708"/>
                    <a:pt x="10626" y="9690"/>
                    <a:pt x="10572" y="9673"/>
                  </a:cubicBezTo>
                  <a:lnTo>
                    <a:pt x="10572" y="9673"/>
                  </a:lnTo>
                  <a:cubicBezTo>
                    <a:pt x="10608" y="9708"/>
                    <a:pt x="10626" y="9744"/>
                    <a:pt x="10661" y="9779"/>
                  </a:cubicBezTo>
                  <a:cubicBezTo>
                    <a:pt x="10963" y="10081"/>
                    <a:pt x="11282" y="10400"/>
                    <a:pt x="11601" y="10702"/>
                  </a:cubicBezTo>
                  <a:cubicBezTo>
                    <a:pt x="12683" y="11659"/>
                    <a:pt x="13889" y="12440"/>
                    <a:pt x="15184" y="13114"/>
                  </a:cubicBezTo>
                  <a:cubicBezTo>
                    <a:pt x="15432" y="13256"/>
                    <a:pt x="15699" y="13398"/>
                    <a:pt x="15965" y="13539"/>
                  </a:cubicBezTo>
                  <a:cubicBezTo>
                    <a:pt x="16621" y="13859"/>
                    <a:pt x="17224" y="14249"/>
                    <a:pt x="17827" y="14675"/>
                  </a:cubicBezTo>
                  <a:cubicBezTo>
                    <a:pt x="18182" y="14941"/>
                    <a:pt x="18483" y="15278"/>
                    <a:pt x="18732" y="15650"/>
                  </a:cubicBezTo>
                  <a:cubicBezTo>
                    <a:pt x="18785" y="15739"/>
                    <a:pt x="18820" y="15828"/>
                    <a:pt x="18874" y="15934"/>
                  </a:cubicBezTo>
                  <a:cubicBezTo>
                    <a:pt x="18832" y="15944"/>
                    <a:pt x="18792" y="15949"/>
                    <a:pt x="18753" y="15949"/>
                  </a:cubicBezTo>
                  <a:cubicBezTo>
                    <a:pt x="18659" y="15949"/>
                    <a:pt x="18571" y="15924"/>
                    <a:pt x="18483" y="15899"/>
                  </a:cubicBezTo>
                  <a:cubicBezTo>
                    <a:pt x="17579" y="15703"/>
                    <a:pt x="16710" y="15349"/>
                    <a:pt x="15858" y="14958"/>
                  </a:cubicBezTo>
                  <a:cubicBezTo>
                    <a:pt x="14847" y="14515"/>
                    <a:pt x="13907" y="13947"/>
                    <a:pt x="13002" y="13309"/>
                  </a:cubicBezTo>
                  <a:cubicBezTo>
                    <a:pt x="11796" y="12475"/>
                    <a:pt x="10626" y="11606"/>
                    <a:pt x="9508" y="10648"/>
                  </a:cubicBezTo>
                  <a:cubicBezTo>
                    <a:pt x="9100" y="10311"/>
                    <a:pt x="8710" y="9939"/>
                    <a:pt x="8302" y="9584"/>
                  </a:cubicBezTo>
                  <a:lnTo>
                    <a:pt x="8284" y="9584"/>
                  </a:lnTo>
                  <a:cubicBezTo>
                    <a:pt x="8373" y="9673"/>
                    <a:pt x="8462" y="9761"/>
                    <a:pt x="8550" y="9868"/>
                  </a:cubicBezTo>
                  <a:cubicBezTo>
                    <a:pt x="9189" y="10506"/>
                    <a:pt x="9898" y="11092"/>
                    <a:pt x="10626" y="11659"/>
                  </a:cubicBezTo>
                  <a:cubicBezTo>
                    <a:pt x="11548" y="12387"/>
                    <a:pt x="12506" y="13114"/>
                    <a:pt x="13481" y="13752"/>
                  </a:cubicBezTo>
                  <a:cubicBezTo>
                    <a:pt x="14758" y="14604"/>
                    <a:pt x="16142" y="15260"/>
                    <a:pt x="17579" y="15757"/>
                  </a:cubicBezTo>
                  <a:cubicBezTo>
                    <a:pt x="17916" y="15863"/>
                    <a:pt x="18253" y="15934"/>
                    <a:pt x="18590" y="16023"/>
                  </a:cubicBezTo>
                  <a:cubicBezTo>
                    <a:pt x="18696" y="16040"/>
                    <a:pt x="18785" y="16040"/>
                    <a:pt x="18891" y="16058"/>
                  </a:cubicBezTo>
                  <a:cubicBezTo>
                    <a:pt x="18891" y="16094"/>
                    <a:pt x="18909" y="16129"/>
                    <a:pt x="18909" y="16165"/>
                  </a:cubicBezTo>
                  <a:cubicBezTo>
                    <a:pt x="18749" y="16271"/>
                    <a:pt x="18572" y="16307"/>
                    <a:pt x="18412" y="16307"/>
                  </a:cubicBezTo>
                  <a:cubicBezTo>
                    <a:pt x="18265" y="16314"/>
                    <a:pt x="18118" y="16318"/>
                    <a:pt x="17973" y="16318"/>
                  </a:cubicBezTo>
                  <a:cubicBezTo>
                    <a:pt x="17767" y="16318"/>
                    <a:pt x="17563" y="16310"/>
                    <a:pt x="17366" y="16289"/>
                  </a:cubicBezTo>
                  <a:cubicBezTo>
                    <a:pt x="16834" y="16236"/>
                    <a:pt x="16337" y="16076"/>
                    <a:pt x="15840" y="15899"/>
                  </a:cubicBezTo>
                  <a:cubicBezTo>
                    <a:pt x="14954" y="15579"/>
                    <a:pt x="14120" y="15136"/>
                    <a:pt x="13304" y="14657"/>
                  </a:cubicBezTo>
                  <a:cubicBezTo>
                    <a:pt x="13056" y="14515"/>
                    <a:pt x="12807" y="14373"/>
                    <a:pt x="12559" y="14249"/>
                  </a:cubicBezTo>
                  <a:lnTo>
                    <a:pt x="12559" y="14249"/>
                  </a:lnTo>
                  <a:cubicBezTo>
                    <a:pt x="12594" y="14267"/>
                    <a:pt x="12630" y="14302"/>
                    <a:pt x="12683" y="14338"/>
                  </a:cubicBezTo>
                  <a:cubicBezTo>
                    <a:pt x="13676" y="14976"/>
                    <a:pt x="14723" y="15579"/>
                    <a:pt x="15840" y="15987"/>
                  </a:cubicBezTo>
                  <a:cubicBezTo>
                    <a:pt x="16302" y="16165"/>
                    <a:pt x="16763" y="16289"/>
                    <a:pt x="17242" y="16360"/>
                  </a:cubicBezTo>
                  <a:cubicBezTo>
                    <a:pt x="17491" y="16400"/>
                    <a:pt x="17745" y="16423"/>
                    <a:pt x="18002" y="16423"/>
                  </a:cubicBezTo>
                  <a:cubicBezTo>
                    <a:pt x="18203" y="16423"/>
                    <a:pt x="18405" y="16409"/>
                    <a:pt x="18607" y="16377"/>
                  </a:cubicBezTo>
                  <a:cubicBezTo>
                    <a:pt x="18696" y="16360"/>
                    <a:pt x="18803" y="16324"/>
                    <a:pt x="18909" y="16289"/>
                  </a:cubicBezTo>
                  <a:lnTo>
                    <a:pt x="18909" y="16289"/>
                  </a:lnTo>
                  <a:cubicBezTo>
                    <a:pt x="18874" y="16484"/>
                    <a:pt x="18767" y="16608"/>
                    <a:pt x="18607" y="16661"/>
                  </a:cubicBezTo>
                  <a:cubicBezTo>
                    <a:pt x="18412" y="16750"/>
                    <a:pt x="18199" y="16821"/>
                    <a:pt x="17987" y="16856"/>
                  </a:cubicBezTo>
                  <a:cubicBezTo>
                    <a:pt x="17707" y="16906"/>
                    <a:pt x="17433" y="16928"/>
                    <a:pt x="17158" y="16928"/>
                  </a:cubicBezTo>
                  <a:cubicBezTo>
                    <a:pt x="16945" y="16928"/>
                    <a:pt x="16731" y="16915"/>
                    <a:pt x="16514" y="16892"/>
                  </a:cubicBezTo>
                  <a:cubicBezTo>
                    <a:pt x="15361" y="16768"/>
                    <a:pt x="14280" y="16413"/>
                    <a:pt x="13215" y="15970"/>
                  </a:cubicBezTo>
                  <a:cubicBezTo>
                    <a:pt x="11974" y="15473"/>
                    <a:pt x="10803" y="14834"/>
                    <a:pt x="9668" y="14125"/>
                  </a:cubicBezTo>
                  <a:cubicBezTo>
                    <a:pt x="7912" y="12990"/>
                    <a:pt x="6280" y="11713"/>
                    <a:pt x="4790" y="10240"/>
                  </a:cubicBezTo>
                  <a:cubicBezTo>
                    <a:pt x="4630" y="10098"/>
                    <a:pt x="4471" y="9921"/>
                    <a:pt x="4293" y="9779"/>
                  </a:cubicBezTo>
                  <a:cubicBezTo>
                    <a:pt x="4258" y="9744"/>
                    <a:pt x="4222" y="9708"/>
                    <a:pt x="4187" y="9673"/>
                  </a:cubicBezTo>
                  <a:cubicBezTo>
                    <a:pt x="4258" y="9016"/>
                    <a:pt x="4524" y="8449"/>
                    <a:pt x="4825" y="7864"/>
                  </a:cubicBezTo>
                  <a:cubicBezTo>
                    <a:pt x="4861" y="7917"/>
                    <a:pt x="4896" y="7934"/>
                    <a:pt x="4914" y="7970"/>
                  </a:cubicBezTo>
                  <a:cubicBezTo>
                    <a:pt x="5978" y="9194"/>
                    <a:pt x="7167" y="10294"/>
                    <a:pt x="8497" y="11234"/>
                  </a:cubicBezTo>
                  <a:cubicBezTo>
                    <a:pt x="8781" y="11429"/>
                    <a:pt x="9082" y="11606"/>
                    <a:pt x="9366" y="11783"/>
                  </a:cubicBezTo>
                  <a:cubicBezTo>
                    <a:pt x="9402" y="11819"/>
                    <a:pt x="9455" y="11837"/>
                    <a:pt x="9508" y="11837"/>
                  </a:cubicBezTo>
                  <a:cubicBezTo>
                    <a:pt x="7752" y="10737"/>
                    <a:pt x="6244" y="9353"/>
                    <a:pt x="4879" y="7793"/>
                  </a:cubicBezTo>
                  <a:cubicBezTo>
                    <a:pt x="5021" y="7580"/>
                    <a:pt x="5180" y="7367"/>
                    <a:pt x="5375" y="7190"/>
                  </a:cubicBezTo>
                  <a:cubicBezTo>
                    <a:pt x="5783" y="7722"/>
                    <a:pt x="6191" y="8236"/>
                    <a:pt x="6688" y="8679"/>
                  </a:cubicBezTo>
                  <a:cubicBezTo>
                    <a:pt x="6706" y="8679"/>
                    <a:pt x="6706" y="8662"/>
                    <a:pt x="6723" y="8662"/>
                  </a:cubicBezTo>
                  <a:cubicBezTo>
                    <a:pt x="6688" y="8626"/>
                    <a:pt x="6670" y="8591"/>
                    <a:pt x="6635" y="8555"/>
                  </a:cubicBezTo>
                  <a:cubicBezTo>
                    <a:pt x="6351" y="8254"/>
                    <a:pt x="6085" y="7934"/>
                    <a:pt x="5801" y="7615"/>
                  </a:cubicBezTo>
                  <a:cubicBezTo>
                    <a:pt x="5677" y="7473"/>
                    <a:pt x="5570" y="7296"/>
                    <a:pt x="5446" y="7136"/>
                  </a:cubicBezTo>
                  <a:cubicBezTo>
                    <a:pt x="5464" y="7119"/>
                    <a:pt x="5464" y="7101"/>
                    <a:pt x="5482" y="7083"/>
                  </a:cubicBezTo>
                  <a:cubicBezTo>
                    <a:pt x="5712" y="6906"/>
                    <a:pt x="5943" y="6728"/>
                    <a:pt x="6174" y="6551"/>
                  </a:cubicBezTo>
                  <a:cubicBezTo>
                    <a:pt x="6422" y="6391"/>
                    <a:pt x="6688" y="6320"/>
                    <a:pt x="6972" y="6267"/>
                  </a:cubicBezTo>
                  <a:cubicBezTo>
                    <a:pt x="7096" y="6232"/>
                    <a:pt x="7238" y="6214"/>
                    <a:pt x="7380" y="6178"/>
                  </a:cubicBezTo>
                  <a:cubicBezTo>
                    <a:pt x="7522" y="6143"/>
                    <a:pt x="7663" y="6108"/>
                    <a:pt x="7841" y="6054"/>
                  </a:cubicBezTo>
                  <a:close/>
                  <a:moveTo>
                    <a:pt x="4205" y="9761"/>
                  </a:moveTo>
                  <a:cubicBezTo>
                    <a:pt x="4240" y="9797"/>
                    <a:pt x="4276" y="9832"/>
                    <a:pt x="4311" y="9868"/>
                  </a:cubicBezTo>
                  <a:cubicBezTo>
                    <a:pt x="6298" y="11925"/>
                    <a:pt x="8533" y="13628"/>
                    <a:pt x="11034" y="15012"/>
                  </a:cubicBezTo>
                  <a:cubicBezTo>
                    <a:pt x="12133" y="15615"/>
                    <a:pt x="13268" y="16147"/>
                    <a:pt x="14457" y="16519"/>
                  </a:cubicBezTo>
                  <a:cubicBezTo>
                    <a:pt x="14954" y="16679"/>
                    <a:pt x="15432" y="16803"/>
                    <a:pt x="15929" y="16892"/>
                  </a:cubicBezTo>
                  <a:cubicBezTo>
                    <a:pt x="16390" y="16981"/>
                    <a:pt x="16851" y="16998"/>
                    <a:pt x="17313" y="16998"/>
                  </a:cubicBezTo>
                  <a:cubicBezTo>
                    <a:pt x="17596" y="16998"/>
                    <a:pt x="17880" y="16963"/>
                    <a:pt x="18164" y="16892"/>
                  </a:cubicBezTo>
                  <a:lnTo>
                    <a:pt x="18235" y="16892"/>
                  </a:lnTo>
                  <a:cubicBezTo>
                    <a:pt x="18235" y="16892"/>
                    <a:pt x="18253" y="16910"/>
                    <a:pt x="18253" y="16910"/>
                  </a:cubicBezTo>
                  <a:cubicBezTo>
                    <a:pt x="18182" y="16945"/>
                    <a:pt x="18129" y="16963"/>
                    <a:pt x="18075" y="16998"/>
                  </a:cubicBezTo>
                  <a:cubicBezTo>
                    <a:pt x="17650" y="17122"/>
                    <a:pt x="17242" y="17229"/>
                    <a:pt x="16798" y="17229"/>
                  </a:cubicBezTo>
                  <a:cubicBezTo>
                    <a:pt x="16550" y="17229"/>
                    <a:pt x="16284" y="17247"/>
                    <a:pt x="16018" y="17247"/>
                  </a:cubicBezTo>
                  <a:cubicBezTo>
                    <a:pt x="15379" y="17229"/>
                    <a:pt x="14741" y="17122"/>
                    <a:pt x="14102" y="16981"/>
                  </a:cubicBezTo>
                  <a:cubicBezTo>
                    <a:pt x="12861" y="16697"/>
                    <a:pt x="11690" y="16253"/>
                    <a:pt x="10590" y="15615"/>
                  </a:cubicBezTo>
                  <a:cubicBezTo>
                    <a:pt x="9881" y="15207"/>
                    <a:pt x="9207" y="14763"/>
                    <a:pt x="8550" y="14267"/>
                  </a:cubicBezTo>
                  <a:cubicBezTo>
                    <a:pt x="8355" y="14107"/>
                    <a:pt x="8160" y="13930"/>
                    <a:pt x="7983" y="13735"/>
                  </a:cubicBezTo>
                  <a:cubicBezTo>
                    <a:pt x="7912" y="13664"/>
                    <a:pt x="7823" y="13610"/>
                    <a:pt x="7734" y="13575"/>
                  </a:cubicBezTo>
                  <a:cubicBezTo>
                    <a:pt x="7557" y="13486"/>
                    <a:pt x="7380" y="13433"/>
                    <a:pt x="7185" y="13380"/>
                  </a:cubicBezTo>
                  <a:cubicBezTo>
                    <a:pt x="6546" y="13149"/>
                    <a:pt x="5925" y="12865"/>
                    <a:pt x="5393" y="12440"/>
                  </a:cubicBezTo>
                  <a:cubicBezTo>
                    <a:pt x="5003" y="12121"/>
                    <a:pt x="4666" y="11766"/>
                    <a:pt x="4453" y="11305"/>
                  </a:cubicBezTo>
                  <a:cubicBezTo>
                    <a:pt x="4240" y="10843"/>
                    <a:pt x="4187" y="10347"/>
                    <a:pt x="4187" y="9850"/>
                  </a:cubicBezTo>
                  <a:cubicBezTo>
                    <a:pt x="4187" y="9815"/>
                    <a:pt x="4187" y="9797"/>
                    <a:pt x="4205" y="9761"/>
                  </a:cubicBezTo>
                  <a:close/>
                  <a:moveTo>
                    <a:pt x="7238" y="15633"/>
                  </a:moveTo>
                  <a:lnTo>
                    <a:pt x="7238" y="15633"/>
                  </a:lnTo>
                  <a:cubicBezTo>
                    <a:pt x="7202" y="15668"/>
                    <a:pt x="7202" y="15686"/>
                    <a:pt x="7185" y="15686"/>
                  </a:cubicBezTo>
                  <a:cubicBezTo>
                    <a:pt x="6812" y="16005"/>
                    <a:pt x="6546" y="16395"/>
                    <a:pt x="6298" y="16821"/>
                  </a:cubicBezTo>
                  <a:cubicBezTo>
                    <a:pt x="6244" y="16910"/>
                    <a:pt x="6174" y="17016"/>
                    <a:pt x="6103" y="17105"/>
                  </a:cubicBezTo>
                  <a:cubicBezTo>
                    <a:pt x="5872" y="17477"/>
                    <a:pt x="5535" y="17672"/>
                    <a:pt x="5109" y="17796"/>
                  </a:cubicBezTo>
                  <a:cubicBezTo>
                    <a:pt x="4825" y="17867"/>
                    <a:pt x="4524" y="17885"/>
                    <a:pt x="4222" y="17903"/>
                  </a:cubicBezTo>
                  <a:cubicBezTo>
                    <a:pt x="4027" y="17921"/>
                    <a:pt x="3832" y="17938"/>
                    <a:pt x="3619" y="17956"/>
                  </a:cubicBezTo>
                  <a:cubicBezTo>
                    <a:pt x="3619" y="17956"/>
                    <a:pt x="3619" y="17938"/>
                    <a:pt x="3619" y="17938"/>
                  </a:cubicBezTo>
                  <a:cubicBezTo>
                    <a:pt x="3673" y="17921"/>
                    <a:pt x="3708" y="17903"/>
                    <a:pt x="3761" y="17885"/>
                  </a:cubicBezTo>
                  <a:cubicBezTo>
                    <a:pt x="4045" y="17814"/>
                    <a:pt x="4311" y="17743"/>
                    <a:pt x="4577" y="17690"/>
                  </a:cubicBezTo>
                  <a:cubicBezTo>
                    <a:pt x="4879" y="17619"/>
                    <a:pt x="5109" y="17477"/>
                    <a:pt x="5287" y="17247"/>
                  </a:cubicBezTo>
                  <a:cubicBezTo>
                    <a:pt x="5499" y="16927"/>
                    <a:pt x="5766" y="16661"/>
                    <a:pt x="6049" y="16413"/>
                  </a:cubicBezTo>
                  <a:cubicBezTo>
                    <a:pt x="6351" y="16094"/>
                    <a:pt x="6723" y="15863"/>
                    <a:pt x="7114" y="15668"/>
                  </a:cubicBezTo>
                  <a:cubicBezTo>
                    <a:pt x="7149" y="15650"/>
                    <a:pt x="7167" y="15650"/>
                    <a:pt x="7238" y="15633"/>
                  </a:cubicBezTo>
                  <a:close/>
                  <a:moveTo>
                    <a:pt x="6475" y="16892"/>
                  </a:moveTo>
                  <a:cubicBezTo>
                    <a:pt x="8249" y="17548"/>
                    <a:pt x="10023" y="18151"/>
                    <a:pt x="11867" y="18506"/>
                  </a:cubicBezTo>
                  <a:lnTo>
                    <a:pt x="11725" y="18506"/>
                  </a:lnTo>
                  <a:lnTo>
                    <a:pt x="9295" y="18364"/>
                  </a:lnTo>
                  <a:cubicBezTo>
                    <a:pt x="9011" y="18364"/>
                    <a:pt x="8728" y="18346"/>
                    <a:pt x="8444" y="18329"/>
                  </a:cubicBezTo>
                  <a:cubicBezTo>
                    <a:pt x="7326" y="18275"/>
                    <a:pt x="6209" y="18222"/>
                    <a:pt x="5092" y="18169"/>
                  </a:cubicBezTo>
                  <a:cubicBezTo>
                    <a:pt x="5056" y="18151"/>
                    <a:pt x="5021" y="18151"/>
                    <a:pt x="4985" y="18151"/>
                  </a:cubicBezTo>
                  <a:cubicBezTo>
                    <a:pt x="5322" y="18063"/>
                    <a:pt x="5606" y="17903"/>
                    <a:pt x="5890" y="17690"/>
                  </a:cubicBezTo>
                  <a:cubicBezTo>
                    <a:pt x="6156" y="17477"/>
                    <a:pt x="6298" y="17176"/>
                    <a:pt x="6475" y="16892"/>
                  </a:cubicBezTo>
                  <a:close/>
                  <a:moveTo>
                    <a:pt x="9313" y="15154"/>
                  </a:moveTo>
                  <a:cubicBezTo>
                    <a:pt x="9437" y="15154"/>
                    <a:pt x="9544" y="15189"/>
                    <a:pt x="9650" y="15260"/>
                  </a:cubicBezTo>
                  <a:cubicBezTo>
                    <a:pt x="10501" y="15845"/>
                    <a:pt x="11424" y="16307"/>
                    <a:pt x="12382" y="16661"/>
                  </a:cubicBezTo>
                  <a:cubicBezTo>
                    <a:pt x="13233" y="16998"/>
                    <a:pt x="14120" y="17211"/>
                    <a:pt x="15024" y="17353"/>
                  </a:cubicBezTo>
                  <a:cubicBezTo>
                    <a:pt x="15390" y="17408"/>
                    <a:pt x="15763" y="17436"/>
                    <a:pt x="16138" y="17436"/>
                  </a:cubicBezTo>
                  <a:cubicBezTo>
                    <a:pt x="16364" y="17436"/>
                    <a:pt x="16590" y="17426"/>
                    <a:pt x="16816" y="17406"/>
                  </a:cubicBezTo>
                  <a:cubicBezTo>
                    <a:pt x="17117" y="17389"/>
                    <a:pt x="17437" y="17353"/>
                    <a:pt x="17738" y="17318"/>
                  </a:cubicBezTo>
                  <a:cubicBezTo>
                    <a:pt x="17845" y="17318"/>
                    <a:pt x="17951" y="17335"/>
                    <a:pt x="18058" y="17335"/>
                  </a:cubicBezTo>
                  <a:cubicBezTo>
                    <a:pt x="18111" y="17353"/>
                    <a:pt x="18164" y="17389"/>
                    <a:pt x="18164" y="17442"/>
                  </a:cubicBezTo>
                  <a:cubicBezTo>
                    <a:pt x="18182" y="17513"/>
                    <a:pt x="18129" y="17548"/>
                    <a:pt x="18093" y="17566"/>
                  </a:cubicBezTo>
                  <a:cubicBezTo>
                    <a:pt x="17898" y="17690"/>
                    <a:pt x="17703" y="17779"/>
                    <a:pt x="17490" y="17832"/>
                  </a:cubicBezTo>
                  <a:cubicBezTo>
                    <a:pt x="17100" y="17956"/>
                    <a:pt x="16710" y="18009"/>
                    <a:pt x="16302" y="18027"/>
                  </a:cubicBezTo>
                  <a:cubicBezTo>
                    <a:pt x="16080" y="18045"/>
                    <a:pt x="15854" y="18054"/>
                    <a:pt x="15628" y="18054"/>
                  </a:cubicBezTo>
                  <a:cubicBezTo>
                    <a:pt x="15401" y="18054"/>
                    <a:pt x="15175" y="18045"/>
                    <a:pt x="14954" y="18027"/>
                  </a:cubicBezTo>
                  <a:cubicBezTo>
                    <a:pt x="14581" y="17992"/>
                    <a:pt x="14209" y="17956"/>
                    <a:pt x="13854" y="17903"/>
                  </a:cubicBezTo>
                  <a:cubicBezTo>
                    <a:pt x="12896" y="17761"/>
                    <a:pt x="11974" y="17530"/>
                    <a:pt x="11051" y="17247"/>
                  </a:cubicBezTo>
                  <a:cubicBezTo>
                    <a:pt x="10253" y="16981"/>
                    <a:pt x="9473" y="16661"/>
                    <a:pt x="8728" y="16253"/>
                  </a:cubicBezTo>
                  <a:cubicBezTo>
                    <a:pt x="8716" y="16253"/>
                    <a:pt x="8704" y="16245"/>
                    <a:pt x="8692" y="16245"/>
                  </a:cubicBezTo>
                  <a:cubicBezTo>
                    <a:pt x="8686" y="16245"/>
                    <a:pt x="8680" y="16247"/>
                    <a:pt x="8674" y="16253"/>
                  </a:cubicBezTo>
                  <a:cubicBezTo>
                    <a:pt x="8710" y="16271"/>
                    <a:pt x="8745" y="16307"/>
                    <a:pt x="8781" y="16324"/>
                  </a:cubicBezTo>
                  <a:cubicBezTo>
                    <a:pt x="9544" y="16768"/>
                    <a:pt x="10377" y="17105"/>
                    <a:pt x="11211" y="17371"/>
                  </a:cubicBezTo>
                  <a:cubicBezTo>
                    <a:pt x="11814" y="17566"/>
                    <a:pt x="12417" y="17726"/>
                    <a:pt x="13038" y="17850"/>
                  </a:cubicBezTo>
                  <a:cubicBezTo>
                    <a:pt x="13446" y="17938"/>
                    <a:pt x="13872" y="17992"/>
                    <a:pt x="14297" y="18045"/>
                  </a:cubicBezTo>
                  <a:cubicBezTo>
                    <a:pt x="14599" y="18080"/>
                    <a:pt x="14900" y="18116"/>
                    <a:pt x="15184" y="18133"/>
                  </a:cubicBezTo>
                  <a:cubicBezTo>
                    <a:pt x="15357" y="18138"/>
                    <a:pt x="15530" y="18141"/>
                    <a:pt x="15703" y="18141"/>
                  </a:cubicBezTo>
                  <a:cubicBezTo>
                    <a:pt x="16222" y="18141"/>
                    <a:pt x="16741" y="18111"/>
                    <a:pt x="17259" y="17992"/>
                  </a:cubicBezTo>
                  <a:cubicBezTo>
                    <a:pt x="17525" y="17921"/>
                    <a:pt x="17792" y="17832"/>
                    <a:pt x="18040" y="17726"/>
                  </a:cubicBezTo>
                  <a:lnTo>
                    <a:pt x="18040" y="17726"/>
                  </a:lnTo>
                  <a:cubicBezTo>
                    <a:pt x="17809" y="18027"/>
                    <a:pt x="17543" y="18293"/>
                    <a:pt x="17153" y="18382"/>
                  </a:cubicBezTo>
                  <a:cubicBezTo>
                    <a:pt x="16869" y="18453"/>
                    <a:pt x="16585" y="18506"/>
                    <a:pt x="16302" y="18541"/>
                  </a:cubicBezTo>
                  <a:cubicBezTo>
                    <a:pt x="15947" y="18577"/>
                    <a:pt x="15574" y="18595"/>
                    <a:pt x="15220" y="18612"/>
                  </a:cubicBezTo>
                  <a:cubicBezTo>
                    <a:pt x="15042" y="18630"/>
                    <a:pt x="14865" y="18630"/>
                    <a:pt x="14705" y="18630"/>
                  </a:cubicBezTo>
                  <a:cubicBezTo>
                    <a:pt x="14209" y="18612"/>
                    <a:pt x="13712" y="18612"/>
                    <a:pt x="13215" y="18595"/>
                  </a:cubicBezTo>
                  <a:cubicBezTo>
                    <a:pt x="12861" y="18559"/>
                    <a:pt x="12506" y="18506"/>
                    <a:pt x="12151" y="18435"/>
                  </a:cubicBezTo>
                  <a:cubicBezTo>
                    <a:pt x="11690" y="18364"/>
                    <a:pt x="11246" y="18275"/>
                    <a:pt x="10785" y="18169"/>
                  </a:cubicBezTo>
                  <a:cubicBezTo>
                    <a:pt x="10058" y="18009"/>
                    <a:pt x="9331" y="17796"/>
                    <a:pt x="8621" y="17548"/>
                  </a:cubicBezTo>
                  <a:cubicBezTo>
                    <a:pt x="7965" y="17353"/>
                    <a:pt x="7326" y="17122"/>
                    <a:pt x="6688" y="16910"/>
                  </a:cubicBezTo>
                  <a:cubicBezTo>
                    <a:pt x="6635" y="16874"/>
                    <a:pt x="6581" y="16856"/>
                    <a:pt x="6528" y="16839"/>
                  </a:cubicBezTo>
                  <a:cubicBezTo>
                    <a:pt x="6777" y="16236"/>
                    <a:pt x="7592" y="15402"/>
                    <a:pt x="8391" y="15242"/>
                  </a:cubicBezTo>
                  <a:cubicBezTo>
                    <a:pt x="8941" y="15579"/>
                    <a:pt x="9508" y="15899"/>
                    <a:pt x="10111" y="16182"/>
                  </a:cubicBezTo>
                  <a:cubicBezTo>
                    <a:pt x="10697" y="16466"/>
                    <a:pt x="11300" y="16732"/>
                    <a:pt x="11920" y="16945"/>
                  </a:cubicBezTo>
                  <a:cubicBezTo>
                    <a:pt x="10767" y="16431"/>
                    <a:pt x="9615" y="15916"/>
                    <a:pt x="8533" y="15242"/>
                  </a:cubicBezTo>
                  <a:cubicBezTo>
                    <a:pt x="8533" y="15225"/>
                    <a:pt x="8533" y="15225"/>
                    <a:pt x="8550" y="15207"/>
                  </a:cubicBezTo>
                  <a:cubicBezTo>
                    <a:pt x="8586" y="15207"/>
                    <a:pt x="8621" y="15189"/>
                    <a:pt x="8657" y="15189"/>
                  </a:cubicBezTo>
                  <a:cubicBezTo>
                    <a:pt x="8870" y="15171"/>
                    <a:pt x="9100" y="15171"/>
                    <a:pt x="9313" y="15154"/>
                  </a:cubicBezTo>
                  <a:close/>
                  <a:moveTo>
                    <a:pt x="3974" y="18187"/>
                  </a:moveTo>
                  <a:cubicBezTo>
                    <a:pt x="5003" y="18240"/>
                    <a:pt x="6049" y="18275"/>
                    <a:pt x="7078" y="18329"/>
                  </a:cubicBezTo>
                  <a:cubicBezTo>
                    <a:pt x="8231" y="18382"/>
                    <a:pt x="9384" y="18453"/>
                    <a:pt x="10537" y="18524"/>
                  </a:cubicBezTo>
                  <a:cubicBezTo>
                    <a:pt x="11282" y="18577"/>
                    <a:pt x="12045" y="18612"/>
                    <a:pt x="12807" y="18648"/>
                  </a:cubicBezTo>
                  <a:cubicBezTo>
                    <a:pt x="13056" y="18666"/>
                    <a:pt x="13286" y="18701"/>
                    <a:pt x="13535" y="18701"/>
                  </a:cubicBezTo>
                  <a:cubicBezTo>
                    <a:pt x="13818" y="18719"/>
                    <a:pt x="14102" y="18719"/>
                    <a:pt x="14386" y="18719"/>
                  </a:cubicBezTo>
                  <a:cubicBezTo>
                    <a:pt x="14670" y="18719"/>
                    <a:pt x="14936" y="18719"/>
                    <a:pt x="15220" y="18701"/>
                  </a:cubicBezTo>
                  <a:cubicBezTo>
                    <a:pt x="15628" y="18683"/>
                    <a:pt x="16036" y="18648"/>
                    <a:pt x="16461" y="18612"/>
                  </a:cubicBezTo>
                  <a:cubicBezTo>
                    <a:pt x="16639" y="18595"/>
                    <a:pt x="16834" y="18559"/>
                    <a:pt x="17029" y="18541"/>
                  </a:cubicBezTo>
                  <a:lnTo>
                    <a:pt x="17029" y="18541"/>
                  </a:lnTo>
                  <a:cubicBezTo>
                    <a:pt x="16993" y="18559"/>
                    <a:pt x="16940" y="18595"/>
                    <a:pt x="16905" y="18612"/>
                  </a:cubicBezTo>
                  <a:cubicBezTo>
                    <a:pt x="16585" y="18754"/>
                    <a:pt x="16248" y="18825"/>
                    <a:pt x="15894" y="18861"/>
                  </a:cubicBezTo>
                  <a:cubicBezTo>
                    <a:pt x="15291" y="18932"/>
                    <a:pt x="14670" y="18949"/>
                    <a:pt x="14067" y="18949"/>
                  </a:cubicBezTo>
                  <a:cubicBezTo>
                    <a:pt x="13304" y="18949"/>
                    <a:pt x="12541" y="18985"/>
                    <a:pt x="11796" y="19003"/>
                  </a:cubicBezTo>
                  <a:lnTo>
                    <a:pt x="11690" y="19003"/>
                  </a:lnTo>
                  <a:cubicBezTo>
                    <a:pt x="11282" y="19003"/>
                    <a:pt x="10874" y="18985"/>
                    <a:pt x="10484" y="18985"/>
                  </a:cubicBezTo>
                  <a:cubicBezTo>
                    <a:pt x="9934" y="18985"/>
                    <a:pt x="9384" y="18967"/>
                    <a:pt x="8852" y="18967"/>
                  </a:cubicBezTo>
                  <a:cubicBezTo>
                    <a:pt x="8267" y="18985"/>
                    <a:pt x="7663" y="19003"/>
                    <a:pt x="7078" y="19074"/>
                  </a:cubicBezTo>
                  <a:cubicBezTo>
                    <a:pt x="6404" y="19145"/>
                    <a:pt x="5730" y="19215"/>
                    <a:pt x="5074" y="19286"/>
                  </a:cubicBezTo>
                  <a:cubicBezTo>
                    <a:pt x="4400" y="19357"/>
                    <a:pt x="3743" y="19446"/>
                    <a:pt x="3105" y="19623"/>
                  </a:cubicBezTo>
                  <a:cubicBezTo>
                    <a:pt x="3034" y="19641"/>
                    <a:pt x="2945" y="19677"/>
                    <a:pt x="2874" y="19694"/>
                  </a:cubicBezTo>
                  <a:cubicBezTo>
                    <a:pt x="2857" y="19694"/>
                    <a:pt x="2839" y="19730"/>
                    <a:pt x="2803" y="19730"/>
                  </a:cubicBezTo>
                  <a:cubicBezTo>
                    <a:pt x="2803" y="19748"/>
                    <a:pt x="2821" y="19748"/>
                    <a:pt x="2821" y="19765"/>
                  </a:cubicBezTo>
                  <a:cubicBezTo>
                    <a:pt x="2963" y="19730"/>
                    <a:pt x="3123" y="19677"/>
                    <a:pt x="3282" y="19659"/>
                  </a:cubicBezTo>
                  <a:cubicBezTo>
                    <a:pt x="3779" y="19552"/>
                    <a:pt x="4293" y="19464"/>
                    <a:pt x="4808" y="19375"/>
                  </a:cubicBezTo>
                  <a:cubicBezTo>
                    <a:pt x="5198" y="19322"/>
                    <a:pt x="5570" y="19304"/>
                    <a:pt x="5943" y="19269"/>
                  </a:cubicBezTo>
                  <a:cubicBezTo>
                    <a:pt x="6298" y="19233"/>
                    <a:pt x="6635" y="19180"/>
                    <a:pt x="6989" y="19162"/>
                  </a:cubicBezTo>
                  <a:cubicBezTo>
                    <a:pt x="7238" y="19127"/>
                    <a:pt x="7486" y="19109"/>
                    <a:pt x="7752" y="19091"/>
                  </a:cubicBezTo>
                  <a:cubicBezTo>
                    <a:pt x="8160" y="19074"/>
                    <a:pt x="8568" y="19056"/>
                    <a:pt x="8976" y="19056"/>
                  </a:cubicBezTo>
                  <a:cubicBezTo>
                    <a:pt x="9455" y="19056"/>
                    <a:pt x="9952" y="19074"/>
                    <a:pt x="10430" y="19091"/>
                  </a:cubicBezTo>
                  <a:lnTo>
                    <a:pt x="10501" y="19091"/>
                  </a:lnTo>
                  <a:cubicBezTo>
                    <a:pt x="10200" y="19145"/>
                    <a:pt x="9916" y="19180"/>
                    <a:pt x="9632" y="19215"/>
                  </a:cubicBezTo>
                  <a:cubicBezTo>
                    <a:pt x="8639" y="19375"/>
                    <a:pt x="7646" y="19570"/>
                    <a:pt x="6652" y="19783"/>
                  </a:cubicBezTo>
                  <a:cubicBezTo>
                    <a:pt x="5783" y="19960"/>
                    <a:pt x="4914" y="20120"/>
                    <a:pt x="4027" y="20209"/>
                  </a:cubicBezTo>
                  <a:cubicBezTo>
                    <a:pt x="3852" y="20228"/>
                    <a:pt x="3672" y="20242"/>
                    <a:pt x="3492" y="20242"/>
                  </a:cubicBezTo>
                  <a:cubicBezTo>
                    <a:pt x="3344" y="20242"/>
                    <a:pt x="3196" y="20233"/>
                    <a:pt x="3052" y="20209"/>
                  </a:cubicBezTo>
                  <a:cubicBezTo>
                    <a:pt x="2591" y="20120"/>
                    <a:pt x="2271" y="19819"/>
                    <a:pt x="2183" y="19375"/>
                  </a:cubicBezTo>
                  <a:cubicBezTo>
                    <a:pt x="2129" y="19091"/>
                    <a:pt x="2200" y="18843"/>
                    <a:pt x="2431" y="18666"/>
                  </a:cubicBezTo>
                  <a:cubicBezTo>
                    <a:pt x="2697" y="18453"/>
                    <a:pt x="2981" y="18258"/>
                    <a:pt x="3336" y="18222"/>
                  </a:cubicBezTo>
                  <a:cubicBezTo>
                    <a:pt x="3548" y="18204"/>
                    <a:pt x="3761" y="18187"/>
                    <a:pt x="3974" y="18187"/>
                  </a:cubicBezTo>
                  <a:close/>
                  <a:moveTo>
                    <a:pt x="13987" y="1"/>
                  </a:moveTo>
                  <a:cubicBezTo>
                    <a:pt x="13893" y="1"/>
                    <a:pt x="13796" y="21"/>
                    <a:pt x="13694" y="59"/>
                  </a:cubicBezTo>
                  <a:cubicBezTo>
                    <a:pt x="13375" y="201"/>
                    <a:pt x="13180" y="432"/>
                    <a:pt x="13127" y="769"/>
                  </a:cubicBezTo>
                  <a:cubicBezTo>
                    <a:pt x="13109" y="857"/>
                    <a:pt x="13091" y="928"/>
                    <a:pt x="13073" y="1017"/>
                  </a:cubicBezTo>
                  <a:cubicBezTo>
                    <a:pt x="13056" y="1070"/>
                    <a:pt x="13038" y="1123"/>
                    <a:pt x="13002" y="1159"/>
                  </a:cubicBezTo>
                  <a:cubicBezTo>
                    <a:pt x="12843" y="1318"/>
                    <a:pt x="12665" y="1460"/>
                    <a:pt x="12506" y="1602"/>
                  </a:cubicBezTo>
                  <a:cubicBezTo>
                    <a:pt x="12488" y="1620"/>
                    <a:pt x="12453" y="1655"/>
                    <a:pt x="12417" y="1673"/>
                  </a:cubicBezTo>
                  <a:cubicBezTo>
                    <a:pt x="12382" y="1673"/>
                    <a:pt x="12346" y="1655"/>
                    <a:pt x="12293" y="1655"/>
                  </a:cubicBezTo>
                  <a:cubicBezTo>
                    <a:pt x="12257" y="1655"/>
                    <a:pt x="12204" y="1638"/>
                    <a:pt x="12169" y="1638"/>
                  </a:cubicBezTo>
                  <a:cubicBezTo>
                    <a:pt x="12002" y="1619"/>
                    <a:pt x="11838" y="1610"/>
                    <a:pt x="11675" y="1610"/>
                  </a:cubicBezTo>
                  <a:cubicBezTo>
                    <a:pt x="11054" y="1610"/>
                    <a:pt x="10456" y="1743"/>
                    <a:pt x="9881" y="2010"/>
                  </a:cubicBezTo>
                  <a:cubicBezTo>
                    <a:pt x="9650" y="2134"/>
                    <a:pt x="9419" y="2276"/>
                    <a:pt x="9171" y="2418"/>
                  </a:cubicBezTo>
                  <a:cubicBezTo>
                    <a:pt x="9047" y="2489"/>
                    <a:pt x="8905" y="2560"/>
                    <a:pt x="8745" y="2560"/>
                  </a:cubicBezTo>
                  <a:cubicBezTo>
                    <a:pt x="8568" y="2578"/>
                    <a:pt x="8408" y="2596"/>
                    <a:pt x="8231" y="2613"/>
                  </a:cubicBezTo>
                  <a:cubicBezTo>
                    <a:pt x="7752" y="2649"/>
                    <a:pt x="7309" y="2773"/>
                    <a:pt x="6883" y="2986"/>
                  </a:cubicBezTo>
                  <a:cubicBezTo>
                    <a:pt x="6315" y="3287"/>
                    <a:pt x="5925" y="3731"/>
                    <a:pt x="5712" y="4352"/>
                  </a:cubicBezTo>
                  <a:cubicBezTo>
                    <a:pt x="5482" y="5061"/>
                    <a:pt x="5499" y="5735"/>
                    <a:pt x="5872" y="6409"/>
                  </a:cubicBezTo>
                  <a:cubicBezTo>
                    <a:pt x="5872" y="6427"/>
                    <a:pt x="5890" y="6445"/>
                    <a:pt x="5890" y="6480"/>
                  </a:cubicBezTo>
                  <a:cubicBezTo>
                    <a:pt x="5872" y="6498"/>
                    <a:pt x="5836" y="6515"/>
                    <a:pt x="5819" y="6533"/>
                  </a:cubicBezTo>
                  <a:cubicBezTo>
                    <a:pt x="5624" y="6693"/>
                    <a:pt x="5429" y="6852"/>
                    <a:pt x="5251" y="7012"/>
                  </a:cubicBezTo>
                  <a:cubicBezTo>
                    <a:pt x="4967" y="7278"/>
                    <a:pt x="4719" y="7580"/>
                    <a:pt x="4542" y="7934"/>
                  </a:cubicBezTo>
                  <a:cubicBezTo>
                    <a:pt x="4382" y="8271"/>
                    <a:pt x="4222" y="8608"/>
                    <a:pt x="4116" y="8981"/>
                  </a:cubicBezTo>
                  <a:cubicBezTo>
                    <a:pt x="4116" y="9016"/>
                    <a:pt x="4098" y="9052"/>
                    <a:pt x="4080" y="9070"/>
                  </a:cubicBezTo>
                  <a:cubicBezTo>
                    <a:pt x="3974" y="9070"/>
                    <a:pt x="3872" y="9065"/>
                    <a:pt x="3772" y="9065"/>
                  </a:cubicBezTo>
                  <a:cubicBezTo>
                    <a:pt x="3673" y="9065"/>
                    <a:pt x="3575" y="9070"/>
                    <a:pt x="3477" y="9087"/>
                  </a:cubicBezTo>
                  <a:cubicBezTo>
                    <a:pt x="2963" y="9141"/>
                    <a:pt x="2502" y="9336"/>
                    <a:pt x="2200" y="9779"/>
                  </a:cubicBezTo>
                  <a:cubicBezTo>
                    <a:pt x="2076" y="9957"/>
                    <a:pt x="1952" y="10116"/>
                    <a:pt x="1846" y="10294"/>
                  </a:cubicBezTo>
                  <a:cubicBezTo>
                    <a:pt x="1633" y="10648"/>
                    <a:pt x="1491" y="11021"/>
                    <a:pt x="1367" y="11411"/>
                  </a:cubicBezTo>
                  <a:cubicBezTo>
                    <a:pt x="1278" y="11659"/>
                    <a:pt x="1118" y="11854"/>
                    <a:pt x="888" y="11996"/>
                  </a:cubicBezTo>
                  <a:cubicBezTo>
                    <a:pt x="764" y="12050"/>
                    <a:pt x="675" y="12138"/>
                    <a:pt x="568" y="12209"/>
                  </a:cubicBezTo>
                  <a:cubicBezTo>
                    <a:pt x="391" y="12333"/>
                    <a:pt x="267" y="12511"/>
                    <a:pt x="196" y="12706"/>
                  </a:cubicBezTo>
                  <a:cubicBezTo>
                    <a:pt x="1" y="13273"/>
                    <a:pt x="1" y="13823"/>
                    <a:pt x="267" y="14355"/>
                  </a:cubicBezTo>
                  <a:cubicBezTo>
                    <a:pt x="852" y="15562"/>
                    <a:pt x="1775" y="16360"/>
                    <a:pt x="3087" y="16679"/>
                  </a:cubicBezTo>
                  <a:cubicBezTo>
                    <a:pt x="3726" y="16839"/>
                    <a:pt x="4364" y="16910"/>
                    <a:pt x="5021" y="16963"/>
                  </a:cubicBezTo>
                  <a:cubicBezTo>
                    <a:pt x="5074" y="16963"/>
                    <a:pt x="5127" y="16981"/>
                    <a:pt x="5198" y="16981"/>
                  </a:cubicBezTo>
                  <a:cubicBezTo>
                    <a:pt x="5180" y="17016"/>
                    <a:pt x="5180" y="17034"/>
                    <a:pt x="5162" y="17052"/>
                  </a:cubicBezTo>
                  <a:cubicBezTo>
                    <a:pt x="5021" y="17282"/>
                    <a:pt x="4808" y="17424"/>
                    <a:pt x="4542" y="17495"/>
                  </a:cubicBezTo>
                  <a:cubicBezTo>
                    <a:pt x="4222" y="17566"/>
                    <a:pt x="3903" y="17637"/>
                    <a:pt x="3584" y="17726"/>
                  </a:cubicBezTo>
                  <a:cubicBezTo>
                    <a:pt x="3158" y="17867"/>
                    <a:pt x="2768" y="18063"/>
                    <a:pt x="2413" y="18329"/>
                  </a:cubicBezTo>
                  <a:cubicBezTo>
                    <a:pt x="1987" y="18630"/>
                    <a:pt x="1863" y="19127"/>
                    <a:pt x="2041" y="19606"/>
                  </a:cubicBezTo>
                  <a:cubicBezTo>
                    <a:pt x="2236" y="20102"/>
                    <a:pt x="2608" y="20351"/>
                    <a:pt x="3123" y="20422"/>
                  </a:cubicBezTo>
                  <a:cubicBezTo>
                    <a:pt x="3251" y="20435"/>
                    <a:pt x="3380" y="20441"/>
                    <a:pt x="3510" y="20441"/>
                  </a:cubicBezTo>
                  <a:cubicBezTo>
                    <a:pt x="3720" y="20441"/>
                    <a:pt x="3932" y="20426"/>
                    <a:pt x="4151" y="20404"/>
                  </a:cubicBezTo>
                  <a:cubicBezTo>
                    <a:pt x="5092" y="20297"/>
                    <a:pt x="6049" y="20120"/>
                    <a:pt x="6972" y="19925"/>
                  </a:cubicBezTo>
                  <a:cubicBezTo>
                    <a:pt x="8497" y="19606"/>
                    <a:pt x="10023" y="19322"/>
                    <a:pt x="11566" y="19233"/>
                  </a:cubicBezTo>
                  <a:cubicBezTo>
                    <a:pt x="12382" y="19180"/>
                    <a:pt x="13180" y="19162"/>
                    <a:pt x="13996" y="19162"/>
                  </a:cubicBezTo>
                  <a:cubicBezTo>
                    <a:pt x="14617" y="19162"/>
                    <a:pt x="15237" y="19145"/>
                    <a:pt x="15858" y="19074"/>
                  </a:cubicBezTo>
                  <a:cubicBezTo>
                    <a:pt x="16674" y="19003"/>
                    <a:pt x="17384" y="18683"/>
                    <a:pt x="17987" y="18116"/>
                  </a:cubicBezTo>
                  <a:cubicBezTo>
                    <a:pt x="18058" y="18027"/>
                    <a:pt x="18146" y="17938"/>
                    <a:pt x="18235" y="17867"/>
                  </a:cubicBezTo>
                  <a:cubicBezTo>
                    <a:pt x="18341" y="17796"/>
                    <a:pt x="18448" y="17726"/>
                    <a:pt x="18554" y="17672"/>
                  </a:cubicBezTo>
                  <a:cubicBezTo>
                    <a:pt x="18720" y="17599"/>
                    <a:pt x="18881" y="17568"/>
                    <a:pt x="19042" y="17568"/>
                  </a:cubicBezTo>
                  <a:cubicBezTo>
                    <a:pt x="19192" y="17568"/>
                    <a:pt x="19341" y="17594"/>
                    <a:pt x="19494" y="17637"/>
                  </a:cubicBezTo>
                  <a:cubicBezTo>
                    <a:pt x="19920" y="17779"/>
                    <a:pt x="20310" y="18009"/>
                    <a:pt x="20647" y="18293"/>
                  </a:cubicBezTo>
                  <a:cubicBezTo>
                    <a:pt x="23006" y="20102"/>
                    <a:pt x="25206" y="22089"/>
                    <a:pt x="27317" y="24200"/>
                  </a:cubicBezTo>
                  <a:cubicBezTo>
                    <a:pt x="28416" y="25317"/>
                    <a:pt x="29445" y="26506"/>
                    <a:pt x="30332" y="27800"/>
                  </a:cubicBezTo>
                  <a:cubicBezTo>
                    <a:pt x="30953" y="28723"/>
                    <a:pt x="31574" y="29645"/>
                    <a:pt x="32177" y="30567"/>
                  </a:cubicBezTo>
                  <a:cubicBezTo>
                    <a:pt x="33117" y="31986"/>
                    <a:pt x="34074" y="33388"/>
                    <a:pt x="35174" y="34682"/>
                  </a:cubicBezTo>
                  <a:cubicBezTo>
                    <a:pt x="35671" y="35250"/>
                    <a:pt x="36132" y="35853"/>
                    <a:pt x="36558" y="36492"/>
                  </a:cubicBezTo>
                  <a:cubicBezTo>
                    <a:pt x="37391" y="37751"/>
                    <a:pt x="38136" y="39081"/>
                    <a:pt x="38793" y="40447"/>
                  </a:cubicBezTo>
                  <a:cubicBezTo>
                    <a:pt x="39059" y="40979"/>
                    <a:pt x="39307" y="41547"/>
                    <a:pt x="39573" y="42097"/>
                  </a:cubicBezTo>
                  <a:cubicBezTo>
                    <a:pt x="39591" y="42168"/>
                    <a:pt x="39626" y="42239"/>
                    <a:pt x="39715" y="42256"/>
                  </a:cubicBezTo>
                  <a:cubicBezTo>
                    <a:pt x="39804" y="42221"/>
                    <a:pt x="39786" y="42150"/>
                    <a:pt x="39768" y="42097"/>
                  </a:cubicBezTo>
                  <a:cubicBezTo>
                    <a:pt x="39697" y="41902"/>
                    <a:pt x="39626" y="41724"/>
                    <a:pt x="39538" y="41529"/>
                  </a:cubicBezTo>
                  <a:cubicBezTo>
                    <a:pt x="39254" y="40908"/>
                    <a:pt x="38952" y="40288"/>
                    <a:pt x="38633" y="39684"/>
                  </a:cubicBezTo>
                  <a:cubicBezTo>
                    <a:pt x="37675" y="37769"/>
                    <a:pt x="36558" y="35942"/>
                    <a:pt x="35139" y="34310"/>
                  </a:cubicBezTo>
                  <a:cubicBezTo>
                    <a:pt x="34411" y="33476"/>
                    <a:pt x="33755" y="32572"/>
                    <a:pt x="33134" y="31632"/>
                  </a:cubicBezTo>
                  <a:cubicBezTo>
                    <a:pt x="32478" y="30638"/>
                    <a:pt x="31822" y="29645"/>
                    <a:pt x="31166" y="28652"/>
                  </a:cubicBezTo>
                  <a:cubicBezTo>
                    <a:pt x="30190" y="27162"/>
                    <a:pt x="29090" y="25743"/>
                    <a:pt x="27849" y="24448"/>
                  </a:cubicBezTo>
                  <a:cubicBezTo>
                    <a:pt x="25791" y="22355"/>
                    <a:pt x="23627" y="20368"/>
                    <a:pt x="21321" y="18541"/>
                  </a:cubicBezTo>
                  <a:cubicBezTo>
                    <a:pt x="20949" y="18240"/>
                    <a:pt x="20576" y="17921"/>
                    <a:pt x="20257" y="17566"/>
                  </a:cubicBezTo>
                  <a:cubicBezTo>
                    <a:pt x="20044" y="17353"/>
                    <a:pt x="19849" y="17105"/>
                    <a:pt x="19672" y="16856"/>
                  </a:cubicBezTo>
                  <a:cubicBezTo>
                    <a:pt x="19565" y="16697"/>
                    <a:pt x="19477" y="16519"/>
                    <a:pt x="19406" y="16342"/>
                  </a:cubicBezTo>
                  <a:cubicBezTo>
                    <a:pt x="19335" y="16165"/>
                    <a:pt x="19335" y="15987"/>
                    <a:pt x="19406" y="15810"/>
                  </a:cubicBezTo>
                  <a:cubicBezTo>
                    <a:pt x="19459" y="15615"/>
                    <a:pt x="19477" y="15420"/>
                    <a:pt x="19459" y="15225"/>
                  </a:cubicBezTo>
                  <a:cubicBezTo>
                    <a:pt x="19441" y="14763"/>
                    <a:pt x="19317" y="14338"/>
                    <a:pt x="19157" y="13930"/>
                  </a:cubicBezTo>
                  <a:cubicBezTo>
                    <a:pt x="18909" y="13291"/>
                    <a:pt x="18554" y="12706"/>
                    <a:pt x="18182" y="12138"/>
                  </a:cubicBezTo>
                  <a:cubicBezTo>
                    <a:pt x="18022" y="11890"/>
                    <a:pt x="17845" y="11624"/>
                    <a:pt x="17685" y="11358"/>
                  </a:cubicBezTo>
                  <a:cubicBezTo>
                    <a:pt x="17366" y="10826"/>
                    <a:pt x="17082" y="10294"/>
                    <a:pt x="16763" y="9779"/>
                  </a:cubicBezTo>
                  <a:cubicBezTo>
                    <a:pt x="16603" y="9495"/>
                    <a:pt x="16479" y="9229"/>
                    <a:pt x="16373" y="8928"/>
                  </a:cubicBezTo>
                  <a:cubicBezTo>
                    <a:pt x="16160" y="8396"/>
                    <a:pt x="16018" y="7828"/>
                    <a:pt x="15911" y="7278"/>
                  </a:cubicBezTo>
                  <a:cubicBezTo>
                    <a:pt x="15716" y="6356"/>
                    <a:pt x="15628" y="5416"/>
                    <a:pt x="15521" y="4476"/>
                  </a:cubicBezTo>
                  <a:cubicBezTo>
                    <a:pt x="15415" y="3660"/>
                    <a:pt x="15308" y="2844"/>
                    <a:pt x="15202" y="2028"/>
                  </a:cubicBezTo>
                  <a:cubicBezTo>
                    <a:pt x="15131" y="1620"/>
                    <a:pt x="15042" y="1230"/>
                    <a:pt x="14900" y="857"/>
                  </a:cubicBezTo>
                  <a:cubicBezTo>
                    <a:pt x="14812" y="591"/>
                    <a:pt x="14670" y="378"/>
                    <a:pt x="14457" y="201"/>
                  </a:cubicBezTo>
                  <a:cubicBezTo>
                    <a:pt x="14309" y="65"/>
                    <a:pt x="14154" y="1"/>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flipH="1">
              <a:off x="2006525" y="3434050"/>
              <a:ext cx="531700" cy="1459825"/>
            </a:xfrm>
            <a:custGeom>
              <a:rect b="b" l="l" r="r" t="t"/>
              <a:pathLst>
                <a:path extrusionOk="0" h="58393" w="21268">
                  <a:moveTo>
                    <a:pt x="7769" y="1061"/>
                  </a:moveTo>
                  <a:cubicBezTo>
                    <a:pt x="7805" y="1256"/>
                    <a:pt x="7822" y="1433"/>
                    <a:pt x="7858" y="1611"/>
                  </a:cubicBezTo>
                  <a:lnTo>
                    <a:pt x="7893" y="1611"/>
                  </a:lnTo>
                  <a:cubicBezTo>
                    <a:pt x="7911" y="1433"/>
                    <a:pt x="7840" y="1256"/>
                    <a:pt x="7858" y="1061"/>
                  </a:cubicBezTo>
                  <a:lnTo>
                    <a:pt x="7858" y="1061"/>
                  </a:lnTo>
                  <a:cubicBezTo>
                    <a:pt x="8142" y="1079"/>
                    <a:pt x="8372" y="1185"/>
                    <a:pt x="8603" y="1380"/>
                  </a:cubicBezTo>
                  <a:cubicBezTo>
                    <a:pt x="8550" y="1416"/>
                    <a:pt x="8532" y="1451"/>
                    <a:pt x="8496" y="1469"/>
                  </a:cubicBezTo>
                  <a:cubicBezTo>
                    <a:pt x="7929" y="2019"/>
                    <a:pt x="7609" y="2675"/>
                    <a:pt x="7521" y="3438"/>
                  </a:cubicBezTo>
                  <a:cubicBezTo>
                    <a:pt x="7468" y="3970"/>
                    <a:pt x="7485" y="4484"/>
                    <a:pt x="7468" y="4999"/>
                  </a:cubicBezTo>
                  <a:cubicBezTo>
                    <a:pt x="7468" y="5158"/>
                    <a:pt x="7468" y="5336"/>
                    <a:pt x="7468" y="5495"/>
                  </a:cubicBezTo>
                  <a:cubicBezTo>
                    <a:pt x="7468" y="5619"/>
                    <a:pt x="7432" y="5708"/>
                    <a:pt x="7326" y="5779"/>
                  </a:cubicBezTo>
                  <a:cubicBezTo>
                    <a:pt x="7272" y="5815"/>
                    <a:pt x="7219" y="5868"/>
                    <a:pt x="7148" y="5939"/>
                  </a:cubicBezTo>
                  <a:cubicBezTo>
                    <a:pt x="7077" y="4963"/>
                    <a:pt x="6935" y="4023"/>
                    <a:pt x="6723" y="3101"/>
                  </a:cubicBezTo>
                  <a:lnTo>
                    <a:pt x="6723" y="3101"/>
                  </a:lnTo>
                  <a:cubicBezTo>
                    <a:pt x="6847" y="4076"/>
                    <a:pt x="7024" y="5052"/>
                    <a:pt x="7060" y="6027"/>
                  </a:cubicBezTo>
                  <a:cubicBezTo>
                    <a:pt x="6989" y="6116"/>
                    <a:pt x="6918" y="6205"/>
                    <a:pt x="6847" y="6311"/>
                  </a:cubicBezTo>
                  <a:cubicBezTo>
                    <a:pt x="6758" y="5850"/>
                    <a:pt x="6723" y="5407"/>
                    <a:pt x="6581" y="4981"/>
                  </a:cubicBezTo>
                  <a:lnTo>
                    <a:pt x="6563" y="4981"/>
                  </a:lnTo>
                  <a:cubicBezTo>
                    <a:pt x="6563" y="5034"/>
                    <a:pt x="6563" y="5087"/>
                    <a:pt x="6581" y="5158"/>
                  </a:cubicBezTo>
                  <a:cubicBezTo>
                    <a:pt x="6634" y="5513"/>
                    <a:pt x="6705" y="5885"/>
                    <a:pt x="6758" y="6258"/>
                  </a:cubicBezTo>
                  <a:cubicBezTo>
                    <a:pt x="6776" y="6364"/>
                    <a:pt x="6758" y="6471"/>
                    <a:pt x="6705" y="6577"/>
                  </a:cubicBezTo>
                  <a:cubicBezTo>
                    <a:pt x="6652" y="6666"/>
                    <a:pt x="6598" y="6772"/>
                    <a:pt x="6545" y="6914"/>
                  </a:cubicBezTo>
                  <a:cubicBezTo>
                    <a:pt x="6510" y="6843"/>
                    <a:pt x="6492" y="6790"/>
                    <a:pt x="6474" y="6755"/>
                  </a:cubicBezTo>
                  <a:cubicBezTo>
                    <a:pt x="6350" y="6435"/>
                    <a:pt x="6244" y="6098"/>
                    <a:pt x="6119" y="5779"/>
                  </a:cubicBezTo>
                  <a:cubicBezTo>
                    <a:pt x="5960" y="5407"/>
                    <a:pt x="5747" y="5070"/>
                    <a:pt x="5481" y="4786"/>
                  </a:cubicBezTo>
                  <a:cubicBezTo>
                    <a:pt x="5077" y="4304"/>
                    <a:pt x="4550" y="4081"/>
                    <a:pt x="3948" y="4081"/>
                  </a:cubicBezTo>
                  <a:cubicBezTo>
                    <a:pt x="3863" y="4081"/>
                    <a:pt x="3777" y="4085"/>
                    <a:pt x="3689" y="4094"/>
                  </a:cubicBezTo>
                  <a:cubicBezTo>
                    <a:pt x="3548" y="4112"/>
                    <a:pt x="3406" y="4147"/>
                    <a:pt x="3264" y="4165"/>
                  </a:cubicBezTo>
                  <a:cubicBezTo>
                    <a:pt x="3228" y="4165"/>
                    <a:pt x="3175" y="4165"/>
                    <a:pt x="3122" y="4183"/>
                  </a:cubicBezTo>
                  <a:cubicBezTo>
                    <a:pt x="3122" y="4129"/>
                    <a:pt x="3104" y="4094"/>
                    <a:pt x="3104" y="4041"/>
                  </a:cubicBezTo>
                  <a:cubicBezTo>
                    <a:pt x="3086" y="3473"/>
                    <a:pt x="3228" y="2923"/>
                    <a:pt x="3494" y="2409"/>
                  </a:cubicBezTo>
                  <a:cubicBezTo>
                    <a:pt x="3601" y="2232"/>
                    <a:pt x="3743" y="2072"/>
                    <a:pt x="3902" y="1948"/>
                  </a:cubicBezTo>
                  <a:cubicBezTo>
                    <a:pt x="3920" y="1930"/>
                    <a:pt x="3956" y="1930"/>
                    <a:pt x="3991" y="1895"/>
                  </a:cubicBezTo>
                  <a:cubicBezTo>
                    <a:pt x="4009" y="1983"/>
                    <a:pt x="4026" y="2054"/>
                    <a:pt x="4044" y="2125"/>
                  </a:cubicBezTo>
                  <a:cubicBezTo>
                    <a:pt x="4151" y="2551"/>
                    <a:pt x="4257" y="2977"/>
                    <a:pt x="4363" y="3384"/>
                  </a:cubicBezTo>
                  <a:cubicBezTo>
                    <a:pt x="4399" y="3473"/>
                    <a:pt x="4434" y="3544"/>
                    <a:pt x="4488" y="3633"/>
                  </a:cubicBezTo>
                  <a:cubicBezTo>
                    <a:pt x="4328" y="3030"/>
                    <a:pt x="4168" y="2444"/>
                    <a:pt x="4080" y="1841"/>
                  </a:cubicBezTo>
                  <a:cubicBezTo>
                    <a:pt x="4204" y="1753"/>
                    <a:pt x="4328" y="1699"/>
                    <a:pt x="4470" y="1682"/>
                  </a:cubicBezTo>
                  <a:cubicBezTo>
                    <a:pt x="4541" y="2107"/>
                    <a:pt x="4630" y="2533"/>
                    <a:pt x="4807" y="2941"/>
                  </a:cubicBezTo>
                  <a:cubicBezTo>
                    <a:pt x="4807" y="2906"/>
                    <a:pt x="4807" y="2870"/>
                    <a:pt x="4789" y="2835"/>
                  </a:cubicBezTo>
                  <a:lnTo>
                    <a:pt x="4576" y="1806"/>
                  </a:lnTo>
                  <a:cubicBezTo>
                    <a:pt x="4559" y="1753"/>
                    <a:pt x="4576" y="1717"/>
                    <a:pt x="4559" y="1664"/>
                  </a:cubicBezTo>
                  <a:cubicBezTo>
                    <a:pt x="4683" y="1611"/>
                    <a:pt x="4807" y="1611"/>
                    <a:pt x="4931" y="1611"/>
                  </a:cubicBezTo>
                  <a:cubicBezTo>
                    <a:pt x="5108" y="1628"/>
                    <a:pt x="5286" y="1664"/>
                    <a:pt x="5463" y="1699"/>
                  </a:cubicBezTo>
                  <a:cubicBezTo>
                    <a:pt x="5544" y="1715"/>
                    <a:pt x="5623" y="1722"/>
                    <a:pt x="5701" y="1722"/>
                  </a:cubicBezTo>
                  <a:cubicBezTo>
                    <a:pt x="5897" y="1722"/>
                    <a:pt x="6084" y="1672"/>
                    <a:pt x="6261" y="1558"/>
                  </a:cubicBezTo>
                  <a:cubicBezTo>
                    <a:pt x="6421" y="1433"/>
                    <a:pt x="6616" y="1345"/>
                    <a:pt x="6794" y="1256"/>
                  </a:cubicBezTo>
                  <a:cubicBezTo>
                    <a:pt x="7095" y="1096"/>
                    <a:pt x="7414" y="1079"/>
                    <a:pt x="7769" y="1061"/>
                  </a:cubicBezTo>
                  <a:close/>
                  <a:moveTo>
                    <a:pt x="1348" y="3651"/>
                  </a:moveTo>
                  <a:cubicBezTo>
                    <a:pt x="1401" y="3651"/>
                    <a:pt x="1455" y="3651"/>
                    <a:pt x="1508" y="3668"/>
                  </a:cubicBezTo>
                  <a:cubicBezTo>
                    <a:pt x="1650" y="3686"/>
                    <a:pt x="1809" y="3739"/>
                    <a:pt x="1933" y="3828"/>
                  </a:cubicBezTo>
                  <a:cubicBezTo>
                    <a:pt x="2022" y="3899"/>
                    <a:pt x="2111" y="3970"/>
                    <a:pt x="2200" y="4059"/>
                  </a:cubicBezTo>
                  <a:cubicBezTo>
                    <a:pt x="2359" y="4200"/>
                    <a:pt x="2483" y="4378"/>
                    <a:pt x="2572" y="4591"/>
                  </a:cubicBezTo>
                  <a:cubicBezTo>
                    <a:pt x="3015" y="5815"/>
                    <a:pt x="3530" y="7003"/>
                    <a:pt x="4133" y="8138"/>
                  </a:cubicBezTo>
                  <a:cubicBezTo>
                    <a:pt x="4151" y="8174"/>
                    <a:pt x="4186" y="8209"/>
                    <a:pt x="4204" y="8262"/>
                  </a:cubicBezTo>
                  <a:cubicBezTo>
                    <a:pt x="4204" y="8245"/>
                    <a:pt x="4222" y="8245"/>
                    <a:pt x="4222" y="8245"/>
                  </a:cubicBezTo>
                  <a:cubicBezTo>
                    <a:pt x="4204" y="8191"/>
                    <a:pt x="4204" y="8156"/>
                    <a:pt x="4168" y="8103"/>
                  </a:cubicBezTo>
                  <a:cubicBezTo>
                    <a:pt x="3956" y="7641"/>
                    <a:pt x="3725" y="7180"/>
                    <a:pt x="3530" y="6701"/>
                  </a:cubicBezTo>
                  <a:cubicBezTo>
                    <a:pt x="3228" y="6027"/>
                    <a:pt x="2962" y="5336"/>
                    <a:pt x="2678" y="4644"/>
                  </a:cubicBezTo>
                  <a:cubicBezTo>
                    <a:pt x="2661" y="4608"/>
                    <a:pt x="2661" y="4591"/>
                    <a:pt x="2643" y="4555"/>
                  </a:cubicBezTo>
                  <a:cubicBezTo>
                    <a:pt x="2732" y="4555"/>
                    <a:pt x="2803" y="4537"/>
                    <a:pt x="2874" y="4520"/>
                  </a:cubicBezTo>
                  <a:cubicBezTo>
                    <a:pt x="3140" y="5265"/>
                    <a:pt x="3423" y="5992"/>
                    <a:pt x="3831" y="6684"/>
                  </a:cubicBezTo>
                  <a:cubicBezTo>
                    <a:pt x="3512" y="5956"/>
                    <a:pt x="3193" y="5247"/>
                    <a:pt x="2962" y="4484"/>
                  </a:cubicBezTo>
                  <a:cubicBezTo>
                    <a:pt x="2980" y="4466"/>
                    <a:pt x="2998" y="4449"/>
                    <a:pt x="3033" y="4449"/>
                  </a:cubicBezTo>
                  <a:cubicBezTo>
                    <a:pt x="3334" y="4352"/>
                    <a:pt x="3635" y="4288"/>
                    <a:pt x="3940" y="4288"/>
                  </a:cubicBezTo>
                  <a:cubicBezTo>
                    <a:pt x="4138" y="4288"/>
                    <a:pt x="4338" y="4315"/>
                    <a:pt x="4541" y="4378"/>
                  </a:cubicBezTo>
                  <a:cubicBezTo>
                    <a:pt x="4878" y="4502"/>
                    <a:pt x="5144" y="4697"/>
                    <a:pt x="5375" y="4963"/>
                  </a:cubicBezTo>
                  <a:cubicBezTo>
                    <a:pt x="5712" y="5353"/>
                    <a:pt x="5942" y="5815"/>
                    <a:pt x="6102" y="6293"/>
                  </a:cubicBezTo>
                  <a:cubicBezTo>
                    <a:pt x="6208" y="6577"/>
                    <a:pt x="6315" y="6861"/>
                    <a:pt x="6403" y="7163"/>
                  </a:cubicBezTo>
                  <a:cubicBezTo>
                    <a:pt x="6421" y="7234"/>
                    <a:pt x="6421" y="7304"/>
                    <a:pt x="6403" y="7375"/>
                  </a:cubicBezTo>
                  <a:cubicBezTo>
                    <a:pt x="6332" y="7712"/>
                    <a:pt x="6297" y="8049"/>
                    <a:pt x="6279" y="8404"/>
                  </a:cubicBezTo>
                  <a:cubicBezTo>
                    <a:pt x="6279" y="8404"/>
                    <a:pt x="6279" y="8422"/>
                    <a:pt x="6261" y="8475"/>
                  </a:cubicBezTo>
                  <a:cubicBezTo>
                    <a:pt x="6226" y="8404"/>
                    <a:pt x="6208" y="8369"/>
                    <a:pt x="6190" y="8315"/>
                  </a:cubicBezTo>
                  <a:cubicBezTo>
                    <a:pt x="6066" y="7961"/>
                    <a:pt x="5924" y="7588"/>
                    <a:pt x="5800" y="7216"/>
                  </a:cubicBezTo>
                  <a:cubicBezTo>
                    <a:pt x="5729" y="7038"/>
                    <a:pt x="5641" y="6861"/>
                    <a:pt x="5552" y="6684"/>
                  </a:cubicBezTo>
                  <a:lnTo>
                    <a:pt x="5552" y="6684"/>
                  </a:lnTo>
                  <a:cubicBezTo>
                    <a:pt x="5570" y="6719"/>
                    <a:pt x="5570" y="6755"/>
                    <a:pt x="5570" y="6790"/>
                  </a:cubicBezTo>
                  <a:cubicBezTo>
                    <a:pt x="5782" y="7393"/>
                    <a:pt x="6013" y="7996"/>
                    <a:pt x="6208" y="8599"/>
                  </a:cubicBezTo>
                  <a:cubicBezTo>
                    <a:pt x="6244" y="8670"/>
                    <a:pt x="6279" y="8741"/>
                    <a:pt x="6279" y="8812"/>
                  </a:cubicBezTo>
                  <a:cubicBezTo>
                    <a:pt x="6297" y="9380"/>
                    <a:pt x="6403" y="9947"/>
                    <a:pt x="6527" y="10479"/>
                  </a:cubicBezTo>
                  <a:cubicBezTo>
                    <a:pt x="6634" y="10905"/>
                    <a:pt x="6758" y="11313"/>
                    <a:pt x="6882" y="11721"/>
                  </a:cubicBezTo>
                  <a:cubicBezTo>
                    <a:pt x="6900" y="11757"/>
                    <a:pt x="6900" y="11792"/>
                    <a:pt x="6900" y="11845"/>
                  </a:cubicBezTo>
                  <a:cubicBezTo>
                    <a:pt x="6864" y="11792"/>
                    <a:pt x="6829" y="11739"/>
                    <a:pt x="6811" y="11703"/>
                  </a:cubicBezTo>
                  <a:cubicBezTo>
                    <a:pt x="6102" y="10462"/>
                    <a:pt x="5516" y="9167"/>
                    <a:pt x="5002" y="7854"/>
                  </a:cubicBezTo>
                  <a:lnTo>
                    <a:pt x="4097" y="5619"/>
                  </a:lnTo>
                  <a:cubicBezTo>
                    <a:pt x="4080" y="5548"/>
                    <a:pt x="4062" y="5495"/>
                    <a:pt x="4009" y="5424"/>
                  </a:cubicBezTo>
                  <a:lnTo>
                    <a:pt x="4009" y="5424"/>
                  </a:lnTo>
                  <a:cubicBezTo>
                    <a:pt x="4026" y="5477"/>
                    <a:pt x="4044" y="5548"/>
                    <a:pt x="4062" y="5602"/>
                  </a:cubicBezTo>
                  <a:cubicBezTo>
                    <a:pt x="4275" y="6293"/>
                    <a:pt x="4559" y="6985"/>
                    <a:pt x="4842" y="7677"/>
                  </a:cubicBezTo>
                  <a:cubicBezTo>
                    <a:pt x="5215" y="8635"/>
                    <a:pt x="5623" y="9610"/>
                    <a:pt x="6084" y="10533"/>
                  </a:cubicBezTo>
                  <a:cubicBezTo>
                    <a:pt x="6386" y="11118"/>
                    <a:pt x="6705" y="11686"/>
                    <a:pt x="7024" y="12253"/>
                  </a:cubicBezTo>
                  <a:cubicBezTo>
                    <a:pt x="7113" y="12448"/>
                    <a:pt x="7219" y="12626"/>
                    <a:pt x="7308" y="12821"/>
                  </a:cubicBezTo>
                  <a:cubicBezTo>
                    <a:pt x="7627" y="13513"/>
                    <a:pt x="7964" y="14204"/>
                    <a:pt x="8390" y="14843"/>
                  </a:cubicBezTo>
                  <a:cubicBezTo>
                    <a:pt x="8408" y="14861"/>
                    <a:pt x="8425" y="14878"/>
                    <a:pt x="8443" y="14914"/>
                  </a:cubicBezTo>
                  <a:lnTo>
                    <a:pt x="8337" y="14914"/>
                  </a:lnTo>
                  <a:cubicBezTo>
                    <a:pt x="8142" y="14861"/>
                    <a:pt x="7946" y="14807"/>
                    <a:pt x="7734" y="14772"/>
                  </a:cubicBezTo>
                  <a:cubicBezTo>
                    <a:pt x="7663" y="14754"/>
                    <a:pt x="7609" y="14701"/>
                    <a:pt x="7556" y="14648"/>
                  </a:cubicBezTo>
                  <a:cubicBezTo>
                    <a:pt x="7095" y="14133"/>
                    <a:pt x="6669" y="13601"/>
                    <a:pt x="6279" y="13034"/>
                  </a:cubicBezTo>
                  <a:cubicBezTo>
                    <a:pt x="5712" y="12200"/>
                    <a:pt x="5233" y="11331"/>
                    <a:pt x="4771" y="10426"/>
                  </a:cubicBezTo>
                  <a:cubicBezTo>
                    <a:pt x="4736" y="10355"/>
                    <a:pt x="4683" y="10267"/>
                    <a:pt x="4647" y="10178"/>
                  </a:cubicBezTo>
                  <a:cubicBezTo>
                    <a:pt x="4647" y="10178"/>
                    <a:pt x="4647" y="10170"/>
                    <a:pt x="4642" y="10170"/>
                  </a:cubicBezTo>
                  <a:cubicBezTo>
                    <a:pt x="4639" y="10170"/>
                    <a:pt x="4635" y="10172"/>
                    <a:pt x="4630" y="10178"/>
                  </a:cubicBezTo>
                  <a:cubicBezTo>
                    <a:pt x="5357" y="11827"/>
                    <a:pt x="6261" y="13353"/>
                    <a:pt x="7503" y="14701"/>
                  </a:cubicBezTo>
                  <a:cubicBezTo>
                    <a:pt x="7456" y="14701"/>
                    <a:pt x="7424" y="14709"/>
                    <a:pt x="7403" y="14709"/>
                  </a:cubicBezTo>
                  <a:cubicBezTo>
                    <a:pt x="7393" y="14709"/>
                    <a:pt x="7385" y="14707"/>
                    <a:pt x="7379" y="14701"/>
                  </a:cubicBezTo>
                  <a:cubicBezTo>
                    <a:pt x="7308" y="14701"/>
                    <a:pt x="7237" y="14683"/>
                    <a:pt x="7166" y="14665"/>
                  </a:cubicBezTo>
                  <a:cubicBezTo>
                    <a:pt x="6953" y="14630"/>
                    <a:pt x="6776" y="14524"/>
                    <a:pt x="6616" y="14364"/>
                  </a:cubicBezTo>
                  <a:cubicBezTo>
                    <a:pt x="5605" y="13371"/>
                    <a:pt x="4825" y="12218"/>
                    <a:pt x="4204" y="10941"/>
                  </a:cubicBezTo>
                  <a:cubicBezTo>
                    <a:pt x="3725" y="9983"/>
                    <a:pt x="3299" y="8990"/>
                    <a:pt x="2927" y="7978"/>
                  </a:cubicBezTo>
                  <a:cubicBezTo>
                    <a:pt x="2909" y="7925"/>
                    <a:pt x="2891" y="7872"/>
                    <a:pt x="2874" y="7819"/>
                  </a:cubicBezTo>
                  <a:cubicBezTo>
                    <a:pt x="2874" y="7819"/>
                    <a:pt x="2856" y="7819"/>
                    <a:pt x="2838" y="7801"/>
                  </a:cubicBezTo>
                  <a:lnTo>
                    <a:pt x="2838" y="7801"/>
                  </a:lnTo>
                  <a:cubicBezTo>
                    <a:pt x="2891" y="7978"/>
                    <a:pt x="2944" y="8156"/>
                    <a:pt x="2998" y="8315"/>
                  </a:cubicBezTo>
                  <a:cubicBezTo>
                    <a:pt x="3459" y="9575"/>
                    <a:pt x="3991" y="10816"/>
                    <a:pt x="4665" y="11987"/>
                  </a:cubicBezTo>
                  <a:cubicBezTo>
                    <a:pt x="5144" y="12821"/>
                    <a:pt x="5729" y="13566"/>
                    <a:pt x="6386" y="14258"/>
                  </a:cubicBezTo>
                  <a:cubicBezTo>
                    <a:pt x="6421" y="14293"/>
                    <a:pt x="6457" y="14328"/>
                    <a:pt x="6474" y="14364"/>
                  </a:cubicBezTo>
                  <a:cubicBezTo>
                    <a:pt x="6474" y="14382"/>
                    <a:pt x="6474" y="14382"/>
                    <a:pt x="6457" y="14382"/>
                  </a:cubicBezTo>
                  <a:cubicBezTo>
                    <a:pt x="6421" y="14364"/>
                    <a:pt x="6386" y="14346"/>
                    <a:pt x="6332" y="14328"/>
                  </a:cubicBezTo>
                  <a:cubicBezTo>
                    <a:pt x="5995" y="14133"/>
                    <a:pt x="5694" y="13903"/>
                    <a:pt x="5392" y="13654"/>
                  </a:cubicBezTo>
                  <a:cubicBezTo>
                    <a:pt x="5233" y="13495"/>
                    <a:pt x="5055" y="13353"/>
                    <a:pt x="4878" y="13193"/>
                  </a:cubicBezTo>
                  <a:cubicBezTo>
                    <a:pt x="4754" y="13069"/>
                    <a:pt x="4647" y="12927"/>
                    <a:pt x="4541" y="12785"/>
                  </a:cubicBezTo>
                  <a:cubicBezTo>
                    <a:pt x="3991" y="12023"/>
                    <a:pt x="3548" y="11189"/>
                    <a:pt x="3157" y="10355"/>
                  </a:cubicBezTo>
                  <a:cubicBezTo>
                    <a:pt x="2501" y="8919"/>
                    <a:pt x="1880" y="7464"/>
                    <a:pt x="1313" y="5992"/>
                  </a:cubicBezTo>
                  <a:cubicBezTo>
                    <a:pt x="1277" y="5885"/>
                    <a:pt x="1242" y="5779"/>
                    <a:pt x="1188" y="5673"/>
                  </a:cubicBezTo>
                  <a:cubicBezTo>
                    <a:pt x="1188" y="5655"/>
                    <a:pt x="1171" y="5655"/>
                    <a:pt x="1171" y="5637"/>
                  </a:cubicBezTo>
                  <a:cubicBezTo>
                    <a:pt x="1153" y="5637"/>
                    <a:pt x="1153" y="5655"/>
                    <a:pt x="1135" y="5655"/>
                  </a:cubicBezTo>
                  <a:cubicBezTo>
                    <a:pt x="1206" y="5815"/>
                    <a:pt x="1259" y="5992"/>
                    <a:pt x="1313" y="6169"/>
                  </a:cubicBezTo>
                  <a:cubicBezTo>
                    <a:pt x="1933" y="7890"/>
                    <a:pt x="2661" y="9575"/>
                    <a:pt x="3477" y="11207"/>
                  </a:cubicBezTo>
                  <a:cubicBezTo>
                    <a:pt x="3725" y="11686"/>
                    <a:pt x="3991" y="12165"/>
                    <a:pt x="4310" y="12626"/>
                  </a:cubicBezTo>
                  <a:cubicBezTo>
                    <a:pt x="4328" y="12661"/>
                    <a:pt x="4346" y="12697"/>
                    <a:pt x="4363" y="12768"/>
                  </a:cubicBezTo>
                  <a:cubicBezTo>
                    <a:pt x="4328" y="12732"/>
                    <a:pt x="4293" y="12714"/>
                    <a:pt x="4257" y="12697"/>
                  </a:cubicBezTo>
                  <a:cubicBezTo>
                    <a:pt x="3938" y="12466"/>
                    <a:pt x="3619" y="12235"/>
                    <a:pt x="3282" y="12023"/>
                  </a:cubicBezTo>
                  <a:cubicBezTo>
                    <a:pt x="3175" y="11952"/>
                    <a:pt x="3069" y="11898"/>
                    <a:pt x="2962" y="11827"/>
                  </a:cubicBezTo>
                  <a:cubicBezTo>
                    <a:pt x="2891" y="11792"/>
                    <a:pt x="2856" y="11757"/>
                    <a:pt x="2820" y="11686"/>
                  </a:cubicBezTo>
                  <a:cubicBezTo>
                    <a:pt x="2146" y="10267"/>
                    <a:pt x="1472" y="8848"/>
                    <a:pt x="798" y="7429"/>
                  </a:cubicBezTo>
                  <a:cubicBezTo>
                    <a:pt x="585" y="6967"/>
                    <a:pt x="408" y="6489"/>
                    <a:pt x="302" y="5992"/>
                  </a:cubicBezTo>
                  <a:cubicBezTo>
                    <a:pt x="195" y="5531"/>
                    <a:pt x="160" y="5052"/>
                    <a:pt x="337" y="4591"/>
                  </a:cubicBezTo>
                  <a:cubicBezTo>
                    <a:pt x="461" y="4271"/>
                    <a:pt x="639" y="3988"/>
                    <a:pt x="940" y="3792"/>
                  </a:cubicBezTo>
                  <a:cubicBezTo>
                    <a:pt x="1029" y="3721"/>
                    <a:pt x="1118" y="3668"/>
                    <a:pt x="1242" y="3651"/>
                  </a:cubicBezTo>
                  <a:cubicBezTo>
                    <a:pt x="1490" y="4271"/>
                    <a:pt x="1667" y="4910"/>
                    <a:pt x="1933" y="5513"/>
                  </a:cubicBezTo>
                  <a:cubicBezTo>
                    <a:pt x="1951" y="5495"/>
                    <a:pt x="1951" y="5495"/>
                    <a:pt x="1969" y="5495"/>
                  </a:cubicBezTo>
                  <a:cubicBezTo>
                    <a:pt x="1756" y="4892"/>
                    <a:pt x="1561" y="4271"/>
                    <a:pt x="1348" y="3651"/>
                  </a:cubicBezTo>
                  <a:close/>
                  <a:moveTo>
                    <a:pt x="2696" y="11952"/>
                  </a:moveTo>
                  <a:lnTo>
                    <a:pt x="2696" y="11952"/>
                  </a:lnTo>
                  <a:cubicBezTo>
                    <a:pt x="2838" y="11987"/>
                    <a:pt x="2962" y="12058"/>
                    <a:pt x="3086" y="12147"/>
                  </a:cubicBezTo>
                  <a:cubicBezTo>
                    <a:pt x="3459" y="12395"/>
                    <a:pt x="3849" y="12643"/>
                    <a:pt x="4204" y="12927"/>
                  </a:cubicBezTo>
                  <a:cubicBezTo>
                    <a:pt x="4576" y="13211"/>
                    <a:pt x="4913" y="13513"/>
                    <a:pt x="5268" y="13814"/>
                  </a:cubicBezTo>
                  <a:cubicBezTo>
                    <a:pt x="5641" y="14151"/>
                    <a:pt x="6049" y="14435"/>
                    <a:pt x="6510" y="14648"/>
                  </a:cubicBezTo>
                  <a:cubicBezTo>
                    <a:pt x="6847" y="14825"/>
                    <a:pt x="7201" y="14896"/>
                    <a:pt x="7574" y="14949"/>
                  </a:cubicBezTo>
                  <a:cubicBezTo>
                    <a:pt x="7982" y="15002"/>
                    <a:pt x="8354" y="15109"/>
                    <a:pt x="8727" y="15269"/>
                  </a:cubicBezTo>
                  <a:cubicBezTo>
                    <a:pt x="8780" y="15286"/>
                    <a:pt x="8816" y="15304"/>
                    <a:pt x="8869" y="15322"/>
                  </a:cubicBezTo>
                  <a:cubicBezTo>
                    <a:pt x="8869" y="15322"/>
                    <a:pt x="8851" y="15339"/>
                    <a:pt x="8851" y="15357"/>
                  </a:cubicBezTo>
                  <a:lnTo>
                    <a:pt x="8691" y="15357"/>
                  </a:lnTo>
                  <a:cubicBezTo>
                    <a:pt x="8615" y="15348"/>
                    <a:pt x="8539" y="15343"/>
                    <a:pt x="8463" y="15343"/>
                  </a:cubicBezTo>
                  <a:cubicBezTo>
                    <a:pt x="8256" y="15343"/>
                    <a:pt x="8048" y="15376"/>
                    <a:pt x="7840" y="15428"/>
                  </a:cubicBezTo>
                  <a:cubicBezTo>
                    <a:pt x="7680" y="15481"/>
                    <a:pt x="7503" y="15517"/>
                    <a:pt x="7326" y="15535"/>
                  </a:cubicBezTo>
                  <a:cubicBezTo>
                    <a:pt x="7218" y="15549"/>
                    <a:pt x="7113" y="15556"/>
                    <a:pt x="7009" y="15556"/>
                  </a:cubicBezTo>
                  <a:cubicBezTo>
                    <a:pt x="6479" y="15556"/>
                    <a:pt x="5994" y="15376"/>
                    <a:pt x="5534" y="15109"/>
                  </a:cubicBezTo>
                  <a:cubicBezTo>
                    <a:pt x="4984" y="14807"/>
                    <a:pt x="4559" y="14364"/>
                    <a:pt x="4239" y="13832"/>
                  </a:cubicBezTo>
                  <a:cubicBezTo>
                    <a:pt x="4062" y="13566"/>
                    <a:pt x="3902" y="13300"/>
                    <a:pt x="3725" y="13034"/>
                  </a:cubicBezTo>
                  <a:cubicBezTo>
                    <a:pt x="3459" y="12626"/>
                    <a:pt x="3140" y="12253"/>
                    <a:pt x="2714" y="12005"/>
                  </a:cubicBezTo>
                  <a:cubicBezTo>
                    <a:pt x="2714" y="11987"/>
                    <a:pt x="2696" y="11969"/>
                    <a:pt x="2696" y="11952"/>
                  </a:cubicBezTo>
                  <a:close/>
                  <a:moveTo>
                    <a:pt x="9206" y="1185"/>
                  </a:moveTo>
                  <a:cubicBezTo>
                    <a:pt x="9206" y="1256"/>
                    <a:pt x="9188" y="1327"/>
                    <a:pt x="9188" y="1398"/>
                  </a:cubicBezTo>
                  <a:cubicBezTo>
                    <a:pt x="9135" y="1824"/>
                    <a:pt x="9064" y="2232"/>
                    <a:pt x="9011" y="2657"/>
                  </a:cubicBezTo>
                  <a:cubicBezTo>
                    <a:pt x="8975" y="2941"/>
                    <a:pt x="8940" y="3225"/>
                    <a:pt x="8922" y="3491"/>
                  </a:cubicBezTo>
                  <a:cubicBezTo>
                    <a:pt x="8887" y="3846"/>
                    <a:pt x="8851" y="4200"/>
                    <a:pt x="8816" y="4555"/>
                  </a:cubicBezTo>
                  <a:cubicBezTo>
                    <a:pt x="8816" y="4697"/>
                    <a:pt x="8798" y="4821"/>
                    <a:pt x="8798" y="4963"/>
                  </a:cubicBezTo>
                  <a:cubicBezTo>
                    <a:pt x="8762" y="5407"/>
                    <a:pt x="8745" y="5868"/>
                    <a:pt x="8727" y="6311"/>
                  </a:cubicBezTo>
                  <a:cubicBezTo>
                    <a:pt x="8727" y="7021"/>
                    <a:pt x="8709" y="7730"/>
                    <a:pt x="8709" y="8422"/>
                  </a:cubicBezTo>
                  <a:cubicBezTo>
                    <a:pt x="8727" y="9007"/>
                    <a:pt x="8762" y="9593"/>
                    <a:pt x="8780" y="10178"/>
                  </a:cubicBezTo>
                  <a:cubicBezTo>
                    <a:pt x="8816" y="10568"/>
                    <a:pt x="8833" y="10976"/>
                    <a:pt x="8869" y="11366"/>
                  </a:cubicBezTo>
                  <a:cubicBezTo>
                    <a:pt x="8922" y="11827"/>
                    <a:pt x="8993" y="12271"/>
                    <a:pt x="9046" y="12732"/>
                  </a:cubicBezTo>
                  <a:cubicBezTo>
                    <a:pt x="9153" y="13406"/>
                    <a:pt x="9294" y="14080"/>
                    <a:pt x="9490" y="14736"/>
                  </a:cubicBezTo>
                  <a:cubicBezTo>
                    <a:pt x="9543" y="14967"/>
                    <a:pt x="9632" y="15198"/>
                    <a:pt x="9702" y="15428"/>
                  </a:cubicBezTo>
                  <a:cubicBezTo>
                    <a:pt x="9720" y="15464"/>
                    <a:pt x="9738" y="15517"/>
                    <a:pt x="9738" y="15552"/>
                  </a:cubicBezTo>
                  <a:cubicBezTo>
                    <a:pt x="9738" y="15552"/>
                    <a:pt x="9738" y="15552"/>
                    <a:pt x="9720" y="15570"/>
                  </a:cubicBezTo>
                  <a:cubicBezTo>
                    <a:pt x="9702" y="15552"/>
                    <a:pt x="9667" y="15535"/>
                    <a:pt x="9649" y="15517"/>
                  </a:cubicBezTo>
                  <a:cubicBezTo>
                    <a:pt x="9401" y="15393"/>
                    <a:pt x="9153" y="15251"/>
                    <a:pt x="8922" y="15127"/>
                  </a:cubicBezTo>
                  <a:cubicBezTo>
                    <a:pt x="8851" y="15091"/>
                    <a:pt x="8780" y="15056"/>
                    <a:pt x="8745" y="14985"/>
                  </a:cubicBezTo>
                  <a:cubicBezTo>
                    <a:pt x="8550" y="14665"/>
                    <a:pt x="8319" y="14346"/>
                    <a:pt x="8142" y="14009"/>
                  </a:cubicBezTo>
                  <a:cubicBezTo>
                    <a:pt x="7432" y="12732"/>
                    <a:pt x="6900" y="11402"/>
                    <a:pt x="6616" y="9965"/>
                  </a:cubicBezTo>
                  <a:cubicBezTo>
                    <a:pt x="6563" y="9646"/>
                    <a:pt x="6510" y="9309"/>
                    <a:pt x="6474" y="8972"/>
                  </a:cubicBezTo>
                  <a:cubicBezTo>
                    <a:pt x="6439" y="8422"/>
                    <a:pt x="6492" y="7890"/>
                    <a:pt x="6634" y="7340"/>
                  </a:cubicBezTo>
                  <a:cubicBezTo>
                    <a:pt x="6740" y="6879"/>
                    <a:pt x="6953" y="6453"/>
                    <a:pt x="7290" y="6098"/>
                  </a:cubicBezTo>
                  <a:cubicBezTo>
                    <a:pt x="7361" y="6010"/>
                    <a:pt x="7468" y="5939"/>
                    <a:pt x="7556" y="5850"/>
                  </a:cubicBezTo>
                  <a:cubicBezTo>
                    <a:pt x="7627" y="6382"/>
                    <a:pt x="7698" y="6879"/>
                    <a:pt x="7769" y="7393"/>
                  </a:cubicBezTo>
                  <a:cubicBezTo>
                    <a:pt x="7840" y="7890"/>
                    <a:pt x="7929" y="8386"/>
                    <a:pt x="8106" y="8865"/>
                  </a:cubicBezTo>
                  <a:lnTo>
                    <a:pt x="8142" y="8848"/>
                  </a:lnTo>
                  <a:cubicBezTo>
                    <a:pt x="8124" y="8830"/>
                    <a:pt x="8124" y="8794"/>
                    <a:pt x="8124" y="8777"/>
                  </a:cubicBezTo>
                  <a:cubicBezTo>
                    <a:pt x="7964" y="8191"/>
                    <a:pt x="7875" y="7588"/>
                    <a:pt x="7787" y="7003"/>
                  </a:cubicBezTo>
                  <a:cubicBezTo>
                    <a:pt x="7751" y="6648"/>
                    <a:pt x="7698" y="6293"/>
                    <a:pt x="7663" y="5939"/>
                  </a:cubicBezTo>
                  <a:cubicBezTo>
                    <a:pt x="7663" y="5779"/>
                    <a:pt x="7680" y="5619"/>
                    <a:pt x="7680" y="5460"/>
                  </a:cubicBezTo>
                  <a:cubicBezTo>
                    <a:pt x="7680" y="4945"/>
                    <a:pt x="7680" y="4431"/>
                    <a:pt x="7698" y="3934"/>
                  </a:cubicBezTo>
                  <a:cubicBezTo>
                    <a:pt x="7698" y="3544"/>
                    <a:pt x="7751" y="3154"/>
                    <a:pt x="7893" y="2764"/>
                  </a:cubicBezTo>
                  <a:cubicBezTo>
                    <a:pt x="8088" y="2196"/>
                    <a:pt x="8461" y="1735"/>
                    <a:pt x="8940" y="1362"/>
                  </a:cubicBezTo>
                  <a:cubicBezTo>
                    <a:pt x="9011" y="1291"/>
                    <a:pt x="9082" y="1238"/>
                    <a:pt x="9153" y="1185"/>
                  </a:cubicBezTo>
                  <a:close/>
                  <a:moveTo>
                    <a:pt x="11175" y="280"/>
                  </a:moveTo>
                  <a:cubicBezTo>
                    <a:pt x="11175" y="334"/>
                    <a:pt x="11175" y="369"/>
                    <a:pt x="11157" y="387"/>
                  </a:cubicBezTo>
                  <a:cubicBezTo>
                    <a:pt x="10802" y="1327"/>
                    <a:pt x="10536" y="2320"/>
                    <a:pt x="10323" y="3314"/>
                  </a:cubicBezTo>
                  <a:cubicBezTo>
                    <a:pt x="10199" y="3988"/>
                    <a:pt x="10075" y="4662"/>
                    <a:pt x="9969" y="5336"/>
                  </a:cubicBezTo>
                  <a:cubicBezTo>
                    <a:pt x="9898" y="5779"/>
                    <a:pt x="9844" y="6222"/>
                    <a:pt x="9791" y="6684"/>
                  </a:cubicBezTo>
                  <a:cubicBezTo>
                    <a:pt x="9738" y="7163"/>
                    <a:pt x="9702" y="7641"/>
                    <a:pt x="9667" y="8138"/>
                  </a:cubicBezTo>
                  <a:cubicBezTo>
                    <a:pt x="9632" y="8617"/>
                    <a:pt x="9596" y="9114"/>
                    <a:pt x="9578" y="9610"/>
                  </a:cubicBezTo>
                  <a:cubicBezTo>
                    <a:pt x="9561" y="10125"/>
                    <a:pt x="9561" y="10621"/>
                    <a:pt x="9561" y="11118"/>
                  </a:cubicBezTo>
                  <a:cubicBezTo>
                    <a:pt x="9561" y="11668"/>
                    <a:pt x="9578" y="12218"/>
                    <a:pt x="9614" y="12750"/>
                  </a:cubicBezTo>
                  <a:cubicBezTo>
                    <a:pt x="9667" y="13548"/>
                    <a:pt x="9756" y="14328"/>
                    <a:pt x="9933" y="15109"/>
                  </a:cubicBezTo>
                  <a:cubicBezTo>
                    <a:pt x="9986" y="15322"/>
                    <a:pt x="10039" y="15535"/>
                    <a:pt x="10093" y="15765"/>
                  </a:cubicBezTo>
                  <a:cubicBezTo>
                    <a:pt x="10110" y="15801"/>
                    <a:pt x="10110" y="15836"/>
                    <a:pt x="10128" y="15889"/>
                  </a:cubicBezTo>
                  <a:cubicBezTo>
                    <a:pt x="9986" y="15783"/>
                    <a:pt x="9898" y="15694"/>
                    <a:pt x="9844" y="15552"/>
                  </a:cubicBezTo>
                  <a:cubicBezTo>
                    <a:pt x="9614" y="14949"/>
                    <a:pt x="9436" y="14328"/>
                    <a:pt x="9312" y="13708"/>
                  </a:cubicBezTo>
                  <a:cubicBezTo>
                    <a:pt x="9206" y="13158"/>
                    <a:pt x="9117" y="12590"/>
                    <a:pt x="9046" y="12040"/>
                  </a:cubicBezTo>
                  <a:cubicBezTo>
                    <a:pt x="8993" y="11615"/>
                    <a:pt x="8940" y="11171"/>
                    <a:pt x="8904" y="10746"/>
                  </a:cubicBezTo>
                  <a:cubicBezTo>
                    <a:pt x="8869" y="10284"/>
                    <a:pt x="8851" y="9823"/>
                    <a:pt x="8833" y="9380"/>
                  </a:cubicBezTo>
                  <a:cubicBezTo>
                    <a:pt x="8816" y="8741"/>
                    <a:pt x="8798" y="8120"/>
                    <a:pt x="8780" y="7500"/>
                  </a:cubicBezTo>
                  <a:cubicBezTo>
                    <a:pt x="8780" y="7074"/>
                    <a:pt x="8798" y="6666"/>
                    <a:pt x="8816" y="6240"/>
                  </a:cubicBezTo>
                  <a:cubicBezTo>
                    <a:pt x="8833" y="5744"/>
                    <a:pt x="8851" y="5229"/>
                    <a:pt x="8887" y="4715"/>
                  </a:cubicBezTo>
                  <a:cubicBezTo>
                    <a:pt x="8922" y="4254"/>
                    <a:pt x="8975" y="3775"/>
                    <a:pt x="9011" y="3314"/>
                  </a:cubicBezTo>
                  <a:cubicBezTo>
                    <a:pt x="9064" y="2888"/>
                    <a:pt x="9099" y="2462"/>
                    <a:pt x="9153" y="2054"/>
                  </a:cubicBezTo>
                  <a:cubicBezTo>
                    <a:pt x="9188" y="1735"/>
                    <a:pt x="9241" y="1416"/>
                    <a:pt x="9294" y="1096"/>
                  </a:cubicBezTo>
                  <a:cubicBezTo>
                    <a:pt x="9862" y="706"/>
                    <a:pt x="10501" y="458"/>
                    <a:pt x="11175" y="280"/>
                  </a:cubicBezTo>
                  <a:close/>
                  <a:moveTo>
                    <a:pt x="18753" y="3895"/>
                  </a:moveTo>
                  <a:cubicBezTo>
                    <a:pt x="19010" y="3895"/>
                    <a:pt x="19255" y="3939"/>
                    <a:pt x="19494" y="4041"/>
                  </a:cubicBezTo>
                  <a:cubicBezTo>
                    <a:pt x="19458" y="4200"/>
                    <a:pt x="19423" y="4342"/>
                    <a:pt x="19405" y="4502"/>
                  </a:cubicBezTo>
                  <a:cubicBezTo>
                    <a:pt x="19068" y="6240"/>
                    <a:pt x="18536" y="7925"/>
                    <a:pt x="18039" y="9628"/>
                  </a:cubicBezTo>
                  <a:cubicBezTo>
                    <a:pt x="17773" y="10550"/>
                    <a:pt x="17489" y="11455"/>
                    <a:pt x="17134" y="12360"/>
                  </a:cubicBezTo>
                  <a:cubicBezTo>
                    <a:pt x="16815" y="13140"/>
                    <a:pt x="16425" y="13903"/>
                    <a:pt x="15928" y="14595"/>
                  </a:cubicBezTo>
                  <a:cubicBezTo>
                    <a:pt x="15449" y="15269"/>
                    <a:pt x="14900" y="15872"/>
                    <a:pt x="14172" y="16280"/>
                  </a:cubicBezTo>
                  <a:cubicBezTo>
                    <a:pt x="14137" y="16315"/>
                    <a:pt x="14084" y="16333"/>
                    <a:pt x="14030" y="16351"/>
                  </a:cubicBezTo>
                  <a:cubicBezTo>
                    <a:pt x="14048" y="16333"/>
                    <a:pt x="14048" y="16315"/>
                    <a:pt x="14048" y="16315"/>
                  </a:cubicBezTo>
                  <a:cubicBezTo>
                    <a:pt x="14793" y="15677"/>
                    <a:pt x="15361" y="14896"/>
                    <a:pt x="15840" y="14045"/>
                  </a:cubicBezTo>
                  <a:cubicBezTo>
                    <a:pt x="16425" y="12998"/>
                    <a:pt x="16851" y="11863"/>
                    <a:pt x="17205" y="10710"/>
                  </a:cubicBezTo>
                  <a:cubicBezTo>
                    <a:pt x="17471" y="9805"/>
                    <a:pt x="17684" y="8901"/>
                    <a:pt x="17844" y="7978"/>
                  </a:cubicBezTo>
                  <a:cubicBezTo>
                    <a:pt x="17933" y="7446"/>
                    <a:pt x="18021" y="6914"/>
                    <a:pt x="18092" y="6364"/>
                  </a:cubicBezTo>
                  <a:cubicBezTo>
                    <a:pt x="18145" y="6027"/>
                    <a:pt x="18181" y="5690"/>
                    <a:pt x="18216" y="5336"/>
                  </a:cubicBezTo>
                  <a:cubicBezTo>
                    <a:pt x="18252" y="4981"/>
                    <a:pt x="18287" y="4626"/>
                    <a:pt x="18305" y="4271"/>
                  </a:cubicBezTo>
                  <a:cubicBezTo>
                    <a:pt x="18323" y="4165"/>
                    <a:pt x="18305" y="4059"/>
                    <a:pt x="18305" y="3934"/>
                  </a:cubicBezTo>
                  <a:cubicBezTo>
                    <a:pt x="18459" y="3909"/>
                    <a:pt x="18608" y="3895"/>
                    <a:pt x="18753" y="3895"/>
                  </a:cubicBezTo>
                  <a:close/>
                  <a:moveTo>
                    <a:pt x="2022" y="11854"/>
                  </a:moveTo>
                  <a:cubicBezTo>
                    <a:pt x="2071" y="11854"/>
                    <a:pt x="2120" y="11863"/>
                    <a:pt x="2164" y="11881"/>
                  </a:cubicBezTo>
                  <a:cubicBezTo>
                    <a:pt x="2412" y="11952"/>
                    <a:pt x="2625" y="12076"/>
                    <a:pt x="2803" y="12253"/>
                  </a:cubicBezTo>
                  <a:cubicBezTo>
                    <a:pt x="2944" y="12360"/>
                    <a:pt x="3051" y="12484"/>
                    <a:pt x="3175" y="12590"/>
                  </a:cubicBezTo>
                  <a:cubicBezTo>
                    <a:pt x="3015" y="13158"/>
                    <a:pt x="2980" y="13725"/>
                    <a:pt x="3069" y="14311"/>
                  </a:cubicBezTo>
                  <a:cubicBezTo>
                    <a:pt x="3104" y="14470"/>
                    <a:pt x="3140" y="14648"/>
                    <a:pt x="3193" y="14807"/>
                  </a:cubicBezTo>
                  <a:cubicBezTo>
                    <a:pt x="3051" y="14098"/>
                    <a:pt x="3015" y="13406"/>
                    <a:pt x="3228" y="12679"/>
                  </a:cubicBezTo>
                  <a:cubicBezTo>
                    <a:pt x="3494" y="12998"/>
                    <a:pt x="3707" y="13335"/>
                    <a:pt x="3902" y="13672"/>
                  </a:cubicBezTo>
                  <a:cubicBezTo>
                    <a:pt x="3707" y="14630"/>
                    <a:pt x="3689" y="15570"/>
                    <a:pt x="4204" y="16475"/>
                  </a:cubicBezTo>
                  <a:cubicBezTo>
                    <a:pt x="4168" y="16457"/>
                    <a:pt x="4133" y="16439"/>
                    <a:pt x="4097" y="16421"/>
                  </a:cubicBezTo>
                  <a:cubicBezTo>
                    <a:pt x="3636" y="16155"/>
                    <a:pt x="3282" y="15765"/>
                    <a:pt x="2998" y="15304"/>
                  </a:cubicBezTo>
                  <a:cubicBezTo>
                    <a:pt x="2643" y="14754"/>
                    <a:pt x="2395" y="14151"/>
                    <a:pt x="2235" y="13495"/>
                  </a:cubicBezTo>
                  <a:cubicBezTo>
                    <a:pt x="2164" y="13158"/>
                    <a:pt x="2129" y="12839"/>
                    <a:pt x="2111" y="12502"/>
                  </a:cubicBezTo>
                  <a:cubicBezTo>
                    <a:pt x="2111" y="12413"/>
                    <a:pt x="2111" y="12342"/>
                    <a:pt x="2093" y="12271"/>
                  </a:cubicBezTo>
                  <a:lnTo>
                    <a:pt x="2093" y="12271"/>
                  </a:lnTo>
                  <a:cubicBezTo>
                    <a:pt x="2022" y="13566"/>
                    <a:pt x="2466" y="14701"/>
                    <a:pt x="3211" y="15747"/>
                  </a:cubicBezTo>
                  <a:cubicBezTo>
                    <a:pt x="3175" y="15730"/>
                    <a:pt x="3175" y="15730"/>
                    <a:pt x="3157" y="15712"/>
                  </a:cubicBezTo>
                  <a:cubicBezTo>
                    <a:pt x="2678" y="15304"/>
                    <a:pt x="2235" y="14843"/>
                    <a:pt x="1916" y="14293"/>
                  </a:cubicBezTo>
                  <a:cubicBezTo>
                    <a:pt x="1650" y="13814"/>
                    <a:pt x="1472" y="13300"/>
                    <a:pt x="1455" y="12750"/>
                  </a:cubicBezTo>
                  <a:cubicBezTo>
                    <a:pt x="1437" y="12608"/>
                    <a:pt x="1455" y="12448"/>
                    <a:pt x="1490" y="12306"/>
                  </a:cubicBezTo>
                  <a:cubicBezTo>
                    <a:pt x="1525" y="12094"/>
                    <a:pt x="1685" y="11952"/>
                    <a:pt x="1880" y="11881"/>
                  </a:cubicBezTo>
                  <a:cubicBezTo>
                    <a:pt x="1925" y="11863"/>
                    <a:pt x="1973" y="11854"/>
                    <a:pt x="2022" y="11854"/>
                  </a:cubicBezTo>
                  <a:close/>
                  <a:moveTo>
                    <a:pt x="3956" y="13779"/>
                  </a:moveTo>
                  <a:cubicBezTo>
                    <a:pt x="4044" y="13867"/>
                    <a:pt x="4080" y="13974"/>
                    <a:pt x="4133" y="14062"/>
                  </a:cubicBezTo>
                  <a:cubicBezTo>
                    <a:pt x="4204" y="14151"/>
                    <a:pt x="4257" y="14240"/>
                    <a:pt x="4328" y="14328"/>
                  </a:cubicBezTo>
                  <a:cubicBezTo>
                    <a:pt x="4168" y="15073"/>
                    <a:pt x="4133" y="15818"/>
                    <a:pt x="4399" y="16563"/>
                  </a:cubicBezTo>
                  <a:cubicBezTo>
                    <a:pt x="4346" y="16492"/>
                    <a:pt x="4293" y="16439"/>
                    <a:pt x="4257" y="16368"/>
                  </a:cubicBezTo>
                  <a:cubicBezTo>
                    <a:pt x="4080" y="16138"/>
                    <a:pt x="3991" y="15854"/>
                    <a:pt x="3938" y="15588"/>
                  </a:cubicBezTo>
                  <a:cubicBezTo>
                    <a:pt x="3814" y="14985"/>
                    <a:pt x="3814" y="14399"/>
                    <a:pt x="3956" y="13779"/>
                  </a:cubicBezTo>
                  <a:close/>
                  <a:moveTo>
                    <a:pt x="15268" y="1639"/>
                  </a:moveTo>
                  <a:cubicBezTo>
                    <a:pt x="15648" y="1639"/>
                    <a:pt x="16013" y="1734"/>
                    <a:pt x="16372" y="1930"/>
                  </a:cubicBezTo>
                  <a:cubicBezTo>
                    <a:pt x="16620" y="2054"/>
                    <a:pt x="16833" y="2249"/>
                    <a:pt x="16993" y="2480"/>
                  </a:cubicBezTo>
                  <a:cubicBezTo>
                    <a:pt x="17063" y="2586"/>
                    <a:pt x="17081" y="2693"/>
                    <a:pt x="17063" y="2817"/>
                  </a:cubicBezTo>
                  <a:cubicBezTo>
                    <a:pt x="17046" y="2959"/>
                    <a:pt x="17046" y="3101"/>
                    <a:pt x="17028" y="3243"/>
                  </a:cubicBezTo>
                  <a:cubicBezTo>
                    <a:pt x="16957" y="3686"/>
                    <a:pt x="16904" y="4112"/>
                    <a:pt x="16851" y="4555"/>
                  </a:cubicBezTo>
                  <a:cubicBezTo>
                    <a:pt x="16815" y="4786"/>
                    <a:pt x="16762" y="5034"/>
                    <a:pt x="16726" y="5282"/>
                  </a:cubicBezTo>
                  <a:cubicBezTo>
                    <a:pt x="16851" y="4892"/>
                    <a:pt x="16939" y="4484"/>
                    <a:pt x="16993" y="4059"/>
                  </a:cubicBezTo>
                  <a:cubicBezTo>
                    <a:pt x="17063" y="3668"/>
                    <a:pt x="17099" y="3260"/>
                    <a:pt x="17188" y="2835"/>
                  </a:cubicBezTo>
                  <a:cubicBezTo>
                    <a:pt x="17205" y="2888"/>
                    <a:pt x="17223" y="2923"/>
                    <a:pt x="17241" y="2977"/>
                  </a:cubicBezTo>
                  <a:cubicBezTo>
                    <a:pt x="17383" y="3420"/>
                    <a:pt x="17418" y="3863"/>
                    <a:pt x="17400" y="4325"/>
                  </a:cubicBezTo>
                  <a:cubicBezTo>
                    <a:pt x="17347" y="5424"/>
                    <a:pt x="17046" y="6453"/>
                    <a:pt x="16744" y="7500"/>
                  </a:cubicBezTo>
                  <a:cubicBezTo>
                    <a:pt x="16531" y="8245"/>
                    <a:pt x="16283" y="8972"/>
                    <a:pt x="15964" y="9664"/>
                  </a:cubicBezTo>
                  <a:cubicBezTo>
                    <a:pt x="15449" y="10816"/>
                    <a:pt x="15024" y="12005"/>
                    <a:pt x="14651" y="13229"/>
                  </a:cubicBezTo>
                  <a:cubicBezTo>
                    <a:pt x="14509" y="13672"/>
                    <a:pt x="14332" y="14116"/>
                    <a:pt x="14137" y="14541"/>
                  </a:cubicBezTo>
                  <a:cubicBezTo>
                    <a:pt x="13818" y="15251"/>
                    <a:pt x="13285" y="15783"/>
                    <a:pt x="12629" y="16191"/>
                  </a:cubicBezTo>
                  <a:cubicBezTo>
                    <a:pt x="12594" y="16209"/>
                    <a:pt x="12576" y="16209"/>
                    <a:pt x="12523" y="16244"/>
                  </a:cubicBezTo>
                  <a:cubicBezTo>
                    <a:pt x="12540" y="16209"/>
                    <a:pt x="12540" y="16173"/>
                    <a:pt x="12540" y="16173"/>
                  </a:cubicBezTo>
                  <a:cubicBezTo>
                    <a:pt x="13214" y="15286"/>
                    <a:pt x="13640" y="14293"/>
                    <a:pt x="13977" y="13246"/>
                  </a:cubicBezTo>
                  <a:cubicBezTo>
                    <a:pt x="14261" y="12360"/>
                    <a:pt x="14492" y="11437"/>
                    <a:pt x="14651" y="10515"/>
                  </a:cubicBezTo>
                  <a:cubicBezTo>
                    <a:pt x="14775" y="9805"/>
                    <a:pt x="14882" y="9096"/>
                    <a:pt x="14988" y="8404"/>
                  </a:cubicBezTo>
                  <a:cubicBezTo>
                    <a:pt x="15130" y="7588"/>
                    <a:pt x="15272" y="6790"/>
                    <a:pt x="15414" y="5974"/>
                  </a:cubicBezTo>
                  <a:cubicBezTo>
                    <a:pt x="15520" y="5442"/>
                    <a:pt x="15662" y="4928"/>
                    <a:pt x="15769" y="4396"/>
                  </a:cubicBezTo>
                  <a:lnTo>
                    <a:pt x="15769" y="4396"/>
                  </a:lnTo>
                  <a:cubicBezTo>
                    <a:pt x="15751" y="4431"/>
                    <a:pt x="15733" y="4484"/>
                    <a:pt x="15715" y="4520"/>
                  </a:cubicBezTo>
                  <a:cubicBezTo>
                    <a:pt x="15520" y="5265"/>
                    <a:pt x="15325" y="6010"/>
                    <a:pt x="15183" y="6772"/>
                  </a:cubicBezTo>
                  <a:cubicBezTo>
                    <a:pt x="15095" y="7269"/>
                    <a:pt x="15024" y="7783"/>
                    <a:pt x="14935" y="8280"/>
                  </a:cubicBezTo>
                  <a:cubicBezTo>
                    <a:pt x="14846" y="8848"/>
                    <a:pt x="14740" y="9415"/>
                    <a:pt x="14651" y="9983"/>
                  </a:cubicBezTo>
                  <a:cubicBezTo>
                    <a:pt x="14527" y="10746"/>
                    <a:pt x="14367" y="11508"/>
                    <a:pt x="14172" y="12271"/>
                  </a:cubicBezTo>
                  <a:cubicBezTo>
                    <a:pt x="13924" y="13193"/>
                    <a:pt x="13622" y="14098"/>
                    <a:pt x="13179" y="14949"/>
                  </a:cubicBezTo>
                  <a:cubicBezTo>
                    <a:pt x="12948" y="15428"/>
                    <a:pt x="12665" y="15889"/>
                    <a:pt x="12328" y="16297"/>
                  </a:cubicBezTo>
                  <a:cubicBezTo>
                    <a:pt x="12239" y="16386"/>
                    <a:pt x="12150" y="16457"/>
                    <a:pt x="11991" y="16492"/>
                  </a:cubicBezTo>
                  <a:cubicBezTo>
                    <a:pt x="12026" y="16439"/>
                    <a:pt x="12044" y="16386"/>
                    <a:pt x="12079" y="16351"/>
                  </a:cubicBezTo>
                  <a:cubicBezTo>
                    <a:pt x="12381" y="15872"/>
                    <a:pt x="12647" y="15375"/>
                    <a:pt x="12842" y="14843"/>
                  </a:cubicBezTo>
                  <a:cubicBezTo>
                    <a:pt x="12913" y="14612"/>
                    <a:pt x="12984" y="14382"/>
                    <a:pt x="13055" y="14151"/>
                  </a:cubicBezTo>
                  <a:lnTo>
                    <a:pt x="13037" y="14151"/>
                  </a:lnTo>
                  <a:cubicBezTo>
                    <a:pt x="13019" y="14169"/>
                    <a:pt x="13002" y="14187"/>
                    <a:pt x="13002" y="14222"/>
                  </a:cubicBezTo>
                  <a:cubicBezTo>
                    <a:pt x="12789" y="14967"/>
                    <a:pt x="12434" y="15641"/>
                    <a:pt x="12026" y="16297"/>
                  </a:cubicBezTo>
                  <a:cubicBezTo>
                    <a:pt x="11991" y="16333"/>
                    <a:pt x="11973" y="16368"/>
                    <a:pt x="11955" y="16404"/>
                  </a:cubicBezTo>
                  <a:cubicBezTo>
                    <a:pt x="11866" y="16581"/>
                    <a:pt x="11725" y="16634"/>
                    <a:pt x="11529" y="16670"/>
                  </a:cubicBezTo>
                  <a:cubicBezTo>
                    <a:pt x="11547" y="16652"/>
                    <a:pt x="11547" y="16634"/>
                    <a:pt x="11547" y="16617"/>
                  </a:cubicBezTo>
                  <a:cubicBezTo>
                    <a:pt x="11849" y="16067"/>
                    <a:pt x="12008" y="15481"/>
                    <a:pt x="12132" y="14896"/>
                  </a:cubicBezTo>
                  <a:cubicBezTo>
                    <a:pt x="12239" y="14417"/>
                    <a:pt x="12310" y="13921"/>
                    <a:pt x="12363" y="13442"/>
                  </a:cubicBezTo>
                  <a:cubicBezTo>
                    <a:pt x="12381" y="12998"/>
                    <a:pt x="12416" y="12555"/>
                    <a:pt x="12469" y="12129"/>
                  </a:cubicBezTo>
                  <a:cubicBezTo>
                    <a:pt x="12523" y="11561"/>
                    <a:pt x="12594" y="10994"/>
                    <a:pt x="12665" y="10426"/>
                  </a:cubicBezTo>
                  <a:cubicBezTo>
                    <a:pt x="12842" y="9202"/>
                    <a:pt x="13161" y="7996"/>
                    <a:pt x="13498" y="6790"/>
                  </a:cubicBezTo>
                  <a:cubicBezTo>
                    <a:pt x="13800" y="5690"/>
                    <a:pt x="14084" y="4591"/>
                    <a:pt x="14296" y="3473"/>
                  </a:cubicBezTo>
                  <a:cubicBezTo>
                    <a:pt x="14367" y="3030"/>
                    <a:pt x="14438" y="2569"/>
                    <a:pt x="14509" y="2125"/>
                  </a:cubicBezTo>
                  <a:cubicBezTo>
                    <a:pt x="14527" y="2001"/>
                    <a:pt x="14527" y="1877"/>
                    <a:pt x="14527" y="1753"/>
                  </a:cubicBezTo>
                  <a:cubicBezTo>
                    <a:pt x="14781" y="1677"/>
                    <a:pt x="15028" y="1639"/>
                    <a:pt x="15268" y="1639"/>
                  </a:cubicBezTo>
                  <a:close/>
                  <a:moveTo>
                    <a:pt x="18270" y="3952"/>
                  </a:moveTo>
                  <a:cubicBezTo>
                    <a:pt x="18270" y="3988"/>
                    <a:pt x="18270" y="4023"/>
                    <a:pt x="18270" y="4059"/>
                  </a:cubicBezTo>
                  <a:cubicBezTo>
                    <a:pt x="18252" y="4325"/>
                    <a:pt x="18216" y="4608"/>
                    <a:pt x="18199" y="4874"/>
                  </a:cubicBezTo>
                  <a:cubicBezTo>
                    <a:pt x="18163" y="5087"/>
                    <a:pt x="18145" y="5318"/>
                    <a:pt x="18128" y="5531"/>
                  </a:cubicBezTo>
                  <a:cubicBezTo>
                    <a:pt x="18092" y="5779"/>
                    <a:pt x="18057" y="6010"/>
                    <a:pt x="18039" y="6258"/>
                  </a:cubicBezTo>
                  <a:cubicBezTo>
                    <a:pt x="17986" y="6595"/>
                    <a:pt x="17950" y="6932"/>
                    <a:pt x="17897" y="7251"/>
                  </a:cubicBezTo>
                  <a:cubicBezTo>
                    <a:pt x="17791" y="7854"/>
                    <a:pt x="17684" y="8440"/>
                    <a:pt x="17542" y="9025"/>
                  </a:cubicBezTo>
                  <a:cubicBezTo>
                    <a:pt x="17188" y="10657"/>
                    <a:pt x="16691" y="12253"/>
                    <a:pt x="15911" y="13743"/>
                  </a:cubicBezTo>
                  <a:cubicBezTo>
                    <a:pt x="15556" y="14417"/>
                    <a:pt x="15148" y="15056"/>
                    <a:pt x="14651" y="15623"/>
                  </a:cubicBezTo>
                  <a:cubicBezTo>
                    <a:pt x="14243" y="16067"/>
                    <a:pt x="13818" y="16439"/>
                    <a:pt x="13303" y="16741"/>
                  </a:cubicBezTo>
                  <a:cubicBezTo>
                    <a:pt x="13181" y="16806"/>
                    <a:pt x="13059" y="16827"/>
                    <a:pt x="12935" y="16827"/>
                  </a:cubicBezTo>
                  <a:cubicBezTo>
                    <a:pt x="12824" y="16827"/>
                    <a:pt x="12711" y="16811"/>
                    <a:pt x="12594" y="16794"/>
                  </a:cubicBezTo>
                  <a:cubicBezTo>
                    <a:pt x="12629" y="16758"/>
                    <a:pt x="12629" y="16741"/>
                    <a:pt x="12629" y="16741"/>
                  </a:cubicBezTo>
                  <a:cubicBezTo>
                    <a:pt x="13676" y="16102"/>
                    <a:pt x="14438" y="15198"/>
                    <a:pt x="15006" y="14116"/>
                  </a:cubicBezTo>
                  <a:cubicBezTo>
                    <a:pt x="15556" y="13051"/>
                    <a:pt x="16017" y="11934"/>
                    <a:pt x="16336" y="10763"/>
                  </a:cubicBezTo>
                  <a:cubicBezTo>
                    <a:pt x="16336" y="10728"/>
                    <a:pt x="16336" y="10710"/>
                    <a:pt x="16354" y="10675"/>
                  </a:cubicBezTo>
                  <a:cubicBezTo>
                    <a:pt x="16354" y="10657"/>
                    <a:pt x="16354" y="10657"/>
                    <a:pt x="16336" y="10639"/>
                  </a:cubicBezTo>
                  <a:cubicBezTo>
                    <a:pt x="16319" y="10692"/>
                    <a:pt x="16283" y="10746"/>
                    <a:pt x="16265" y="10816"/>
                  </a:cubicBezTo>
                  <a:cubicBezTo>
                    <a:pt x="15928" y="11969"/>
                    <a:pt x="15467" y="13105"/>
                    <a:pt x="14882" y="14187"/>
                  </a:cubicBezTo>
                  <a:cubicBezTo>
                    <a:pt x="14385" y="15091"/>
                    <a:pt x="13747" y="15854"/>
                    <a:pt x="12913" y="16457"/>
                  </a:cubicBezTo>
                  <a:cubicBezTo>
                    <a:pt x="12771" y="16563"/>
                    <a:pt x="12611" y="16652"/>
                    <a:pt x="12469" y="16741"/>
                  </a:cubicBezTo>
                  <a:cubicBezTo>
                    <a:pt x="12381" y="16670"/>
                    <a:pt x="12381" y="16617"/>
                    <a:pt x="12452" y="16546"/>
                  </a:cubicBezTo>
                  <a:cubicBezTo>
                    <a:pt x="12487" y="16510"/>
                    <a:pt x="12523" y="16492"/>
                    <a:pt x="12558" y="16475"/>
                  </a:cubicBezTo>
                  <a:cubicBezTo>
                    <a:pt x="12913" y="16280"/>
                    <a:pt x="13232" y="16049"/>
                    <a:pt x="13516" y="15765"/>
                  </a:cubicBezTo>
                  <a:cubicBezTo>
                    <a:pt x="13924" y="15393"/>
                    <a:pt x="14208" y="14932"/>
                    <a:pt x="14421" y="14435"/>
                  </a:cubicBezTo>
                  <a:cubicBezTo>
                    <a:pt x="14616" y="13974"/>
                    <a:pt x="14793" y="13495"/>
                    <a:pt x="14935" y="12998"/>
                  </a:cubicBezTo>
                  <a:cubicBezTo>
                    <a:pt x="15272" y="11845"/>
                    <a:pt x="15715" y="10746"/>
                    <a:pt x="16194" y="9646"/>
                  </a:cubicBezTo>
                  <a:cubicBezTo>
                    <a:pt x="16780" y="8333"/>
                    <a:pt x="17170" y="6950"/>
                    <a:pt x="17454" y="5531"/>
                  </a:cubicBezTo>
                  <a:cubicBezTo>
                    <a:pt x="17525" y="5158"/>
                    <a:pt x="17542" y="4750"/>
                    <a:pt x="17596" y="4378"/>
                  </a:cubicBezTo>
                  <a:cubicBezTo>
                    <a:pt x="17596" y="4325"/>
                    <a:pt x="17596" y="4289"/>
                    <a:pt x="17613" y="4236"/>
                  </a:cubicBezTo>
                  <a:cubicBezTo>
                    <a:pt x="17808" y="4094"/>
                    <a:pt x="18021" y="4005"/>
                    <a:pt x="18270" y="3952"/>
                  </a:cubicBezTo>
                  <a:close/>
                  <a:moveTo>
                    <a:pt x="19572" y="4131"/>
                  </a:moveTo>
                  <a:lnTo>
                    <a:pt x="19572" y="4131"/>
                  </a:lnTo>
                  <a:cubicBezTo>
                    <a:pt x="19746" y="4165"/>
                    <a:pt x="19886" y="4183"/>
                    <a:pt x="20026" y="4200"/>
                  </a:cubicBezTo>
                  <a:cubicBezTo>
                    <a:pt x="20221" y="4236"/>
                    <a:pt x="20398" y="4289"/>
                    <a:pt x="20558" y="4396"/>
                  </a:cubicBezTo>
                  <a:cubicBezTo>
                    <a:pt x="20558" y="4449"/>
                    <a:pt x="20558" y="4484"/>
                    <a:pt x="20540" y="4520"/>
                  </a:cubicBezTo>
                  <a:cubicBezTo>
                    <a:pt x="20380" y="5052"/>
                    <a:pt x="20221" y="5584"/>
                    <a:pt x="20061" y="6116"/>
                  </a:cubicBezTo>
                  <a:cubicBezTo>
                    <a:pt x="20043" y="6222"/>
                    <a:pt x="20008" y="6347"/>
                    <a:pt x="19990" y="6453"/>
                  </a:cubicBezTo>
                  <a:cubicBezTo>
                    <a:pt x="20238" y="5815"/>
                    <a:pt x="20469" y="5140"/>
                    <a:pt x="20646" y="4449"/>
                  </a:cubicBezTo>
                  <a:cubicBezTo>
                    <a:pt x="20877" y="4626"/>
                    <a:pt x="21019" y="4839"/>
                    <a:pt x="21037" y="5123"/>
                  </a:cubicBezTo>
                  <a:cubicBezTo>
                    <a:pt x="21072" y="5513"/>
                    <a:pt x="21019" y="5885"/>
                    <a:pt x="20913" y="6258"/>
                  </a:cubicBezTo>
                  <a:cubicBezTo>
                    <a:pt x="20806" y="6701"/>
                    <a:pt x="20629" y="7092"/>
                    <a:pt x="20416" y="7482"/>
                  </a:cubicBezTo>
                  <a:cubicBezTo>
                    <a:pt x="19884" y="8404"/>
                    <a:pt x="19369" y="9327"/>
                    <a:pt x="18766" y="10178"/>
                  </a:cubicBezTo>
                  <a:cubicBezTo>
                    <a:pt x="18323" y="10799"/>
                    <a:pt x="18039" y="11473"/>
                    <a:pt x="17738" y="12147"/>
                  </a:cubicBezTo>
                  <a:cubicBezTo>
                    <a:pt x="17418" y="12856"/>
                    <a:pt x="17081" y="13583"/>
                    <a:pt x="16744" y="14293"/>
                  </a:cubicBezTo>
                  <a:cubicBezTo>
                    <a:pt x="16585" y="14648"/>
                    <a:pt x="16389" y="14967"/>
                    <a:pt x="16159" y="15269"/>
                  </a:cubicBezTo>
                  <a:cubicBezTo>
                    <a:pt x="15556" y="16102"/>
                    <a:pt x="14740" y="16581"/>
                    <a:pt x="13747" y="16776"/>
                  </a:cubicBezTo>
                  <a:cubicBezTo>
                    <a:pt x="13640" y="16794"/>
                    <a:pt x="13534" y="16812"/>
                    <a:pt x="13410" y="16829"/>
                  </a:cubicBezTo>
                  <a:cubicBezTo>
                    <a:pt x="13410" y="16812"/>
                    <a:pt x="13410" y="16812"/>
                    <a:pt x="13410" y="16794"/>
                  </a:cubicBezTo>
                  <a:cubicBezTo>
                    <a:pt x="13445" y="16776"/>
                    <a:pt x="13481" y="16758"/>
                    <a:pt x="13516" y="16741"/>
                  </a:cubicBezTo>
                  <a:cubicBezTo>
                    <a:pt x="13924" y="16546"/>
                    <a:pt x="14314" y="16315"/>
                    <a:pt x="14669" y="16049"/>
                  </a:cubicBezTo>
                  <a:cubicBezTo>
                    <a:pt x="15219" y="15659"/>
                    <a:pt x="15644" y="15162"/>
                    <a:pt x="16017" y="14630"/>
                  </a:cubicBezTo>
                  <a:cubicBezTo>
                    <a:pt x="16567" y="13867"/>
                    <a:pt x="16975" y="13034"/>
                    <a:pt x="17312" y="12147"/>
                  </a:cubicBezTo>
                  <a:cubicBezTo>
                    <a:pt x="17684" y="11189"/>
                    <a:pt x="17986" y="10178"/>
                    <a:pt x="18270" y="9185"/>
                  </a:cubicBezTo>
                  <a:cubicBezTo>
                    <a:pt x="18571" y="8138"/>
                    <a:pt x="18873" y="7074"/>
                    <a:pt x="19157" y="6027"/>
                  </a:cubicBezTo>
                  <a:cubicBezTo>
                    <a:pt x="19298" y="5460"/>
                    <a:pt x="19405" y="4874"/>
                    <a:pt x="19529" y="4289"/>
                  </a:cubicBezTo>
                  <a:cubicBezTo>
                    <a:pt x="19529" y="4236"/>
                    <a:pt x="19547" y="4183"/>
                    <a:pt x="19564" y="4147"/>
                  </a:cubicBezTo>
                  <a:cubicBezTo>
                    <a:pt x="19564" y="4137"/>
                    <a:pt x="19570" y="4133"/>
                    <a:pt x="19572" y="4131"/>
                  </a:cubicBezTo>
                  <a:close/>
                  <a:moveTo>
                    <a:pt x="11889" y="217"/>
                  </a:moveTo>
                  <a:cubicBezTo>
                    <a:pt x="11993" y="217"/>
                    <a:pt x="12097" y="221"/>
                    <a:pt x="12203" y="227"/>
                  </a:cubicBezTo>
                  <a:cubicBezTo>
                    <a:pt x="12203" y="263"/>
                    <a:pt x="12221" y="298"/>
                    <a:pt x="12203" y="334"/>
                  </a:cubicBezTo>
                  <a:cubicBezTo>
                    <a:pt x="12115" y="742"/>
                    <a:pt x="12026" y="1167"/>
                    <a:pt x="11937" y="1575"/>
                  </a:cubicBezTo>
                  <a:cubicBezTo>
                    <a:pt x="11937" y="1664"/>
                    <a:pt x="11937" y="1735"/>
                    <a:pt x="11937" y="1806"/>
                  </a:cubicBezTo>
                  <a:cubicBezTo>
                    <a:pt x="12044" y="1291"/>
                    <a:pt x="12168" y="759"/>
                    <a:pt x="12292" y="245"/>
                  </a:cubicBezTo>
                  <a:cubicBezTo>
                    <a:pt x="12320" y="242"/>
                    <a:pt x="12354" y="240"/>
                    <a:pt x="12392" y="240"/>
                  </a:cubicBezTo>
                  <a:cubicBezTo>
                    <a:pt x="12565" y="240"/>
                    <a:pt x="12814" y="272"/>
                    <a:pt x="12931" y="316"/>
                  </a:cubicBezTo>
                  <a:cubicBezTo>
                    <a:pt x="12611" y="1504"/>
                    <a:pt x="12274" y="2693"/>
                    <a:pt x="12150" y="3917"/>
                  </a:cubicBezTo>
                  <a:cubicBezTo>
                    <a:pt x="12345" y="2693"/>
                    <a:pt x="12682" y="1522"/>
                    <a:pt x="13002" y="334"/>
                  </a:cubicBezTo>
                  <a:lnTo>
                    <a:pt x="13073" y="334"/>
                  </a:lnTo>
                  <a:cubicBezTo>
                    <a:pt x="13516" y="440"/>
                    <a:pt x="13906" y="653"/>
                    <a:pt x="14190" y="1008"/>
                  </a:cubicBezTo>
                  <a:cubicBezTo>
                    <a:pt x="14438" y="1291"/>
                    <a:pt x="14492" y="1628"/>
                    <a:pt x="14456" y="1983"/>
                  </a:cubicBezTo>
                  <a:cubicBezTo>
                    <a:pt x="14403" y="2249"/>
                    <a:pt x="14385" y="2533"/>
                    <a:pt x="14332" y="2817"/>
                  </a:cubicBezTo>
                  <a:cubicBezTo>
                    <a:pt x="14243" y="3278"/>
                    <a:pt x="14155" y="3757"/>
                    <a:pt x="14048" y="4236"/>
                  </a:cubicBezTo>
                  <a:cubicBezTo>
                    <a:pt x="13818" y="5407"/>
                    <a:pt x="13463" y="6577"/>
                    <a:pt x="13144" y="7730"/>
                  </a:cubicBezTo>
                  <a:cubicBezTo>
                    <a:pt x="12931" y="8564"/>
                    <a:pt x="12736" y="9397"/>
                    <a:pt x="12611" y="10231"/>
                  </a:cubicBezTo>
                  <a:cubicBezTo>
                    <a:pt x="12540" y="10657"/>
                    <a:pt x="12487" y="11083"/>
                    <a:pt x="12434" y="11526"/>
                  </a:cubicBezTo>
                  <a:cubicBezTo>
                    <a:pt x="12399" y="11934"/>
                    <a:pt x="12363" y="12360"/>
                    <a:pt x="12328" y="12768"/>
                  </a:cubicBezTo>
                  <a:cubicBezTo>
                    <a:pt x="12274" y="13371"/>
                    <a:pt x="12239" y="13974"/>
                    <a:pt x="12115" y="14559"/>
                  </a:cubicBezTo>
                  <a:cubicBezTo>
                    <a:pt x="11991" y="15162"/>
                    <a:pt x="11849" y="15765"/>
                    <a:pt x="11583" y="16333"/>
                  </a:cubicBezTo>
                  <a:cubicBezTo>
                    <a:pt x="11547" y="16439"/>
                    <a:pt x="11494" y="16510"/>
                    <a:pt x="11441" y="16617"/>
                  </a:cubicBezTo>
                  <a:cubicBezTo>
                    <a:pt x="11388" y="16723"/>
                    <a:pt x="11317" y="16776"/>
                    <a:pt x="11175" y="16776"/>
                  </a:cubicBezTo>
                  <a:cubicBezTo>
                    <a:pt x="11175" y="16741"/>
                    <a:pt x="11175" y="16705"/>
                    <a:pt x="11192" y="16688"/>
                  </a:cubicBezTo>
                  <a:cubicBezTo>
                    <a:pt x="11317" y="16226"/>
                    <a:pt x="11388" y="15747"/>
                    <a:pt x="11423" y="15286"/>
                  </a:cubicBezTo>
                  <a:cubicBezTo>
                    <a:pt x="11494" y="14506"/>
                    <a:pt x="11494" y="13743"/>
                    <a:pt x="11476" y="12980"/>
                  </a:cubicBezTo>
                  <a:cubicBezTo>
                    <a:pt x="11476" y="12768"/>
                    <a:pt x="11476" y="12572"/>
                    <a:pt x="11458" y="12360"/>
                  </a:cubicBezTo>
                  <a:cubicBezTo>
                    <a:pt x="11458" y="12395"/>
                    <a:pt x="11458" y="12431"/>
                    <a:pt x="11458" y="12448"/>
                  </a:cubicBezTo>
                  <a:cubicBezTo>
                    <a:pt x="11441" y="13069"/>
                    <a:pt x="11441" y="13690"/>
                    <a:pt x="11423" y="14293"/>
                  </a:cubicBezTo>
                  <a:cubicBezTo>
                    <a:pt x="11388" y="15056"/>
                    <a:pt x="11334" y="15818"/>
                    <a:pt x="11121" y="16563"/>
                  </a:cubicBezTo>
                  <a:cubicBezTo>
                    <a:pt x="11104" y="16634"/>
                    <a:pt x="11086" y="16723"/>
                    <a:pt x="11050" y="16794"/>
                  </a:cubicBezTo>
                  <a:cubicBezTo>
                    <a:pt x="10982" y="16819"/>
                    <a:pt x="10919" y="16831"/>
                    <a:pt x="10863" y="16831"/>
                  </a:cubicBezTo>
                  <a:cubicBezTo>
                    <a:pt x="10718" y="16831"/>
                    <a:pt x="10613" y="16748"/>
                    <a:pt x="10536" y="16581"/>
                  </a:cubicBezTo>
                  <a:cubicBezTo>
                    <a:pt x="10235" y="16031"/>
                    <a:pt x="10075" y="15428"/>
                    <a:pt x="9951" y="14807"/>
                  </a:cubicBezTo>
                  <a:cubicBezTo>
                    <a:pt x="9880" y="14382"/>
                    <a:pt x="9827" y="13974"/>
                    <a:pt x="9773" y="13548"/>
                  </a:cubicBezTo>
                  <a:cubicBezTo>
                    <a:pt x="9738" y="13140"/>
                    <a:pt x="9702" y="12714"/>
                    <a:pt x="9685" y="12306"/>
                  </a:cubicBezTo>
                  <a:cubicBezTo>
                    <a:pt x="9667" y="11739"/>
                    <a:pt x="9649" y="11171"/>
                    <a:pt x="9649" y="10621"/>
                  </a:cubicBezTo>
                  <a:cubicBezTo>
                    <a:pt x="9649" y="10036"/>
                    <a:pt x="9667" y="9468"/>
                    <a:pt x="9702" y="8883"/>
                  </a:cubicBezTo>
                  <a:cubicBezTo>
                    <a:pt x="9702" y="8511"/>
                    <a:pt x="9738" y="8138"/>
                    <a:pt x="9773" y="7766"/>
                  </a:cubicBezTo>
                  <a:cubicBezTo>
                    <a:pt x="9809" y="7269"/>
                    <a:pt x="9862" y="6790"/>
                    <a:pt x="9933" y="6311"/>
                  </a:cubicBezTo>
                  <a:cubicBezTo>
                    <a:pt x="10057" y="5087"/>
                    <a:pt x="10270" y="3899"/>
                    <a:pt x="10536" y="2710"/>
                  </a:cubicBezTo>
                  <a:cubicBezTo>
                    <a:pt x="10713" y="1930"/>
                    <a:pt x="10944" y="1167"/>
                    <a:pt x="11210" y="405"/>
                  </a:cubicBezTo>
                  <a:cubicBezTo>
                    <a:pt x="11228" y="369"/>
                    <a:pt x="11246" y="316"/>
                    <a:pt x="11263" y="280"/>
                  </a:cubicBezTo>
                  <a:cubicBezTo>
                    <a:pt x="11476" y="233"/>
                    <a:pt x="11681" y="217"/>
                    <a:pt x="11889" y="217"/>
                  </a:cubicBezTo>
                  <a:close/>
                  <a:moveTo>
                    <a:pt x="4363" y="14399"/>
                  </a:moveTo>
                  <a:cubicBezTo>
                    <a:pt x="4718" y="14790"/>
                    <a:pt x="5091" y="15127"/>
                    <a:pt x="5552" y="15393"/>
                  </a:cubicBezTo>
                  <a:cubicBezTo>
                    <a:pt x="5410" y="15907"/>
                    <a:pt x="5286" y="16421"/>
                    <a:pt x="5020" y="16883"/>
                  </a:cubicBezTo>
                  <a:cubicBezTo>
                    <a:pt x="4896" y="16865"/>
                    <a:pt x="4842" y="16794"/>
                    <a:pt x="4789" y="16723"/>
                  </a:cubicBezTo>
                  <a:cubicBezTo>
                    <a:pt x="4647" y="16528"/>
                    <a:pt x="4576" y="16297"/>
                    <a:pt x="4541" y="16049"/>
                  </a:cubicBezTo>
                  <a:cubicBezTo>
                    <a:pt x="4523" y="15943"/>
                    <a:pt x="4505" y="15854"/>
                    <a:pt x="4505" y="15747"/>
                  </a:cubicBezTo>
                  <a:lnTo>
                    <a:pt x="4505" y="15747"/>
                  </a:lnTo>
                  <a:cubicBezTo>
                    <a:pt x="4488" y="16102"/>
                    <a:pt x="4541" y="16439"/>
                    <a:pt x="4718" y="16741"/>
                  </a:cubicBezTo>
                  <a:cubicBezTo>
                    <a:pt x="4647" y="16723"/>
                    <a:pt x="4594" y="16652"/>
                    <a:pt x="4559" y="16599"/>
                  </a:cubicBezTo>
                  <a:cubicBezTo>
                    <a:pt x="4434" y="16421"/>
                    <a:pt x="4363" y="16226"/>
                    <a:pt x="4328" y="16031"/>
                  </a:cubicBezTo>
                  <a:cubicBezTo>
                    <a:pt x="4275" y="15694"/>
                    <a:pt x="4257" y="15339"/>
                    <a:pt x="4275" y="15002"/>
                  </a:cubicBezTo>
                  <a:cubicBezTo>
                    <a:pt x="4293" y="14807"/>
                    <a:pt x="4328" y="14612"/>
                    <a:pt x="4363" y="14399"/>
                  </a:cubicBezTo>
                  <a:close/>
                  <a:moveTo>
                    <a:pt x="5587" y="15428"/>
                  </a:moveTo>
                  <a:cubicBezTo>
                    <a:pt x="5641" y="15446"/>
                    <a:pt x="5694" y="15481"/>
                    <a:pt x="5729" y="15499"/>
                  </a:cubicBezTo>
                  <a:cubicBezTo>
                    <a:pt x="6084" y="15659"/>
                    <a:pt x="6439" y="15801"/>
                    <a:pt x="6811" y="15872"/>
                  </a:cubicBezTo>
                  <a:cubicBezTo>
                    <a:pt x="6899" y="15885"/>
                    <a:pt x="6987" y="15891"/>
                    <a:pt x="7075" y="15891"/>
                  </a:cubicBezTo>
                  <a:cubicBezTo>
                    <a:pt x="7218" y="15891"/>
                    <a:pt x="7360" y="15876"/>
                    <a:pt x="7503" y="15854"/>
                  </a:cubicBezTo>
                  <a:cubicBezTo>
                    <a:pt x="7592" y="15836"/>
                    <a:pt x="7663" y="15818"/>
                    <a:pt x="7769" y="15818"/>
                  </a:cubicBezTo>
                  <a:cubicBezTo>
                    <a:pt x="7255" y="16492"/>
                    <a:pt x="6634" y="16989"/>
                    <a:pt x="5782" y="17131"/>
                  </a:cubicBezTo>
                  <a:cubicBezTo>
                    <a:pt x="5924" y="17060"/>
                    <a:pt x="6066" y="16989"/>
                    <a:pt x="6155" y="16847"/>
                  </a:cubicBezTo>
                  <a:lnTo>
                    <a:pt x="6155" y="16847"/>
                  </a:lnTo>
                  <a:cubicBezTo>
                    <a:pt x="5974" y="16980"/>
                    <a:pt x="5794" y="17096"/>
                    <a:pt x="5591" y="17096"/>
                  </a:cubicBezTo>
                  <a:cubicBezTo>
                    <a:pt x="5495" y="17096"/>
                    <a:pt x="5394" y="17070"/>
                    <a:pt x="5286" y="17007"/>
                  </a:cubicBezTo>
                  <a:cubicBezTo>
                    <a:pt x="5339" y="16918"/>
                    <a:pt x="5392" y="16829"/>
                    <a:pt x="5445" y="16758"/>
                  </a:cubicBezTo>
                  <a:lnTo>
                    <a:pt x="5428" y="16741"/>
                  </a:lnTo>
                  <a:cubicBezTo>
                    <a:pt x="5357" y="16829"/>
                    <a:pt x="5286" y="16900"/>
                    <a:pt x="5215" y="16971"/>
                  </a:cubicBezTo>
                  <a:cubicBezTo>
                    <a:pt x="5162" y="16971"/>
                    <a:pt x="5126" y="16954"/>
                    <a:pt x="5073" y="16936"/>
                  </a:cubicBezTo>
                  <a:cubicBezTo>
                    <a:pt x="5339" y="16457"/>
                    <a:pt x="5481" y="15960"/>
                    <a:pt x="5587" y="15428"/>
                  </a:cubicBezTo>
                  <a:close/>
                  <a:moveTo>
                    <a:pt x="8823" y="15564"/>
                  </a:moveTo>
                  <a:cubicBezTo>
                    <a:pt x="8974" y="15564"/>
                    <a:pt x="9125" y="15590"/>
                    <a:pt x="9277" y="15659"/>
                  </a:cubicBezTo>
                  <a:cubicBezTo>
                    <a:pt x="8975" y="15960"/>
                    <a:pt x="8620" y="16173"/>
                    <a:pt x="8266" y="16386"/>
                  </a:cubicBezTo>
                  <a:cubicBezTo>
                    <a:pt x="8674" y="16226"/>
                    <a:pt x="9011" y="15960"/>
                    <a:pt x="9348" y="15694"/>
                  </a:cubicBezTo>
                  <a:cubicBezTo>
                    <a:pt x="9614" y="15730"/>
                    <a:pt x="10128" y="16067"/>
                    <a:pt x="10235" y="16439"/>
                  </a:cubicBezTo>
                  <a:cubicBezTo>
                    <a:pt x="10235" y="16457"/>
                    <a:pt x="10217" y="16492"/>
                    <a:pt x="10199" y="16510"/>
                  </a:cubicBezTo>
                  <a:lnTo>
                    <a:pt x="10270" y="16510"/>
                  </a:lnTo>
                  <a:cubicBezTo>
                    <a:pt x="10376" y="16688"/>
                    <a:pt x="10323" y="16847"/>
                    <a:pt x="10217" y="16989"/>
                  </a:cubicBezTo>
                  <a:cubicBezTo>
                    <a:pt x="10146" y="17096"/>
                    <a:pt x="10039" y="17184"/>
                    <a:pt x="9898" y="17237"/>
                  </a:cubicBezTo>
                  <a:cubicBezTo>
                    <a:pt x="9543" y="17397"/>
                    <a:pt x="9170" y="17503"/>
                    <a:pt x="8762" y="17521"/>
                  </a:cubicBezTo>
                  <a:cubicBezTo>
                    <a:pt x="8496" y="17539"/>
                    <a:pt x="8230" y="17557"/>
                    <a:pt x="7964" y="17557"/>
                  </a:cubicBezTo>
                  <a:cubicBezTo>
                    <a:pt x="8461" y="17486"/>
                    <a:pt x="8922" y="17326"/>
                    <a:pt x="9365" y="17113"/>
                  </a:cubicBezTo>
                  <a:cubicBezTo>
                    <a:pt x="9632" y="16989"/>
                    <a:pt x="9880" y="16829"/>
                    <a:pt x="10093" y="16634"/>
                  </a:cubicBezTo>
                  <a:cubicBezTo>
                    <a:pt x="10146" y="16599"/>
                    <a:pt x="10164" y="16546"/>
                    <a:pt x="10199" y="16510"/>
                  </a:cubicBezTo>
                  <a:lnTo>
                    <a:pt x="10199" y="16510"/>
                  </a:lnTo>
                  <a:cubicBezTo>
                    <a:pt x="9667" y="16971"/>
                    <a:pt x="9028" y="17255"/>
                    <a:pt x="8337" y="17433"/>
                  </a:cubicBezTo>
                  <a:cubicBezTo>
                    <a:pt x="8130" y="17482"/>
                    <a:pt x="7917" y="17493"/>
                    <a:pt x="7706" y="17493"/>
                  </a:cubicBezTo>
                  <a:cubicBezTo>
                    <a:pt x="7536" y="17493"/>
                    <a:pt x="7367" y="17486"/>
                    <a:pt x="7201" y="17486"/>
                  </a:cubicBezTo>
                  <a:cubicBezTo>
                    <a:pt x="6847" y="17486"/>
                    <a:pt x="6510" y="17379"/>
                    <a:pt x="6173" y="17291"/>
                  </a:cubicBezTo>
                  <a:cubicBezTo>
                    <a:pt x="6421" y="17273"/>
                    <a:pt x="6687" y="17291"/>
                    <a:pt x="6935" y="17255"/>
                  </a:cubicBezTo>
                  <a:cubicBezTo>
                    <a:pt x="7201" y="17237"/>
                    <a:pt x="7468" y="17184"/>
                    <a:pt x="7716" y="17131"/>
                  </a:cubicBezTo>
                  <a:cubicBezTo>
                    <a:pt x="7982" y="17078"/>
                    <a:pt x="8230" y="16989"/>
                    <a:pt x="8461" y="16865"/>
                  </a:cubicBezTo>
                  <a:lnTo>
                    <a:pt x="8461" y="16865"/>
                  </a:lnTo>
                  <a:cubicBezTo>
                    <a:pt x="7865" y="17068"/>
                    <a:pt x="7258" y="17209"/>
                    <a:pt x="6634" y="17209"/>
                  </a:cubicBezTo>
                  <a:cubicBezTo>
                    <a:pt x="6440" y="17209"/>
                    <a:pt x="6245" y="17196"/>
                    <a:pt x="6049" y="17166"/>
                  </a:cubicBezTo>
                  <a:cubicBezTo>
                    <a:pt x="6066" y="17166"/>
                    <a:pt x="6084" y="17149"/>
                    <a:pt x="6119" y="17149"/>
                  </a:cubicBezTo>
                  <a:cubicBezTo>
                    <a:pt x="6811" y="16918"/>
                    <a:pt x="7343" y="16475"/>
                    <a:pt x="7769" y="15889"/>
                  </a:cubicBezTo>
                  <a:cubicBezTo>
                    <a:pt x="7840" y="15801"/>
                    <a:pt x="7911" y="15765"/>
                    <a:pt x="8000" y="15730"/>
                  </a:cubicBezTo>
                  <a:cubicBezTo>
                    <a:pt x="8230" y="15641"/>
                    <a:pt x="8461" y="15606"/>
                    <a:pt x="8691" y="15570"/>
                  </a:cubicBezTo>
                  <a:cubicBezTo>
                    <a:pt x="8735" y="15566"/>
                    <a:pt x="8779" y="15564"/>
                    <a:pt x="8823" y="15564"/>
                  </a:cubicBezTo>
                  <a:close/>
                  <a:moveTo>
                    <a:pt x="11940" y="1"/>
                  </a:moveTo>
                  <a:cubicBezTo>
                    <a:pt x="11682" y="1"/>
                    <a:pt x="11428" y="19"/>
                    <a:pt x="11175" y="85"/>
                  </a:cubicBezTo>
                  <a:cubicBezTo>
                    <a:pt x="10341" y="263"/>
                    <a:pt x="9578" y="617"/>
                    <a:pt x="8887" y="1132"/>
                  </a:cubicBezTo>
                  <a:cubicBezTo>
                    <a:pt x="8851" y="1167"/>
                    <a:pt x="8816" y="1203"/>
                    <a:pt x="8762" y="1221"/>
                  </a:cubicBezTo>
                  <a:cubicBezTo>
                    <a:pt x="8709" y="1203"/>
                    <a:pt x="8674" y="1167"/>
                    <a:pt x="8638" y="1132"/>
                  </a:cubicBezTo>
                  <a:cubicBezTo>
                    <a:pt x="8461" y="1008"/>
                    <a:pt x="8283" y="919"/>
                    <a:pt x="8071" y="884"/>
                  </a:cubicBezTo>
                  <a:cubicBezTo>
                    <a:pt x="7939" y="864"/>
                    <a:pt x="7809" y="854"/>
                    <a:pt x="7680" y="854"/>
                  </a:cubicBezTo>
                  <a:cubicBezTo>
                    <a:pt x="7339" y="854"/>
                    <a:pt x="7009" y="924"/>
                    <a:pt x="6687" y="1079"/>
                  </a:cubicBezTo>
                  <a:cubicBezTo>
                    <a:pt x="6492" y="1167"/>
                    <a:pt x="6279" y="1291"/>
                    <a:pt x="6084" y="1398"/>
                  </a:cubicBezTo>
                  <a:cubicBezTo>
                    <a:pt x="5966" y="1472"/>
                    <a:pt x="5848" y="1509"/>
                    <a:pt x="5709" y="1509"/>
                  </a:cubicBezTo>
                  <a:cubicBezTo>
                    <a:pt x="5681" y="1509"/>
                    <a:pt x="5652" y="1507"/>
                    <a:pt x="5623" y="1504"/>
                  </a:cubicBezTo>
                  <a:cubicBezTo>
                    <a:pt x="5481" y="1469"/>
                    <a:pt x="5321" y="1451"/>
                    <a:pt x="5179" y="1433"/>
                  </a:cubicBezTo>
                  <a:cubicBezTo>
                    <a:pt x="5080" y="1417"/>
                    <a:pt x="4981" y="1409"/>
                    <a:pt x="4883" y="1409"/>
                  </a:cubicBezTo>
                  <a:cubicBezTo>
                    <a:pt x="4243" y="1409"/>
                    <a:pt x="3640" y="1751"/>
                    <a:pt x="3317" y="2320"/>
                  </a:cubicBezTo>
                  <a:cubicBezTo>
                    <a:pt x="3015" y="2870"/>
                    <a:pt x="2874" y="3438"/>
                    <a:pt x="2909" y="4059"/>
                  </a:cubicBezTo>
                  <a:cubicBezTo>
                    <a:pt x="2909" y="4129"/>
                    <a:pt x="2909" y="4200"/>
                    <a:pt x="2909" y="4271"/>
                  </a:cubicBezTo>
                  <a:cubicBezTo>
                    <a:pt x="2856" y="4307"/>
                    <a:pt x="2803" y="4325"/>
                    <a:pt x="2749" y="4360"/>
                  </a:cubicBezTo>
                  <a:cubicBezTo>
                    <a:pt x="2678" y="4271"/>
                    <a:pt x="2625" y="4200"/>
                    <a:pt x="2554" y="4129"/>
                  </a:cubicBezTo>
                  <a:cubicBezTo>
                    <a:pt x="2395" y="3952"/>
                    <a:pt x="2200" y="3757"/>
                    <a:pt x="1987" y="3633"/>
                  </a:cubicBezTo>
                  <a:cubicBezTo>
                    <a:pt x="1754" y="3501"/>
                    <a:pt x="1549" y="3441"/>
                    <a:pt x="1361" y="3441"/>
                  </a:cubicBezTo>
                  <a:cubicBezTo>
                    <a:pt x="1117" y="3441"/>
                    <a:pt x="902" y="3542"/>
                    <a:pt x="692" y="3721"/>
                  </a:cubicBezTo>
                  <a:cubicBezTo>
                    <a:pt x="603" y="3792"/>
                    <a:pt x="532" y="3863"/>
                    <a:pt x="461" y="3952"/>
                  </a:cubicBezTo>
                  <a:cubicBezTo>
                    <a:pt x="195" y="4307"/>
                    <a:pt x="53" y="4715"/>
                    <a:pt x="18" y="5158"/>
                  </a:cubicBezTo>
                  <a:cubicBezTo>
                    <a:pt x="0" y="5548"/>
                    <a:pt x="53" y="5939"/>
                    <a:pt x="160" y="6311"/>
                  </a:cubicBezTo>
                  <a:cubicBezTo>
                    <a:pt x="355" y="6950"/>
                    <a:pt x="621" y="7571"/>
                    <a:pt x="905" y="8156"/>
                  </a:cubicBezTo>
                  <a:cubicBezTo>
                    <a:pt x="1437" y="9273"/>
                    <a:pt x="1969" y="10408"/>
                    <a:pt x="2501" y="11526"/>
                  </a:cubicBezTo>
                  <a:cubicBezTo>
                    <a:pt x="2537" y="11561"/>
                    <a:pt x="2554" y="11615"/>
                    <a:pt x="2572" y="11668"/>
                  </a:cubicBezTo>
                  <a:cubicBezTo>
                    <a:pt x="2501" y="11668"/>
                    <a:pt x="2448" y="11650"/>
                    <a:pt x="2395" y="11650"/>
                  </a:cubicBezTo>
                  <a:cubicBezTo>
                    <a:pt x="2306" y="11632"/>
                    <a:pt x="2200" y="11632"/>
                    <a:pt x="2111" y="11632"/>
                  </a:cubicBezTo>
                  <a:cubicBezTo>
                    <a:pt x="1685" y="11650"/>
                    <a:pt x="1348" y="11934"/>
                    <a:pt x="1277" y="12360"/>
                  </a:cubicBezTo>
                  <a:cubicBezTo>
                    <a:pt x="1224" y="12608"/>
                    <a:pt x="1242" y="12874"/>
                    <a:pt x="1295" y="13140"/>
                  </a:cubicBezTo>
                  <a:cubicBezTo>
                    <a:pt x="1437" y="13903"/>
                    <a:pt x="1774" y="14577"/>
                    <a:pt x="2306" y="15162"/>
                  </a:cubicBezTo>
                  <a:cubicBezTo>
                    <a:pt x="3211" y="16173"/>
                    <a:pt x="4293" y="16918"/>
                    <a:pt x="5570" y="17344"/>
                  </a:cubicBezTo>
                  <a:cubicBezTo>
                    <a:pt x="6173" y="17539"/>
                    <a:pt x="6794" y="17681"/>
                    <a:pt x="7432" y="17752"/>
                  </a:cubicBezTo>
                  <a:cubicBezTo>
                    <a:pt x="7600" y="17765"/>
                    <a:pt x="7767" y="17772"/>
                    <a:pt x="7935" y="17772"/>
                  </a:cubicBezTo>
                  <a:cubicBezTo>
                    <a:pt x="8422" y="17772"/>
                    <a:pt x="8908" y="17716"/>
                    <a:pt x="9383" y="17610"/>
                  </a:cubicBezTo>
                  <a:cubicBezTo>
                    <a:pt x="9423" y="17601"/>
                    <a:pt x="9462" y="17597"/>
                    <a:pt x="9500" y="17597"/>
                  </a:cubicBezTo>
                  <a:cubicBezTo>
                    <a:pt x="9613" y="17597"/>
                    <a:pt x="9716" y="17636"/>
                    <a:pt x="9809" y="17716"/>
                  </a:cubicBezTo>
                  <a:cubicBezTo>
                    <a:pt x="9862" y="17770"/>
                    <a:pt x="9915" y="17823"/>
                    <a:pt x="9969" y="17876"/>
                  </a:cubicBezTo>
                  <a:cubicBezTo>
                    <a:pt x="10110" y="18089"/>
                    <a:pt x="10199" y="18302"/>
                    <a:pt x="10217" y="18550"/>
                  </a:cubicBezTo>
                  <a:cubicBezTo>
                    <a:pt x="10252" y="18940"/>
                    <a:pt x="10270" y="19330"/>
                    <a:pt x="10252" y="19721"/>
                  </a:cubicBezTo>
                  <a:cubicBezTo>
                    <a:pt x="10235" y="20270"/>
                    <a:pt x="10181" y="20820"/>
                    <a:pt x="10146" y="21352"/>
                  </a:cubicBezTo>
                  <a:cubicBezTo>
                    <a:pt x="10110" y="22204"/>
                    <a:pt x="10057" y="23055"/>
                    <a:pt x="10004" y="23907"/>
                  </a:cubicBezTo>
                  <a:cubicBezTo>
                    <a:pt x="9951" y="24740"/>
                    <a:pt x="10004" y="25574"/>
                    <a:pt x="10110" y="26390"/>
                  </a:cubicBezTo>
                  <a:cubicBezTo>
                    <a:pt x="10199" y="27170"/>
                    <a:pt x="10306" y="27933"/>
                    <a:pt x="10394" y="28714"/>
                  </a:cubicBezTo>
                  <a:cubicBezTo>
                    <a:pt x="10501" y="29636"/>
                    <a:pt x="10572" y="30558"/>
                    <a:pt x="10589" y="31481"/>
                  </a:cubicBezTo>
                  <a:cubicBezTo>
                    <a:pt x="10625" y="32243"/>
                    <a:pt x="10643" y="33006"/>
                    <a:pt x="10643" y="33769"/>
                  </a:cubicBezTo>
                  <a:cubicBezTo>
                    <a:pt x="10643" y="35046"/>
                    <a:pt x="10607" y="36341"/>
                    <a:pt x="10589" y="37618"/>
                  </a:cubicBezTo>
                  <a:cubicBezTo>
                    <a:pt x="10572" y="40012"/>
                    <a:pt x="10518" y="42407"/>
                    <a:pt x="10625" y="44801"/>
                  </a:cubicBezTo>
                  <a:cubicBezTo>
                    <a:pt x="10660" y="45600"/>
                    <a:pt x="10731" y="46398"/>
                    <a:pt x="10802" y="47178"/>
                  </a:cubicBezTo>
                  <a:cubicBezTo>
                    <a:pt x="10838" y="47746"/>
                    <a:pt x="10891" y="48331"/>
                    <a:pt x="10944" y="48899"/>
                  </a:cubicBezTo>
                  <a:cubicBezTo>
                    <a:pt x="10980" y="49360"/>
                    <a:pt x="11033" y="49821"/>
                    <a:pt x="11068" y="50282"/>
                  </a:cubicBezTo>
                  <a:cubicBezTo>
                    <a:pt x="11104" y="50779"/>
                    <a:pt x="11157" y="51275"/>
                    <a:pt x="11192" y="51772"/>
                  </a:cubicBezTo>
                  <a:cubicBezTo>
                    <a:pt x="11228" y="52216"/>
                    <a:pt x="11246" y="52659"/>
                    <a:pt x="11281" y="53102"/>
                  </a:cubicBezTo>
                  <a:cubicBezTo>
                    <a:pt x="11317" y="53670"/>
                    <a:pt x="11352" y="54238"/>
                    <a:pt x="11405" y="54823"/>
                  </a:cubicBezTo>
                  <a:cubicBezTo>
                    <a:pt x="11441" y="55266"/>
                    <a:pt x="11458" y="55710"/>
                    <a:pt x="11512" y="56171"/>
                  </a:cubicBezTo>
                  <a:cubicBezTo>
                    <a:pt x="11600" y="56845"/>
                    <a:pt x="11689" y="57537"/>
                    <a:pt x="11778" y="58211"/>
                  </a:cubicBezTo>
                  <a:cubicBezTo>
                    <a:pt x="11778" y="58246"/>
                    <a:pt x="11778" y="58282"/>
                    <a:pt x="11795" y="58300"/>
                  </a:cubicBezTo>
                  <a:cubicBezTo>
                    <a:pt x="11810" y="58358"/>
                    <a:pt x="11825" y="58393"/>
                    <a:pt x="11870" y="58393"/>
                  </a:cubicBezTo>
                  <a:cubicBezTo>
                    <a:pt x="11879" y="58393"/>
                    <a:pt x="11890" y="58391"/>
                    <a:pt x="11902" y="58388"/>
                  </a:cubicBezTo>
                  <a:cubicBezTo>
                    <a:pt x="11955" y="58388"/>
                    <a:pt x="11973" y="58335"/>
                    <a:pt x="11991" y="58282"/>
                  </a:cubicBezTo>
                  <a:cubicBezTo>
                    <a:pt x="11991" y="58246"/>
                    <a:pt x="11991" y="58211"/>
                    <a:pt x="11973" y="58175"/>
                  </a:cubicBezTo>
                  <a:cubicBezTo>
                    <a:pt x="11937" y="57767"/>
                    <a:pt x="11884" y="57359"/>
                    <a:pt x="11831" y="56969"/>
                  </a:cubicBezTo>
                  <a:cubicBezTo>
                    <a:pt x="11760" y="56384"/>
                    <a:pt x="11689" y="55816"/>
                    <a:pt x="11636" y="55231"/>
                  </a:cubicBezTo>
                  <a:cubicBezTo>
                    <a:pt x="11565" y="54273"/>
                    <a:pt x="11512" y="53315"/>
                    <a:pt x="11441" y="52357"/>
                  </a:cubicBezTo>
                  <a:cubicBezTo>
                    <a:pt x="11370" y="51435"/>
                    <a:pt x="11299" y="50495"/>
                    <a:pt x="11210" y="49573"/>
                  </a:cubicBezTo>
                  <a:cubicBezTo>
                    <a:pt x="11121" y="48508"/>
                    <a:pt x="11033" y="47426"/>
                    <a:pt x="10944" y="46362"/>
                  </a:cubicBezTo>
                  <a:cubicBezTo>
                    <a:pt x="10855" y="45369"/>
                    <a:pt x="10802" y="44376"/>
                    <a:pt x="10784" y="43382"/>
                  </a:cubicBezTo>
                  <a:cubicBezTo>
                    <a:pt x="10767" y="41715"/>
                    <a:pt x="10784" y="40030"/>
                    <a:pt x="10802" y="38363"/>
                  </a:cubicBezTo>
                  <a:cubicBezTo>
                    <a:pt x="10820" y="36394"/>
                    <a:pt x="10891" y="34425"/>
                    <a:pt x="10838" y="32456"/>
                  </a:cubicBezTo>
                  <a:cubicBezTo>
                    <a:pt x="10802" y="31498"/>
                    <a:pt x="10784" y="30540"/>
                    <a:pt x="10696" y="29583"/>
                  </a:cubicBezTo>
                  <a:cubicBezTo>
                    <a:pt x="10589" y="28589"/>
                    <a:pt x="10465" y="27614"/>
                    <a:pt x="10341" y="26620"/>
                  </a:cubicBezTo>
                  <a:cubicBezTo>
                    <a:pt x="10252" y="25929"/>
                    <a:pt x="10199" y="25237"/>
                    <a:pt x="10199" y="24545"/>
                  </a:cubicBezTo>
                  <a:cubicBezTo>
                    <a:pt x="10199" y="23463"/>
                    <a:pt x="10306" y="22364"/>
                    <a:pt x="10359" y="21282"/>
                  </a:cubicBezTo>
                  <a:cubicBezTo>
                    <a:pt x="10412" y="20608"/>
                    <a:pt x="10447" y="19916"/>
                    <a:pt x="10483" y="19242"/>
                  </a:cubicBezTo>
                  <a:cubicBezTo>
                    <a:pt x="10501" y="18905"/>
                    <a:pt x="10536" y="18568"/>
                    <a:pt x="10678" y="18248"/>
                  </a:cubicBezTo>
                  <a:cubicBezTo>
                    <a:pt x="10971" y="17517"/>
                    <a:pt x="11651" y="16994"/>
                    <a:pt x="12487" y="16994"/>
                  </a:cubicBezTo>
                  <a:cubicBezTo>
                    <a:pt x="12562" y="16994"/>
                    <a:pt x="12640" y="16998"/>
                    <a:pt x="12718" y="17007"/>
                  </a:cubicBezTo>
                  <a:cubicBezTo>
                    <a:pt x="12860" y="17025"/>
                    <a:pt x="13002" y="17033"/>
                    <a:pt x="13144" y="17033"/>
                  </a:cubicBezTo>
                  <a:cubicBezTo>
                    <a:pt x="13285" y="17033"/>
                    <a:pt x="13427" y="17025"/>
                    <a:pt x="13569" y="17007"/>
                  </a:cubicBezTo>
                  <a:cubicBezTo>
                    <a:pt x="14704" y="16847"/>
                    <a:pt x="15644" y="16333"/>
                    <a:pt x="16336" y="15393"/>
                  </a:cubicBezTo>
                  <a:cubicBezTo>
                    <a:pt x="16656" y="14949"/>
                    <a:pt x="16922" y="14488"/>
                    <a:pt x="17134" y="13991"/>
                  </a:cubicBezTo>
                  <a:cubicBezTo>
                    <a:pt x="17454" y="13317"/>
                    <a:pt x="17738" y="12626"/>
                    <a:pt x="18039" y="11952"/>
                  </a:cubicBezTo>
                  <a:cubicBezTo>
                    <a:pt x="18287" y="11402"/>
                    <a:pt x="18536" y="10870"/>
                    <a:pt x="18890" y="10373"/>
                  </a:cubicBezTo>
                  <a:cubicBezTo>
                    <a:pt x="19476" y="9539"/>
                    <a:pt x="19972" y="8652"/>
                    <a:pt x="20487" y="7783"/>
                  </a:cubicBezTo>
                  <a:cubicBezTo>
                    <a:pt x="20682" y="7429"/>
                    <a:pt x="20859" y="7074"/>
                    <a:pt x="21001" y="6701"/>
                  </a:cubicBezTo>
                  <a:cubicBezTo>
                    <a:pt x="21179" y="6222"/>
                    <a:pt x="21267" y="5744"/>
                    <a:pt x="21250" y="5229"/>
                  </a:cubicBezTo>
                  <a:cubicBezTo>
                    <a:pt x="21232" y="4679"/>
                    <a:pt x="20930" y="4271"/>
                    <a:pt x="20398" y="4094"/>
                  </a:cubicBezTo>
                  <a:cubicBezTo>
                    <a:pt x="20256" y="4041"/>
                    <a:pt x="20079" y="4005"/>
                    <a:pt x="19919" y="3988"/>
                  </a:cubicBezTo>
                  <a:cubicBezTo>
                    <a:pt x="19831" y="3970"/>
                    <a:pt x="19742" y="3934"/>
                    <a:pt x="19653" y="3899"/>
                  </a:cubicBezTo>
                  <a:cubicBezTo>
                    <a:pt x="19529" y="3828"/>
                    <a:pt x="19405" y="3775"/>
                    <a:pt x="19263" y="3739"/>
                  </a:cubicBezTo>
                  <a:cubicBezTo>
                    <a:pt x="19091" y="3699"/>
                    <a:pt x="18921" y="3679"/>
                    <a:pt x="18753" y="3679"/>
                  </a:cubicBezTo>
                  <a:cubicBezTo>
                    <a:pt x="18400" y="3679"/>
                    <a:pt x="18056" y="3766"/>
                    <a:pt x="17720" y="3934"/>
                  </a:cubicBezTo>
                  <a:cubicBezTo>
                    <a:pt x="17684" y="3952"/>
                    <a:pt x="17649" y="3952"/>
                    <a:pt x="17613" y="3970"/>
                  </a:cubicBezTo>
                  <a:cubicBezTo>
                    <a:pt x="17596" y="3775"/>
                    <a:pt x="17578" y="3597"/>
                    <a:pt x="17542" y="3420"/>
                  </a:cubicBezTo>
                  <a:cubicBezTo>
                    <a:pt x="17489" y="3030"/>
                    <a:pt x="17365" y="2675"/>
                    <a:pt x="17134" y="2338"/>
                  </a:cubicBezTo>
                  <a:cubicBezTo>
                    <a:pt x="16699" y="1706"/>
                    <a:pt x="15909" y="1430"/>
                    <a:pt x="15273" y="1430"/>
                  </a:cubicBezTo>
                  <a:cubicBezTo>
                    <a:pt x="15105" y="1430"/>
                    <a:pt x="14948" y="1450"/>
                    <a:pt x="14811" y="1487"/>
                  </a:cubicBezTo>
                  <a:cubicBezTo>
                    <a:pt x="14758" y="1487"/>
                    <a:pt x="14704" y="1504"/>
                    <a:pt x="14651" y="1504"/>
                  </a:cubicBezTo>
                  <a:cubicBezTo>
                    <a:pt x="14563" y="1025"/>
                    <a:pt x="14261" y="688"/>
                    <a:pt x="13871" y="440"/>
                  </a:cubicBezTo>
                  <a:cubicBezTo>
                    <a:pt x="13693" y="316"/>
                    <a:pt x="13498" y="245"/>
                    <a:pt x="13285" y="174"/>
                  </a:cubicBezTo>
                  <a:cubicBezTo>
                    <a:pt x="13019" y="68"/>
                    <a:pt x="12718" y="32"/>
                    <a:pt x="12416" y="14"/>
                  </a:cubicBezTo>
                  <a:cubicBezTo>
                    <a:pt x="12255" y="8"/>
                    <a:pt x="12097" y="1"/>
                    <a:pt x="11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flipH="1">
              <a:off x="2141775" y="3257525"/>
              <a:ext cx="875375" cy="1684725"/>
            </a:xfrm>
            <a:custGeom>
              <a:rect b="b" l="l" r="r" t="t"/>
              <a:pathLst>
                <a:path extrusionOk="0" h="67389" w="35015">
                  <a:moveTo>
                    <a:pt x="11149" y="202"/>
                  </a:moveTo>
                  <a:cubicBezTo>
                    <a:pt x="11246" y="202"/>
                    <a:pt x="11344" y="211"/>
                    <a:pt x="11441" y="229"/>
                  </a:cubicBezTo>
                  <a:cubicBezTo>
                    <a:pt x="11743" y="920"/>
                    <a:pt x="11849" y="1683"/>
                    <a:pt x="12044" y="2410"/>
                  </a:cubicBezTo>
                  <a:cubicBezTo>
                    <a:pt x="12044" y="2233"/>
                    <a:pt x="12009" y="2056"/>
                    <a:pt x="11973" y="1878"/>
                  </a:cubicBezTo>
                  <a:cubicBezTo>
                    <a:pt x="11938" y="1701"/>
                    <a:pt x="11902" y="1524"/>
                    <a:pt x="11867" y="1328"/>
                  </a:cubicBezTo>
                  <a:cubicBezTo>
                    <a:pt x="11814" y="1151"/>
                    <a:pt x="11778" y="991"/>
                    <a:pt x="11725" y="814"/>
                  </a:cubicBezTo>
                  <a:cubicBezTo>
                    <a:pt x="11672" y="637"/>
                    <a:pt x="11619" y="459"/>
                    <a:pt x="11548" y="282"/>
                  </a:cubicBezTo>
                  <a:cubicBezTo>
                    <a:pt x="11565" y="264"/>
                    <a:pt x="11565" y="264"/>
                    <a:pt x="11583" y="246"/>
                  </a:cubicBezTo>
                  <a:cubicBezTo>
                    <a:pt x="11796" y="335"/>
                    <a:pt x="12009" y="424"/>
                    <a:pt x="12222" y="513"/>
                  </a:cubicBezTo>
                  <a:cubicBezTo>
                    <a:pt x="12328" y="867"/>
                    <a:pt x="12417" y="1240"/>
                    <a:pt x="12470" y="1612"/>
                  </a:cubicBezTo>
                  <a:cubicBezTo>
                    <a:pt x="12523" y="1417"/>
                    <a:pt x="12470" y="1240"/>
                    <a:pt x="12435" y="1062"/>
                  </a:cubicBezTo>
                  <a:cubicBezTo>
                    <a:pt x="12417" y="885"/>
                    <a:pt x="12364" y="708"/>
                    <a:pt x="12310" y="530"/>
                  </a:cubicBezTo>
                  <a:cubicBezTo>
                    <a:pt x="12539" y="475"/>
                    <a:pt x="12759" y="439"/>
                    <a:pt x="12977" y="439"/>
                  </a:cubicBezTo>
                  <a:cubicBezTo>
                    <a:pt x="13180" y="439"/>
                    <a:pt x="13382" y="471"/>
                    <a:pt x="13588" y="548"/>
                  </a:cubicBezTo>
                  <a:cubicBezTo>
                    <a:pt x="13800" y="637"/>
                    <a:pt x="13978" y="761"/>
                    <a:pt x="14084" y="991"/>
                  </a:cubicBezTo>
                  <a:cubicBezTo>
                    <a:pt x="14102" y="1009"/>
                    <a:pt x="14102" y="1027"/>
                    <a:pt x="14120" y="1062"/>
                  </a:cubicBezTo>
                  <a:cubicBezTo>
                    <a:pt x="13641" y="1382"/>
                    <a:pt x="13375" y="1790"/>
                    <a:pt x="13410" y="2375"/>
                  </a:cubicBezTo>
                  <a:cubicBezTo>
                    <a:pt x="13233" y="2464"/>
                    <a:pt x="13073" y="2552"/>
                    <a:pt x="12914" y="2641"/>
                  </a:cubicBezTo>
                  <a:cubicBezTo>
                    <a:pt x="12701" y="2747"/>
                    <a:pt x="12506" y="2872"/>
                    <a:pt x="12328" y="3049"/>
                  </a:cubicBezTo>
                  <a:cubicBezTo>
                    <a:pt x="12062" y="3297"/>
                    <a:pt x="11902" y="3599"/>
                    <a:pt x="11796" y="3936"/>
                  </a:cubicBezTo>
                  <a:cubicBezTo>
                    <a:pt x="11761" y="4025"/>
                    <a:pt x="11725" y="4113"/>
                    <a:pt x="11690" y="4202"/>
                  </a:cubicBezTo>
                  <a:cubicBezTo>
                    <a:pt x="11690" y="4184"/>
                    <a:pt x="11672" y="4184"/>
                    <a:pt x="11672" y="4184"/>
                  </a:cubicBezTo>
                  <a:cubicBezTo>
                    <a:pt x="11654" y="4113"/>
                    <a:pt x="11636" y="4025"/>
                    <a:pt x="11619" y="3936"/>
                  </a:cubicBezTo>
                  <a:cubicBezTo>
                    <a:pt x="11530" y="3386"/>
                    <a:pt x="11370" y="2854"/>
                    <a:pt x="11087" y="2357"/>
                  </a:cubicBezTo>
                  <a:cubicBezTo>
                    <a:pt x="10838" y="1896"/>
                    <a:pt x="10501" y="1524"/>
                    <a:pt x="9987" y="1346"/>
                  </a:cubicBezTo>
                  <a:cubicBezTo>
                    <a:pt x="9987" y="1346"/>
                    <a:pt x="9969" y="1328"/>
                    <a:pt x="9951" y="1328"/>
                  </a:cubicBezTo>
                  <a:cubicBezTo>
                    <a:pt x="9951" y="1328"/>
                    <a:pt x="9951" y="1311"/>
                    <a:pt x="9934" y="1311"/>
                  </a:cubicBezTo>
                  <a:cubicBezTo>
                    <a:pt x="9898" y="885"/>
                    <a:pt x="9969" y="708"/>
                    <a:pt x="10253" y="530"/>
                  </a:cubicBezTo>
                  <a:cubicBezTo>
                    <a:pt x="10448" y="406"/>
                    <a:pt x="10625" y="282"/>
                    <a:pt x="10856" y="229"/>
                  </a:cubicBezTo>
                  <a:cubicBezTo>
                    <a:pt x="10954" y="211"/>
                    <a:pt x="11051" y="202"/>
                    <a:pt x="11149" y="202"/>
                  </a:cubicBezTo>
                  <a:close/>
                  <a:moveTo>
                    <a:pt x="2560" y="4800"/>
                  </a:moveTo>
                  <a:cubicBezTo>
                    <a:pt x="2800" y="4800"/>
                    <a:pt x="3047" y="4835"/>
                    <a:pt x="3282" y="4894"/>
                  </a:cubicBezTo>
                  <a:cubicBezTo>
                    <a:pt x="3371" y="4929"/>
                    <a:pt x="3442" y="4965"/>
                    <a:pt x="3530" y="5000"/>
                  </a:cubicBezTo>
                  <a:cubicBezTo>
                    <a:pt x="3548" y="5160"/>
                    <a:pt x="3566" y="5319"/>
                    <a:pt x="3601" y="5461"/>
                  </a:cubicBezTo>
                  <a:cubicBezTo>
                    <a:pt x="3637" y="5674"/>
                    <a:pt x="3690" y="5887"/>
                    <a:pt x="3743" y="6100"/>
                  </a:cubicBezTo>
                  <a:cubicBezTo>
                    <a:pt x="3796" y="6259"/>
                    <a:pt x="3814" y="6384"/>
                    <a:pt x="3726" y="6526"/>
                  </a:cubicBezTo>
                  <a:cubicBezTo>
                    <a:pt x="3708" y="6561"/>
                    <a:pt x="3690" y="6596"/>
                    <a:pt x="3672" y="6650"/>
                  </a:cubicBezTo>
                  <a:cubicBezTo>
                    <a:pt x="3211" y="6259"/>
                    <a:pt x="2750" y="5887"/>
                    <a:pt x="2271" y="5550"/>
                  </a:cubicBezTo>
                  <a:lnTo>
                    <a:pt x="2236" y="5585"/>
                  </a:lnTo>
                  <a:cubicBezTo>
                    <a:pt x="2714" y="5958"/>
                    <a:pt x="3176" y="6348"/>
                    <a:pt x="3637" y="6721"/>
                  </a:cubicBezTo>
                  <a:cubicBezTo>
                    <a:pt x="3619" y="6863"/>
                    <a:pt x="3584" y="7004"/>
                    <a:pt x="3566" y="7146"/>
                  </a:cubicBezTo>
                  <a:cubicBezTo>
                    <a:pt x="3353" y="6987"/>
                    <a:pt x="3176" y="6792"/>
                    <a:pt x="2945" y="6667"/>
                  </a:cubicBezTo>
                  <a:cubicBezTo>
                    <a:pt x="2945" y="6667"/>
                    <a:pt x="2927" y="6685"/>
                    <a:pt x="2927" y="6703"/>
                  </a:cubicBezTo>
                  <a:cubicBezTo>
                    <a:pt x="2963" y="6721"/>
                    <a:pt x="2998" y="6756"/>
                    <a:pt x="3034" y="6792"/>
                  </a:cubicBezTo>
                  <a:cubicBezTo>
                    <a:pt x="3193" y="6933"/>
                    <a:pt x="3353" y="7075"/>
                    <a:pt x="3513" y="7217"/>
                  </a:cubicBezTo>
                  <a:cubicBezTo>
                    <a:pt x="3548" y="7235"/>
                    <a:pt x="3566" y="7306"/>
                    <a:pt x="3584" y="7341"/>
                  </a:cubicBezTo>
                  <a:cubicBezTo>
                    <a:pt x="3601" y="7874"/>
                    <a:pt x="3814" y="8299"/>
                    <a:pt x="4204" y="8636"/>
                  </a:cubicBezTo>
                  <a:cubicBezTo>
                    <a:pt x="4222" y="8654"/>
                    <a:pt x="4258" y="8689"/>
                    <a:pt x="4258" y="8725"/>
                  </a:cubicBezTo>
                  <a:cubicBezTo>
                    <a:pt x="4222" y="8725"/>
                    <a:pt x="4169" y="8707"/>
                    <a:pt x="4133" y="8689"/>
                  </a:cubicBezTo>
                  <a:cubicBezTo>
                    <a:pt x="3796" y="8530"/>
                    <a:pt x="3442" y="8423"/>
                    <a:pt x="3069" y="8388"/>
                  </a:cubicBezTo>
                  <a:cubicBezTo>
                    <a:pt x="2960" y="8378"/>
                    <a:pt x="2852" y="8373"/>
                    <a:pt x="2745" y="8373"/>
                  </a:cubicBezTo>
                  <a:cubicBezTo>
                    <a:pt x="2262" y="8373"/>
                    <a:pt x="1805" y="8475"/>
                    <a:pt x="1384" y="8707"/>
                  </a:cubicBezTo>
                  <a:cubicBezTo>
                    <a:pt x="994" y="8920"/>
                    <a:pt x="728" y="9239"/>
                    <a:pt x="551" y="9647"/>
                  </a:cubicBezTo>
                  <a:cubicBezTo>
                    <a:pt x="533" y="9665"/>
                    <a:pt x="515" y="9701"/>
                    <a:pt x="515" y="9736"/>
                  </a:cubicBezTo>
                  <a:cubicBezTo>
                    <a:pt x="497" y="9736"/>
                    <a:pt x="497" y="9754"/>
                    <a:pt x="480" y="9754"/>
                  </a:cubicBezTo>
                  <a:cubicBezTo>
                    <a:pt x="320" y="9576"/>
                    <a:pt x="231" y="9346"/>
                    <a:pt x="214" y="9115"/>
                  </a:cubicBezTo>
                  <a:cubicBezTo>
                    <a:pt x="178" y="8707"/>
                    <a:pt x="302" y="8352"/>
                    <a:pt x="497" y="8015"/>
                  </a:cubicBezTo>
                  <a:cubicBezTo>
                    <a:pt x="586" y="7856"/>
                    <a:pt x="746" y="7732"/>
                    <a:pt x="941" y="7661"/>
                  </a:cubicBezTo>
                  <a:cubicBezTo>
                    <a:pt x="976" y="7661"/>
                    <a:pt x="1012" y="7643"/>
                    <a:pt x="1029" y="7625"/>
                  </a:cubicBezTo>
                  <a:cubicBezTo>
                    <a:pt x="1207" y="7572"/>
                    <a:pt x="1242" y="7501"/>
                    <a:pt x="1154" y="7324"/>
                  </a:cubicBezTo>
                  <a:cubicBezTo>
                    <a:pt x="1012" y="7093"/>
                    <a:pt x="888" y="6863"/>
                    <a:pt x="817" y="6596"/>
                  </a:cubicBezTo>
                  <a:cubicBezTo>
                    <a:pt x="675" y="6100"/>
                    <a:pt x="799" y="5674"/>
                    <a:pt x="1171" y="5319"/>
                  </a:cubicBezTo>
                  <a:cubicBezTo>
                    <a:pt x="1508" y="4982"/>
                    <a:pt x="1934" y="4823"/>
                    <a:pt x="2413" y="4805"/>
                  </a:cubicBezTo>
                  <a:cubicBezTo>
                    <a:pt x="2462" y="4802"/>
                    <a:pt x="2511" y="4800"/>
                    <a:pt x="2560" y="4800"/>
                  </a:cubicBezTo>
                  <a:close/>
                  <a:moveTo>
                    <a:pt x="12186" y="3581"/>
                  </a:moveTo>
                  <a:lnTo>
                    <a:pt x="12186" y="3581"/>
                  </a:lnTo>
                  <a:cubicBezTo>
                    <a:pt x="12169" y="3688"/>
                    <a:pt x="12151" y="3812"/>
                    <a:pt x="12133" y="3918"/>
                  </a:cubicBezTo>
                  <a:cubicBezTo>
                    <a:pt x="12080" y="4362"/>
                    <a:pt x="12115" y="4805"/>
                    <a:pt x="12204" y="5248"/>
                  </a:cubicBezTo>
                  <a:cubicBezTo>
                    <a:pt x="12293" y="5710"/>
                    <a:pt x="12452" y="6153"/>
                    <a:pt x="12630" y="6579"/>
                  </a:cubicBezTo>
                  <a:cubicBezTo>
                    <a:pt x="12825" y="7022"/>
                    <a:pt x="13002" y="7483"/>
                    <a:pt x="13109" y="7962"/>
                  </a:cubicBezTo>
                  <a:cubicBezTo>
                    <a:pt x="13215" y="8494"/>
                    <a:pt x="13233" y="9044"/>
                    <a:pt x="13180" y="9594"/>
                  </a:cubicBezTo>
                  <a:cubicBezTo>
                    <a:pt x="13126" y="10321"/>
                    <a:pt x="13073" y="11049"/>
                    <a:pt x="13126" y="11776"/>
                  </a:cubicBezTo>
                  <a:cubicBezTo>
                    <a:pt x="13144" y="12042"/>
                    <a:pt x="13197" y="12308"/>
                    <a:pt x="13233" y="12574"/>
                  </a:cubicBezTo>
                  <a:cubicBezTo>
                    <a:pt x="13233" y="12609"/>
                    <a:pt x="13251" y="12627"/>
                    <a:pt x="13251" y="12663"/>
                  </a:cubicBezTo>
                  <a:lnTo>
                    <a:pt x="13233" y="12663"/>
                  </a:lnTo>
                  <a:cubicBezTo>
                    <a:pt x="13215" y="12627"/>
                    <a:pt x="13197" y="12592"/>
                    <a:pt x="13180" y="12556"/>
                  </a:cubicBezTo>
                  <a:cubicBezTo>
                    <a:pt x="12772" y="11563"/>
                    <a:pt x="12435" y="10552"/>
                    <a:pt x="12257" y="9505"/>
                  </a:cubicBezTo>
                  <a:cubicBezTo>
                    <a:pt x="12133" y="8867"/>
                    <a:pt x="12027" y="8228"/>
                    <a:pt x="11920" y="7590"/>
                  </a:cubicBezTo>
                  <a:cubicBezTo>
                    <a:pt x="11867" y="7288"/>
                    <a:pt x="11796" y="6987"/>
                    <a:pt x="11743" y="6685"/>
                  </a:cubicBezTo>
                  <a:cubicBezTo>
                    <a:pt x="11725" y="6543"/>
                    <a:pt x="11725" y="6401"/>
                    <a:pt x="11707" y="6242"/>
                  </a:cubicBezTo>
                  <a:cubicBezTo>
                    <a:pt x="11690" y="6047"/>
                    <a:pt x="11690" y="5834"/>
                    <a:pt x="11690" y="5639"/>
                  </a:cubicBezTo>
                  <a:cubicBezTo>
                    <a:pt x="11672" y="5036"/>
                    <a:pt x="11796" y="4450"/>
                    <a:pt x="12027" y="3900"/>
                  </a:cubicBezTo>
                  <a:cubicBezTo>
                    <a:pt x="12062" y="3794"/>
                    <a:pt x="12115" y="3688"/>
                    <a:pt x="12186" y="3581"/>
                  </a:cubicBezTo>
                  <a:close/>
                  <a:moveTo>
                    <a:pt x="6209" y="1612"/>
                  </a:moveTo>
                  <a:cubicBezTo>
                    <a:pt x="6688" y="1630"/>
                    <a:pt x="7060" y="1861"/>
                    <a:pt x="7415" y="2180"/>
                  </a:cubicBezTo>
                  <a:cubicBezTo>
                    <a:pt x="8320" y="3067"/>
                    <a:pt x="8923" y="4131"/>
                    <a:pt x="9384" y="5284"/>
                  </a:cubicBezTo>
                  <a:cubicBezTo>
                    <a:pt x="9863" y="6472"/>
                    <a:pt x="10324" y="7678"/>
                    <a:pt x="10803" y="8867"/>
                  </a:cubicBezTo>
                  <a:cubicBezTo>
                    <a:pt x="11228" y="9949"/>
                    <a:pt x="11654" y="11013"/>
                    <a:pt x="12186" y="12042"/>
                  </a:cubicBezTo>
                  <a:cubicBezTo>
                    <a:pt x="12701" y="13035"/>
                    <a:pt x="13286" y="13993"/>
                    <a:pt x="13854" y="14951"/>
                  </a:cubicBezTo>
                  <a:cubicBezTo>
                    <a:pt x="13907" y="15022"/>
                    <a:pt x="13942" y="15093"/>
                    <a:pt x="13960" y="15164"/>
                  </a:cubicBezTo>
                  <a:cubicBezTo>
                    <a:pt x="13942" y="15146"/>
                    <a:pt x="13925" y="15128"/>
                    <a:pt x="13889" y="15093"/>
                  </a:cubicBezTo>
                  <a:cubicBezTo>
                    <a:pt x="12896" y="14011"/>
                    <a:pt x="11938" y="12876"/>
                    <a:pt x="11087" y="11669"/>
                  </a:cubicBezTo>
                  <a:cubicBezTo>
                    <a:pt x="10413" y="10729"/>
                    <a:pt x="9739" y="9789"/>
                    <a:pt x="9082" y="8849"/>
                  </a:cubicBezTo>
                  <a:cubicBezTo>
                    <a:pt x="8231" y="7661"/>
                    <a:pt x="7326" y="6526"/>
                    <a:pt x="6368" y="5426"/>
                  </a:cubicBezTo>
                  <a:cubicBezTo>
                    <a:pt x="5694" y="4628"/>
                    <a:pt x="4949" y="3883"/>
                    <a:pt x="4240" y="3120"/>
                  </a:cubicBezTo>
                  <a:cubicBezTo>
                    <a:pt x="4187" y="3084"/>
                    <a:pt x="4151" y="3031"/>
                    <a:pt x="4116" y="2996"/>
                  </a:cubicBezTo>
                  <a:cubicBezTo>
                    <a:pt x="4275" y="2606"/>
                    <a:pt x="4754" y="2091"/>
                    <a:pt x="5091" y="1949"/>
                  </a:cubicBezTo>
                  <a:cubicBezTo>
                    <a:pt x="5127" y="1967"/>
                    <a:pt x="5145" y="2002"/>
                    <a:pt x="5180" y="2038"/>
                  </a:cubicBezTo>
                  <a:cubicBezTo>
                    <a:pt x="5659" y="2588"/>
                    <a:pt x="6120" y="3173"/>
                    <a:pt x="6564" y="3758"/>
                  </a:cubicBezTo>
                  <a:cubicBezTo>
                    <a:pt x="6617" y="3847"/>
                    <a:pt x="6688" y="3936"/>
                    <a:pt x="6794" y="3989"/>
                  </a:cubicBezTo>
                  <a:cubicBezTo>
                    <a:pt x="6297" y="3244"/>
                    <a:pt x="5765" y="2552"/>
                    <a:pt x="5180" y="1896"/>
                  </a:cubicBezTo>
                  <a:cubicBezTo>
                    <a:pt x="5269" y="1825"/>
                    <a:pt x="5340" y="1790"/>
                    <a:pt x="5517" y="1736"/>
                  </a:cubicBezTo>
                  <a:cubicBezTo>
                    <a:pt x="5535" y="1772"/>
                    <a:pt x="5588" y="1790"/>
                    <a:pt x="5606" y="1825"/>
                  </a:cubicBezTo>
                  <a:cubicBezTo>
                    <a:pt x="5854" y="2109"/>
                    <a:pt x="6102" y="2393"/>
                    <a:pt x="6333" y="2676"/>
                  </a:cubicBezTo>
                  <a:cubicBezTo>
                    <a:pt x="6368" y="2730"/>
                    <a:pt x="6404" y="2765"/>
                    <a:pt x="6457" y="2783"/>
                  </a:cubicBezTo>
                  <a:cubicBezTo>
                    <a:pt x="6209" y="2410"/>
                    <a:pt x="5925" y="2056"/>
                    <a:pt x="5623" y="1701"/>
                  </a:cubicBezTo>
                  <a:cubicBezTo>
                    <a:pt x="5819" y="1630"/>
                    <a:pt x="6014" y="1612"/>
                    <a:pt x="6209" y="1612"/>
                  </a:cubicBezTo>
                  <a:close/>
                  <a:moveTo>
                    <a:pt x="9048" y="1356"/>
                  </a:moveTo>
                  <a:cubicBezTo>
                    <a:pt x="9254" y="1356"/>
                    <a:pt x="9461" y="1383"/>
                    <a:pt x="9668" y="1435"/>
                  </a:cubicBezTo>
                  <a:cubicBezTo>
                    <a:pt x="10306" y="1577"/>
                    <a:pt x="10714" y="1985"/>
                    <a:pt x="10980" y="2570"/>
                  </a:cubicBezTo>
                  <a:cubicBezTo>
                    <a:pt x="11175" y="2978"/>
                    <a:pt x="11282" y="3404"/>
                    <a:pt x="11353" y="3847"/>
                  </a:cubicBezTo>
                  <a:cubicBezTo>
                    <a:pt x="11388" y="4078"/>
                    <a:pt x="11406" y="4308"/>
                    <a:pt x="11406" y="4521"/>
                  </a:cubicBezTo>
                  <a:cubicBezTo>
                    <a:pt x="11406" y="4876"/>
                    <a:pt x="11424" y="5231"/>
                    <a:pt x="11459" y="5585"/>
                  </a:cubicBezTo>
                  <a:cubicBezTo>
                    <a:pt x="11459" y="5834"/>
                    <a:pt x="11495" y="6100"/>
                    <a:pt x="11495" y="6366"/>
                  </a:cubicBezTo>
                  <a:cubicBezTo>
                    <a:pt x="11477" y="6313"/>
                    <a:pt x="11459" y="6242"/>
                    <a:pt x="11441" y="6189"/>
                  </a:cubicBezTo>
                  <a:cubicBezTo>
                    <a:pt x="11140" y="5107"/>
                    <a:pt x="10750" y="4060"/>
                    <a:pt x="10288" y="3031"/>
                  </a:cubicBezTo>
                  <a:cubicBezTo>
                    <a:pt x="10200" y="2854"/>
                    <a:pt x="10093" y="2659"/>
                    <a:pt x="9969" y="2481"/>
                  </a:cubicBezTo>
                  <a:cubicBezTo>
                    <a:pt x="9969" y="2499"/>
                    <a:pt x="9969" y="2499"/>
                    <a:pt x="9969" y="2517"/>
                  </a:cubicBezTo>
                  <a:cubicBezTo>
                    <a:pt x="10288" y="3120"/>
                    <a:pt x="10519" y="3741"/>
                    <a:pt x="10767" y="4379"/>
                  </a:cubicBezTo>
                  <a:cubicBezTo>
                    <a:pt x="11140" y="5355"/>
                    <a:pt x="11441" y="6348"/>
                    <a:pt x="11654" y="7377"/>
                  </a:cubicBezTo>
                  <a:cubicBezTo>
                    <a:pt x="11796" y="7945"/>
                    <a:pt x="11867" y="8530"/>
                    <a:pt x="11973" y="9097"/>
                  </a:cubicBezTo>
                  <a:cubicBezTo>
                    <a:pt x="12098" y="9807"/>
                    <a:pt x="12239" y="10499"/>
                    <a:pt x="12452" y="11190"/>
                  </a:cubicBezTo>
                  <a:cubicBezTo>
                    <a:pt x="12772" y="12113"/>
                    <a:pt x="13126" y="13035"/>
                    <a:pt x="13570" y="13904"/>
                  </a:cubicBezTo>
                  <a:cubicBezTo>
                    <a:pt x="13836" y="14436"/>
                    <a:pt x="14120" y="14969"/>
                    <a:pt x="14386" y="15501"/>
                  </a:cubicBezTo>
                  <a:cubicBezTo>
                    <a:pt x="14403" y="15554"/>
                    <a:pt x="14421" y="15607"/>
                    <a:pt x="14457" y="15643"/>
                  </a:cubicBezTo>
                  <a:cubicBezTo>
                    <a:pt x="14439" y="15660"/>
                    <a:pt x="14439" y="15660"/>
                    <a:pt x="14439" y="15660"/>
                  </a:cubicBezTo>
                  <a:cubicBezTo>
                    <a:pt x="14403" y="15643"/>
                    <a:pt x="14386" y="15625"/>
                    <a:pt x="14386" y="15589"/>
                  </a:cubicBezTo>
                  <a:cubicBezTo>
                    <a:pt x="13552" y="14259"/>
                    <a:pt x="12736" y="12929"/>
                    <a:pt x="12044" y="11527"/>
                  </a:cubicBezTo>
                  <a:cubicBezTo>
                    <a:pt x="11548" y="10516"/>
                    <a:pt x="11140" y="9452"/>
                    <a:pt x="10714" y="8406"/>
                  </a:cubicBezTo>
                  <a:cubicBezTo>
                    <a:pt x="10306" y="7341"/>
                    <a:pt x="9880" y="6295"/>
                    <a:pt x="9472" y="5231"/>
                  </a:cubicBezTo>
                  <a:cubicBezTo>
                    <a:pt x="9242" y="4681"/>
                    <a:pt x="8976" y="4131"/>
                    <a:pt x="8674" y="3617"/>
                  </a:cubicBezTo>
                  <a:cubicBezTo>
                    <a:pt x="8426" y="3226"/>
                    <a:pt x="8249" y="2801"/>
                    <a:pt x="8124" y="2357"/>
                  </a:cubicBezTo>
                  <a:cubicBezTo>
                    <a:pt x="8071" y="2127"/>
                    <a:pt x="8089" y="1896"/>
                    <a:pt x="8213" y="1683"/>
                  </a:cubicBezTo>
                  <a:cubicBezTo>
                    <a:pt x="8320" y="1541"/>
                    <a:pt x="8444" y="1453"/>
                    <a:pt x="8603" y="1399"/>
                  </a:cubicBezTo>
                  <a:cubicBezTo>
                    <a:pt x="8751" y="1370"/>
                    <a:pt x="8899" y="1356"/>
                    <a:pt x="9048" y="1356"/>
                  </a:cubicBezTo>
                  <a:close/>
                  <a:moveTo>
                    <a:pt x="16337" y="2002"/>
                  </a:moveTo>
                  <a:cubicBezTo>
                    <a:pt x="16355" y="2020"/>
                    <a:pt x="16372" y="2020"/>
                    <a:pt x="16372" y="2020"/>
                  </a:cubicBezTo>
                  <a:cubicBezTo>
                    <a:pt x="16656" y="2269"/>
                    <a:pt x="16922" y="2499"/>
                    <a:pt x="17206" y="2747"/>
                  </a:cubicBezTo>
                  <a:cubicBezTo>
                    <a:pt x="17241" y="2783"/>
                    <a:pt x="17277" y="2818"/>
                    <a:pt x="17330" y="2854"/>
                  </a:cubicBezTo>
                  <a:cubicBezTo>
                    <a:pt x="17720" y="3155"/>
                    <a:pt x="17933" y="3581"/>
                    <a:pt x="17986" y="4078"/>
                  </a:cubicBezTo>
                  <a:cubicBezTo>
                    <a:pt x="18093" y="4858"/>
                    <a:pt x="18182" y="5621"/>
                    <a:pt x="18288" y="6401"/>
                  </a:cubicBezTo>
                  <a:cubicBezTo>
                    <a:pt x="18394" y="7235"/>
                    <a:pt x="18519" y="8051"/>
                    <a:pt x="18625" y="8867"/>
                  </a:cubicBezTo>
                  <a:cubicBezTo>
                    <a:pt x="18714" y="9559"/>
                    <a:pt x="18820" y="10250"/>
                    <a:pt x="18856" y="10924"/>
                  </a:cubicBezTo>
                  <a:cubicBezTo>
                    <a:pt x="18909" y="11545"/>
                    <a:pt x="18909" y="12166"/>
                    <a:pt x="18856" y="12769"/>
                  </a:cubicBezTo>
                  <a:cubicBezTo>
                    <a:pt x="18820" y="13408"/>
                    <a:pt x="18607" y="14028"/>
                    <a:pt x="18288" y="14578"/>
                  </a:cubicBezTo>
                  <a:cubicBezTo>
                    <a:pt x="18004" y="15110"/>
                    <a:pt x="17649" y="15589"/>
                    <a:pt x="17241" y="16015"/>
                  </a:cubicBezTo>
                  <a:cubicBezTo>
                    <a:pt x="17153" y="16121"/>
                    <a:pt x="17046" y="16210"/>
                    <a:pt x="16940" y="16281"/>
                  </a:cubicBezTo>
                  <a:cubicBezTo>
                    <a:pt x="16958" y="16263"/>
                    <a:pt x="16975" y="16246"/>
                    <a:pt x="16993" y="16210"/>
                  </a:cubicBezTo>
                  <a:cubicBezTo>
                    <a:pt x="17383" y="15784"/>
                    <a:pt x="17632" y="15288"/>
                    <a:pt x="17774" y="14738"/>
                  </a:cubicBezTo>
                  <a:cubicBezTo>
                    <a:pt x="17862" y="14383"/>
                    <a:pt x="17933" y="14011"/>
                    <a:pt x="17969" y="13638"/>
                  </a:cubicBezTo>
                  <a:cubicBezTo>
                    <a:pt x="17986" y="13266"/>
                    <a:pt x="18040" y="12911"/>
                    <a:pt x="18040" y="12556"/>
                  </a:cubicBezTo>
                  <a:cubicBezTo>
                    <a:pt x="18040" y="12095"/>
                    <a:pt x="18004" y="11634"/>
                    <a:pt x="17951" y="11173"/>
                  </a:cubicBezTo>
                  <a:cubicBezTo>
                    <a:pt x="17845" y="10534"/>
                    <a:pt x="17774" y="9896"/>
                    <a:pt x="17667" y="9257"/>
                  </a:cubicBezTo>
                  <a:cubicBezTo>
                    <a:pt x="17578" y="8689"/>
                    <a:pt x="17472" y="8157"/>
                    <a:pt x="17366" y="7607"/>
                  </a:cubicBezTo>
                  <a:cubicBezTo>
                    <a:pt x="17241" y="6933"/>
                    <a:pt x="17117" y="6259"/>
                    <a:pt x="16993" y="5585"/>
                  </a:cubicBezTo>
                  <a:cubicBezTo>
                    <a:pt x="16887" y="4965"/>
                    <a:pt x="16763" y="4344"/>
                    <a:pt x="16638" y="3705"/>
                  </a:cubicBezTo>
                  <a:cubicBezTo>
                    <a:pt x="16550" y="3191"/>
                    <a:pt x="16443" y="2659"/>
                    <a:pt x="16337" y="2127"/>
                  </a:cubicBezTo>
                  <a:cubicBezTo>
                    <a:pt x="16337" y="2091"/>
                    <a:pt x="16337" y="2056"/>
                    <a:pt x="16337" y="2002"/>
                  </a:cubicBezTo>
                  <a:close/>
                  <a:moveTo>
                    <a:pt x="4063" y="3067"/>
                  </a:moveTo>
                  <a:cubicBezTo>
                    <a:pt x="4098" y="3084"/>
                    <a:pt x="4116" y="3084"/>
                    <a:pt x="4116" y="3102"/>
                  </a:cubicBezTo>
                  <a:cubicBezTo>
                    <a:pt x="4577" y="3581"/>
                    <a:pt x="5038" y="4078"/>
                    <a:pt x="5499" y="4574"/>
                  </a:cubicBezTo>
                  <a:cubicBezTo>
                    <a:pt x="6954" y="6189"/>
                    <a:pt x="8320" y="7874"/>
                    <a:pt x="9543" y="9683"/>
                  </a:cubicBezTo>
                  <a:cubicBezTo>
                    <a:pt x="10377" y="10907"/>
                    <a:pt x="11246" y="12095"/>
                    <a:pt x="12169" y="13248"/>
                  </a:cubicBezTo>
                  <a:cubicBezTo>
                    <a:pt x="12630" y="13816"/>
                    <a:pt x="13126" y="14365"/>
                    <a:pt x="13605" y="14933"/>
                  </a:cubicBezTo>
                  <a:cubicBezTo>
                    <a:pt x="13836" y="15199"/>
                    <a:pt x="14084" y="15447"/>
                    <a:pt x="14297" y="15731"/>
                  </a:cubicBezTo>
                  <a:cubicBezTo>
                    <a:pt x="14439" y="15891"/>
                    <a:pt x="14545" y="16086"/>
                    <a:pt x="14652" y="16263"/>
                  </a:cubicBezTo>
                  <a:cubicBezTo>
                    <a:pt x="14740" y="16388"/>
                    <a:pt x="14740" y="16529"/>
                    <a:pt x="14723" y="16671"/>
                  </a:cubicBezTo>
                  <a:cubicBezTo>
                    <a:pt x="14705" y="16725"/>
                    <a:pt x="14670" y="16778"/>
                    <a:pt x="14652" y="16831"/>
                  </a:cubicBezTo>
                  <a:cubicBezTo>
                    <a:pt x="14599" y="16795"/>
                    <a:pt x="14545" y="16760"/>
                    <a:pt x="14510" y="16725"/>
                  </a:cubicBezTo>
                  <a:cubicBezTo>
                    <a:pt x="14049" y="16246"/>
                    <a:pt x="13570" y="15767"/>
                    <a:pt x="13144" y="15270"/>
                  </a:cubicBezTo>
                  <a:cubicBezTo>
                    <a:pt x="12151" y="14117"/>
                    <a:pt x="11069" y="13071"/>
                    <a:pt x="9916" y="12077"/>
                  </a:cubicBezTo>
                  <a:cubicBezTo>
                    <a:pt x="8852" y="11155"/>
                    <a:pt x="7770" y="10215"/>
                    <a:pt x="6705" y="9275"/>
                  </a:cubicBezTo>
                  <a:cubicBezTo>
                    <a:pt x="5925" y="8583"/>
                    <a:pt x="5215" y="7838"/>
                    <a:pt x="4577" y="7004"/>
                  </a:cubicBezTo>
                  <a:cubicBezTo>
                    <a:pt x="4364" y="6738"/>
                    <a:pt x="4187" y="6455"/>
                    <a:pt x="4027" y="6171"/>
                  </a:cubicBezTo>
                  <a:cubicBezTo>
                    <a:pt x="3938" y="6029"/>
                    <a:pt x="3885" y="5851"/>
                    <a:pt x="3850" y="5692"/>
                  </a:cubicBezTo>
                  <a:cubicBezTo>
                    <a:pt x="3708" y="5036"/>
                    <a:pt x="3690" y="4379"/>
                    <a:pt x="3832" y="3705"/>
                  </a:cubicBezTo>
                  <a:cubicBezTo>
                    <a:pt x="3885" y="3492"/>
                    <a:pt x="3956" y="3280"/>
                    <a:pt x="4063" y="3067"/>
                  </a:cubicBezTo>
                  <a:close/>
                  <a:moveTo>
                    <a:pt x="14817" y="1073"/>
                  </a:moveTo>
                  <a:cubicBezTo>
                    <a:pt x="14967" y="1073"/>
                    <a:pt x="15121" y="1103"/>
                    <a:pt x="15273" y="1169"/>
                  </a:cubicBezTo>
                  <a:cubicBezTo>
                    <a:pt x="15627" y="1328"/>
                    <a:pt x="15929" y="1559"/>
                    <a:pt x="16177" y="1843"/>
                  </a:cubicBezTo>
                  <a:cubicBezTo>
                    <a:pt x="16230" y="1896"/>
                    <a:pt x="16248" y="2002"/>
                    <a:pt x="16248" y="2091"/>
                  </a:cubicBezTo>
                  <a:cubicBezTo>
                    <a:pt x="16390" y="2783"/>
                    <a:pt x="16514" y="3492"/>
                    <a:pt x="16638" y="4184"/>
                  </a:cubicBezTo>
                  <a:lnTo>
                    <a:pt x="16975" y="6047"/>
                  </a:lnTo>
                  <a:cubicBezTo>
                    <a:pt x="17082" y="6543"/>
                    <a:pt x="17170" y="7040"/>
                    <a:pt x="17259" y="7537"/>
                  </a:cubicBezTo>
                  <a:cubicBezTo>
                    <a:pt x="17383" y="8211"/>
                    <a:pt x="17507" y="8902"/>
                    <a:pt x="17614" y="9576"/>
                  </a:cubicBezTo>
                  <a:cubicBezTo>
                    <a:pt x="17703" y="10038"/>
                    <a:pt x="17774" y="10481"/>
                    <a:pt x="17827" y="10942"/>
                  </a:cubicBezTo>
                  <a:cubicBezTo>
                    <a:pt x="17915" y="11598"/>
                    <a:pt x="17969" y="12272"/>
                    <a:pt x="17933" y="12929"/>
                  </a:cubicBezTo>
                  <a:cubicBezTo>
                    <a:pt x="17898" y="13656"/>
                    <a:pt x="17809" y="14383"/>
                    <a:pt x="17578" y="15075"/>
                  </a:cubicBezTo>
                  <a:cubicBezTo>
                    <a:pt x="17348" y="15713"/>
                    <a:pt x="16958" y="16210"/>
                    <a:pt x="16390" y="16583"/>
                  </a:cubicBezTo>
                  <a:cubicBezTo>
                    <a:pt x="16372" y="16600"/>
                    <a:pt x="16355" y="16600"/>
                    <a:pt x="16337" y="16618"/>
                  </a:cubicBezTo>
                  <a:cubicBezTo>
                    <a:pt x="16514" y="16228"/>
                    <a:pt x="16638" y="15855"/>
                    <a:pt x="16727" y="15447"/>
                  </a:cubicBezTo>
                  <a:cubicBezTo>
                    <a:pt x="16780" y="15181"/>
                    <a:pt x="16816" y="14898"/>
                    <a:pt x="16851" y="14614"/>
                  </a:cubicBezTo>
                  <a:cubicBezTo>
                    <a:pt x="16940" y="13940"/>
                    <a:pt x="16904" y="13248"/>
                    <a:pt x="16887" y="12574"/>
                  </a:cubicBezTo>
                  <a:cubicBezTo>
                    <a:pt x="16887" y="12237"/>
                    <a:pt x="16851" y="11900"/>
                    <a:pt x="16816" y="11563"/>
                  </a:cubicBezTo>
                  <a:cubicBezTo>
                    <a:pt x="16798" y="11261"/>
                    <a:pt x="16763" y="10960"/>
                    <a:pt x="16727" y="10641"/>
                  </a:cubicBezTo>
                  <a:cubicBezTo>
                    <a:pt x="16692" y="10321"/>
                    <a:pt x="16656" y="9984"/>
                    <a:pt x="16603" y="9665"/>
                  </a:cubicBezTo>
                  <a:cubicBezTo>
                    <a:pt x="16532" y="9204"/>
                    <a:pt x="16443" y="8743"/>
                    <a:pt x="16355" y="8282"/>
                  </a:cubicBezTo>
                  <a:cubicBezTo>
                    <a:pt x="16177" y="7306"/>
                    <a:pt x="15947" y="6348"/>
                    <a:pt x="15681" y="5373"/>
                  </a:cubicBezTo>
                  <a:cubicBezTo>
                    <a:pt x="15592" y="5053"/>
                    <a:pt x="15503" y="4734"/>
                    <a:pt x="15414" y="4433"/>
                  </a:cubicBezTo>
                  <a:cubicBezTo>
                    <a:pt x="15397" y="4397"/>
                    <a:pt x="15397" y="4379"/>
                    <a:pt x="15361" y="4344"/>
                  </a:cubicBezTo>
                  <a:lnTo>
                    <a:pt x="15361" y="4344"/>
                  </a:lnTo>
                  <a:cubicBezTo>
                    <a:pt x="15379" y="4433"/>
                    <a:pt x="15397" y="4521"/>
                    <a:pt x="15414" y="4592"/>
                  </a:cubicBezTo>
                  <a:cubicBezTo>
                    <a:pt x="15645" y="5514"/>
                    <a:pt x="15876" y="6437"/>
                    <a:pt x="16089" y="7359"/>
                  </a:cubicBezTo>
                  <a:cubicBezTo>
                    <a:pt x="16213" y="7945"/>
                    <a:pt x="16319" y="8530"/>
                    <a:pt x="16426" y="9133"/>
                  </a:cubicBezTo>
                  <a:cubicBezTo>
                    <a:pt x="16496" y="9576"/>
                    <a:pt x="16567" y="10038"/>
                    <a:pt x="16621" y="10499"/>
                  </a:cubicBezTo>
                  <a:cubicBezTo>
                    <a:pt x="16674" y="10871"/>
                    <a:pt x="16709" y="11261"/>
                    <a:pt x="16745" y="11652"/>
                  </a:cubicBezTo>
                  <a:cubicBezTo>
                    <a:pt x="16816" y="12361"/>
                    <a:pt x="16833" y="13071"/>
                    <a:pt x="16816" y="13798"/>
                  </a:cubicBezTo>
                  <a:cubicBezTo>
                    <a:pt x="16798" y="14490"/>
                    <a:pt x="16727" y="15181"/>
                    <a:pt x="16532" y="15855"/>
                  </a:cubicBezTo>
                  <a:cubicBezTo>
                    <a:pt x="16443" y="16157"/>
                    <a:pt x="16319" y="16458"/>
                    <a:pt x="16124" y="16707"/>
                  </a:cubicBezTo>
                  <a:cubicBezTo>
                    <a:pt x="16089" y="16760"/>
                    <a:pt x="16035" y="16795"/>
                    <a:pt x="15982" y="16831"/>
                  </a:cubicBezTo>
                  <a:cubicBezTo>
                    <a:pt x="15982" y="16831"/>
                    <a:pt x="15964" y="16831"/>
                    <a:pt x="15964" y="16813"/>
                  </a:cubicBezTo>
                  <a:cubicBezTo>
                    <a:pt x="15964" y="16778"/>
                    <a:pt x="15982" y="16742"/>
                    <a:pt x="15982" y="16707"/>
                  </a:cubicBezTo>
                  <a:cubicBezTo>
                    <a:pt x="16177" y="16068"/>
                    <a:pt x="16230" y="15412"/>
                    <a:pt x="16177" y="14738"/>
                  </a:cubicBezTo>
                  <a:cubicBezTo>
                    <a:pt x="16142" y="14312"/>
                    <a:pt x="16124" y="13904"/>
                    <a:pt x="16071" y="13479"/>
                  </a:cubicBezTo>
                  <a:cubicBezTo>
                    <a:pt x="16000" y="12982"/>
                    <a:pt x="15911" y="12485"/>
                    <a:pt x="15805" y="12006"/>
                  </a:cubicBezTo>
                  <a:cubicBezTo>
                    <a:pt x="15645" y="11173"/>
                    <a:pt x="15485" y="10357"/>
                    <a:pt x="15290" y="9523"/>
                  </a:cubicBezTo>
                  <a:cubicBezTo>
                    <a:pt x="14936" y="7962"/>
                    <a:pt x="14599" y="6384"/>
                    <a:pt x="14155" y="4823"/>
                  </a:cubicBezTo>
                  <a:cubicBezTo>
                    <a:pt x="14013" y="4344"/>
                    <a:pt x="13871" y="3865"/>
                    <a:pt x="13729" y="3386"/>
                  </a:cubicBezTo>
                  <a:cubicBezTo>
                    <a:pt x="13641" y="3031"/>
                    <a:pt x="13588" y="2659"/>
                    <a:pt x="13588" y="2269"/>
                  </a:cubicBezTo>
                  <a:cubicBezTo>
                    <a:pt x="13573" y="1647"/>
                    <a:pt x="14159" y="1073"/>
                    <a:pt x="14817" y="1073"/>
                  </a:cubicBezTo>
                  <a:close/>
                  <a:moveTo>
                    <a:pt x="4027" y="6330"/>
                  </a:moveTo>
                  <a:cubicBezTo>
                    <a:pt x="4045" y="6366"/>
                    <a:pt x="4063" y="6384"/>
                    <a:pt x="4080" y="6401"/>
                  </a:cubicBezTo>
                  <a:cubicBezTo>
                    <a:pt x="4400" y="6987"/>
                    <a:pt x="4843" y="7483"/>
                    <a:pt x="5286" y="7980"/>
                  </a:cubicBezTo>
                  <a:cubicBezTo>
                    <a:pt x="5960" y="8743"/>
                    <a:pt x="6723" y="9399"/>
                    <a:pt x="7486" y="10073"/>
                  </a:cubicBezTo>
                  <a:cubicBezTo>
                    <a:pt x="8745" y="11190"/>
                    <a:pt x="10022" y="12308"/>
                    <a:pt x="11282" y="13443"/>
                  </a:cubicBezTo>
                  <a:cubicBezTo>
                    <a:pt x="11867" y="13975"/>
                    <a:pt x="12381" y="14578"/>
                    <a:pt x="12914" y="15164"/>
                  </a:cubicBezTo>
                  <a:cubicBezTo>
                    <a:pt x="13410" y="15731"/>
                    <a:pt x="13907" y="16299"/>
                    <a:pt x="14457" y="16795"/>
                  </a:cubicBezTo>
                  <a:cubicBezTo>
                    <a:pt x="14474" y="16813"/>
                    <a:pt x="14492" y="16831"/>
                    <a:pt x="14492" y="16884"/>
                  </a:cubicBezTo>
                  <a:cubicBezTo>
                    <a:pt x="14421" y="16866"/>
                    <a:pt x="14368" y="16849"/>
                    <a:pt x="14315" y="16831"/>
                  </a:cubicBezTo>
                  <a:cubicBezTo>
                    <a:pt x="14155" y="16742"/>
                    <a:pt x="14013" y="16654"/>
                    <a:pt x="13871" y="16547"/>
                  </a:cubicBezTo>
                  <a:cubicBezTo>
                    <a:pt x="13499" y="16228"/>
                    <a:pt x="13197" y="15873"/>
                    <a:pt x="12878" y="15518"/>
                  </a:cubicBezTo>
                  <a:cubicBezTo>
                    <a:pt x="12435" y="15022"/>
                    <a:pt x="11973" y="14543"/>
                    <a:pt x="11459" y="14117"/>
                  </a:cubicBezTo>
                  <a:cubicBezTo>
                    <a:pt x="10820" y="13585"/>
                    <a:pt x="10111" y="13195"/>
                    <a:pt x="9313" y="12929"/>
                  </a:cubicBezTo>
                  <a:cubicBezTo>
                    <a:pt x="8976" y="12822"/>
                    <a:pt x="8674" y="12645"/>
                    <a:pt x="8408" y="12397"/>
                  </a:cubicBezTo>
                  <a:cubicBezTo>
                    <a:pt x="8000" y="12024"/>
                    <a:pt x="7610" y="11616"/>
                    <a:pt x="7238" y="11190"/>
                  </a:cubicBezTo>
                  <a:cubicBezTo>
                    <a:pt x="6989" y="10907"/>
                    <a:pt x="6705" y="10605"/>
                    <a:pt x="6422" y="10321"/>
                  </a:cubicBezTo>
                  <a:cubicBezTo>
                    <a:pt x="6191" y="10091"/>
                    <a:pt x="5925" y="9860"/>
                    <a:pt x="5677" y="9647"/>
                  </a:cubicBezTo>
                  <a:cubicBezTo>
                    <a:pt x="5251" y="9275"/>
                    <a:pt x="4825" y="8920"/>
                    <a:pt x="4400" y="8565"/>
                  </a:cubicBezTo>
                  <a:cubicBezTo>
                    <a:pt x="4311" y="8494"/>
                    <a:pt x="4240" y="8406"/>
                    <a:pt x="4169" y="8317"/>
                  </a:cubicBezTo>
                  <a:cubicBezTo>
                    <a:pt x="3956" y="8104"/>
                    <a:pt x="3832" y="7856"/>
                    <a:pt x="3796" y="7554"/>
                  </a:cubicBezTo>
                  <a:cubicBezTo>
                    <a:pt x="3761" y="7217"/>
                    <a:pt x="3761" y="6880"/>
                    <a:pt x="3921" y="6579"/>
                  </a:cubicBezTo>
                  <a:cubicBezTo>
                    <a:pt x="3956" y="6508"/>
                    <a:pt x="3992" y="6419"/>
                    <a:pt x="4027" y="6330"/>
                  </a:cubicBezTo>
                  <a:close/>
                  <a:moveTo>
                    <a:pt x="13499" y="2535"/>
                  </a:moveTo>
                  <a:cubicBezTo>
                    <a:pt x="13552" y="2960"/>
                    <a:pt x="13641" y="3368"/>
                    <a:pt x="13747" y="3776"/>
                  </a:cubicBezTo>
                  <a:cubicBezTo>
                    <a:pt x="13907" y="4308"/>
                    <a:pt x="14066" y="4840"/>
                    <a:pt x="14208" y="5373"/>
                  </a:cubicBezTo>
                  <a:cubicBezTo>
                    <a:pt x="14457" y="6366"/>
                    <a:pt x="14687" y="7359"/>
                    <a:pt x="14918" y="8352"/>
                  </a:cubicBezTo>
                  <a:cubicBezTo>
                    <a:pt x="15113" y="9204"/>
                    <a:pt x="15308" y="10038"/>
                    <a:pt x="15485" y="10889"/>
                  </a:cubicBezTo>
                  <a:cubicBezTo>
                    <a:pt x="15627" y="11527"/>
                    <a:pt x="15751" y="12166"/>
                    <a:pt x="15858" y="12805"/>
                  </a:cubicBezTo>
                  <a:cubicBezTo>
                    <a:pt x="15929" y="13213"/>
                    <a:pt x="15982" y="13620"/>
                    <a:pt x="16035" y="14028"/>
                  </a:cubicBezTo>
                  <a:cubicBezTo>
                    <a:pt x="16089" y="14525"/>
                    <a:pt x="16124" y="15039"/>
                    <a:pt x="16089" y="15536"/>
                  </a:cubicBezTo>
                  <a:cubicBezTo>
                    <a:pt x="16071" y="15962"/>
                    <a:pt x="16000" y="16370"/>
                    <a:pt x="15858" y="16778"/>
                  </a:cubicBezTo>
                  <a:cubicBezTo>
                    <a:pt x="15840" y="16813"/>
                    <a:pt x="15822" y="16849"/>
                    <a:pt x="15822" y="16884"/>
                  </a:cubicBezTo>
                  <a:cubicBezTo>
                    <a:pt x="15748" y="16914"/>
                    <a:pt x="15676" y="16928"/>
                    <a:pt x="15608" y="16928"/>
                  </a:cubicBezTo>
                  <a:cubicBezTo>
                    <a:pt x="15433" y="16928"/>
                    <a:pt x="15281" y="16832"/>
                    <a:pt x="15166" y="16654"/>
                  </a:cubicBezTo>
                  <a:cubicBezTo>
                    <a:pt x="15184" y="16476"/>
                    <a:pt x="15219" y="16299"/>
                    <a:pt x="15219" y="16104"/>
                  </a:cubicBezTo>
                  <a:cubicBezTo>
                    <a:pt x="15219" y="15749"/>
                    <a:pt x="15237" y="15394"/>
                    <a:pt x="15219" y="15039"/>
                  </a:cubicBezTo>
                  <a:cubicBezTo>
                    <a:pt x="15166" y="14028"/>
                    <a:pt x="14900" y="13035"/>
                    <a:pt x="14634" y="12060"/>
                  </a:cubicBezTo>
                  <a:cubicBezTo>
                    <a:pt x="14545" y="11705"/>
                    <a:pt x="14457" y="11350"/>
                    <a:pt x="14332" y="11013"/>
                  </a:cubicBezTo>
                  <a:lnTo>
                    <a:pt x="14332" y="11013"/>
                  </a:lnTo>
                  <a:cubicBezTo>
                    <a:pt x="14332" y="11049"/>
                    <a:pt x="14350" y="11102"/>
                    <a:pt x="14368" y="11155"/>
                  </a:cubicBezTo>
                  <a:cubicBezTo>
                    <a:pt x="14510" y="11758"/>
                    <a:pt x="14670" y="12361"/>
                    <a:pt x="14811" y="12964"/>
                  </a:cubicBezTo>
                  <a:cubicBezTo>
                    <a:pt x="14936" y="13461"/>
                    <a:pt x="15024" y="13975"/>
                    <a:pt x="15095" y="14490"/>
                  </a:cubicBezTo>
                  <a:cubicBezTo>
                    <a:pt x="15148" y="14880"/>
                    <a:pt x="15184" y="15288"/>
                    <a:pt x="15166" y="15696"/>
                  </a:cubicBezTo>
                  <a:cubicBezTo>
                    <a:pt x="15148" y="15944"/>
                    <a:pt x="15131" y="16192"/>
                    <a:pt x="15113" y="16441"/>
                  </a:cubicBezTo>
                  <a:cubicBezTo>
                    <a:pt x="15113" y="16458"/>
                    <a:pt x="15095" y="16494"/>
                    <a:pt x="15077" y="16547"/>
                  </a:cubicBezTo>
                  <a:cubicBezTo>
                    <a:pt x="15024" y="16441"/>
                    <a:pt x="14953" y="16370"/>
                    <a:pt x="14936" y="16281"/>
                  </a:cubicBezTo>
                  <a:cubicBezTo>
                    <a:pt x="14687" y="15625"/>
                    <a:pt x="14368" y="15004"/>
                    <a:pt x="14031" y="14383"/>
                  </a:cubicBezTo>
                  <a:cubicBezTo>
                    <a:pt x="13588" y="13567"/>
                    <a:pt x="13392" y="12698"/>
                    <a:pt x="13304" y="11794"/>
                  </a:cubicBezTo>
                  <a:cubicBezTo>
                    <a:pt x="13268" y="11332"/>
                    <a:pt x="13304" y="10871"/>
                    <a:pt x="13321" y="10410"/>
                  </a:cubicBezTo>
                  <a:cubicBezTo>
                    <a:pt x="13321" y="10020"/>
                    <a:pt x="13375" y="9647"/>
                    <a:pt x="13392" y="9257"/>
                  </a:cubicBezTo>
                  <a:cubicBezTo>
                    <a:pt x="13446" y="8423"/>
                    <a:pt x="13286" y="7643"/>
                    <a:pt x="12967" y="6880"/>
                  </a:cubicBezTo>
                  <a:cubicBezTo>
                    <a:pt x="12878" y="6667"/>
                    <a:pt x="12789" y="6472"/>
                    <a:pt x="12701" y="6259"/>
                  </a:cubicBezTo>
                  <a:cubicBezTo>
                    <a:pt x="12435" y="5621"/>
                    <a:pt x="12275" y="4947"/>
                    <a:pt x="12239" y="4237"/>
                  </a:cubicBezTo>
                  <a:cubicBezTo>
                    <a:pt x="12239" y="3918"/>
                    <a:pt x="12293" y="3599"/>
                    <a:pt x="12399" y="3297"/>
                  </a:cubicBezTo>
                  <a:cubicBezTo>
                    <a:pt x="12452" y="3155"/>
                    <a:pt x="12576" y="3084"/>
                    <a:pt x="12701" y="2996"/>
                  </a:cubicBezTo>
                  <a:cubicBezTo>
                    <a:pt x="12718" y="3031"/>
                    <a:pt x="12736" y="3067"/>
                    <a:pt x="12754" y="3102"/>
                  </a:cubicBezTo>
                  <a:cubicBezTo>
                    <a:pt x="12949" y="3918"/>
                    <a:pt x="13162" y="4734"/>
                    <a:pt x="13357" y="5532"/>
                  </a:cubicBezTo>
                  <a:cubicBezTo>
                    <a:pt x="13375" y="5585"/>
                    <a:pt x="13392" y="5639"/>
                    <a:pt x="13428" y="5692"/>
                  </a:cubicBezTo>
                  <a:cubicBezTo>
                    <a:pt x="13268" y="4770"/>
                    <a:pt x="13002" y="3847"/>
                    <a:pt x="12789" y="2925"/>
                  </a:cubicBezTo>
                  <a:cubicBezTo>
                    <a:pt x="13020" y="2801"/>
                    <a:pt x="13268" y="2676"/>
                    <a:pt x="13499" y="2535"/>
                  </a:cubicBezTo>
                  <a:close/>
                  <a:moveTo>
                    <a:pt x="2771" y="8577"/>
                  </a:moveTo>
                  <a:cubicBezTo>
                    <a:pt x="3079" y="8577"/>
                    <a:pt x="3385" y="8626"/>
                    <a:pt x="3690" y="8725"/>
                  </a:cubicBezTo>
                  <a:cubicBezTo>
                    <a:pt x="4063" y="8849"/>
                    <a:pt x="4400" y="9026"/>
                    <a:pt x="4737" y="9239"/>
                  </a:cubicBezTo>
                  <a:cubicBezTo>
                    <a:pt x="5464" y="9701"/>
                    <a:pt x="6120" y="10250"/>
                    <a:pt x="6688" y="10889"/>
                  </a:cubicBezTo>
                  <a:cubicBezTo>
                    <a:pt x="6918" y="11137"/>
                    <a:pt x="7149" y="11403"/>
                    <a:pt x="7379" y="11652"/>
                  </a:cubicBezTo>
                  <a:cubicBezTo>
                    <a:pt x="7681" y="12006"/>
                    <a:pt x="8036" y="12343"/>
                    <a:pt x="8390" y="12663"/>
                  </a:cubicBezTo>
                  <a:cubicBezTo>
                    <a:pt x="8621" y="12858"/>
                    <a:pt x="8869" y="13000"/>
                    <a:pt x="9171" y="13106"/>
                  </a:cubicBezTo>
                  <a:cubicBezTo>
                    <a:pt x="9756" y="13301"/>
                    <a:pt x="10342" y="13550"/>
                    <a:pt x="10838" y="13922"/>
                  </a:cubicBezTo>
                  <a:cubicBezTo>
                    <a:pt x="11388" y="14312"/>
                    <a:pt x="11885" y="14738"/>
                    <a:pt x="12328" y="15217"/>
                  </a:cubicBezTo>
                  <a:cubicBezTo>
                    <a:pt x="12559" y="15483"/>
                    <a:pt x="12789" y="15731"/>
                    <a:pt x="13038" y="15980"/>
                  </a:cubicBezTo>
                  <a:cubicBezTo>
                    <a:pt x="13339" y="16281"/>
                    <a:pt x="13641" y="16583"/>
                    <a:pt x="13960" y="16884"/>
                  </a:cubicBezTo>
                  <a:cubicBezTo>
                    <a:pt x="14031" y="16955"/>
                    <a:pt x="14137" y="17008"/>
                    <a:pt x="14226" y="17079"/>
                  </a:cubicBezTo>
                  <a:cubicBezTo>
                    <a:pt x="14332" y="17186"/>
                    <a:pt x="14386" y="17310"/>
                    <a:pt x="14368" y="17469"/>
                  </a:cubicBezTo>
                  <a:cubicBezTo>
                    <a:pt x="14297" y="17452"/>
                    <a:pt x="14262" y="17434"/>
                    <a:pt x="14208" y="17416"/>
                  </a:cubicBezTo>
                  <a:cubicBezTo>
                    <a:pt x="13339" y="17097"/>
                    <a:pt x="12541" y="16654"/>
                    <a:pt x="11761" y="16157"/>
                  </a:cubicBezTo>
                  <a:cubicBezTo>
                    <a:pt x="10980" y="15643"/>
                    <a:pt x="10253" y="15057"/>
                    <a:pt x="9543" y="14472"/>
                  </a:cubicBezTo>
                  <a:cubicBezTo>
                    <a:pt x="8479" y="13585"/>
                    <a:pt x="7415" y="12716"/>
                    <a:pt x="6368" y="11829"/>
                  </a:cubicBezTo>
                  <a:cubicBezTo>
                    <a:pt x="5996" y="11527"/>
                    <a:pt x="5659" y="11190"/>
                    <a:pt x="5304" y="10871"/>
                  </a:cubicBezTo>
                  <a:cubicBezTo>
                    <a:pt x="5127" y="10712"/>
                    <a:pt x="4949" y="10552"/>
                    <a:pt x="4772" y="10392"/>
                  </a:cubicBezTo>
                  <a:cubicBezTo>
                    <a:pt x="4737" y="10375"/>
                    <a:pt x="4719" y="10357"/>
                    <a:pt x="4683" y="10357"/>
                  </a:cubicBezTo>
                  <a:cubicBezTo>
                    <a:pt x="4896" y="10552"/>
                    <a:pt x="5109" y="10747"/>
                    <a:pt x="5322" y="10960"/>
                  </a:cubicBezTo>
                  <a:cubicBezTo>
                    <a:pt x="6031" y="11652"/>
                    <a:pt x="6794" y="12290"/>
                    <a:pt x="7557" y="12929"/>
                  </a:cubicBezTo>
                  <a:cubicBezTo>
                    <a:pt x="8160" y="13425"/>
                    <a:pt x="8763" y="13940"/>
                    <a:pt x="9366" y="14436"/>
                  </a:cubicBezTo>
                  <a:cubicBezTo>
                    <a:pt x="10182" y="15110"/>
                    <a:pt x="11016" y="15784"/>
                    <a:pt x="11902" y="16352"/>
                  </a:cubicBezTo>
                  <a:cubicBezTo>
                    <a:pt x="12647" y="16813"/>
                    <a:pt x="13428" y="17221"/>
                    <a:pt x="14244" y="17523"/>
                  </a:cubicBezTo>
                  <a:cubicBezTo>
                    <a:pt x="14262" y="17540"/>
                    <a:pt x="14297" y="17558"/>
                    <a:pt x="14315" y="17558"/>
                  </a:cubicBezTo>
                  <a:cubicBezTo>
                    <a:pt x="14332" y="17558"/>
                    <a:pt x="14332" y="17576"/>
                    <a:pt x="14332" y="17576"/>
                  </a:cubicBezTo>
                  <a:cubicBezTo>
                    <a:pt x="14315" y="17807"/>
                    <a:pt x="14191" y="17966"/>
                    <a:pt x="13978" y="18019"/>
                  </a:cubicBezTo>
                  <a:cubicBezTo>
                    <a:pt x="13640" y="18118"/>
                    <a:pt x="13292" y="18149"/>
                    <a:pt x="12941" y="18149"/>
                  </a:cubicBezTo>
                  <a:cubicBezTo>
                    <a:pt x="12849" y="18149"/>
                    <a:pt x="12757" y="18147"/>
                    <a:pt x="12665" y="18144"/>
                  </a:cubicBezTo>
                  <a:cubicBezTo>
                    <a:pt x="11743" y="18073"/>
                    <a:pt x="10909" y="17736"/>
                    <a:pt x="10093" y="17328"/>
                  </a:cubicBezTo>
                  <a:cubicBezTo>
                    <a:pt x="9100" y="16813"/>
                    <a:pt x="8195" y="16175"/>
                    <a:pt x="7326" y="15483"/>
                  </a:cubicBezTo>
                  <a:cubicBezTo>
                    <a:pt x="6439" y="14773"/>
                    <a:pt x="5588" y="14046"/>
                    <a:pt x="4737" y="13319"/>
                  </a:cubicBezTo>
                  <a:cubicBezTo>
                    <a:pt x="3956" y="12680"/>
                    <a:pt x="3264" y="11989"/>
                    <a:pt x="2537" y="11297"/>
                  </a:cubicBezTo>
                  <a:cubicBezTo>
                    <a:pt x="2413" y="11190"/>
                    <a:pt x="2289" y="11066"/>
                    <a:pt x="2147" y="10978"/>
                  </a:cubicBezTo>
                  <a:lnTo>
                    <a:pt x="2147" y="10978"/>
                  </a:lnTo>
                  <a:cubicBezTo>
                    <a:pt x="2147" y="10978"/>
                    <a:pt x="2165" y="10995"/>
                    <a:pt x="2165" y="10995"/>
                  </a:cubicBezTo>
                  <a:cubicBezTo>
                    <a:pt x="2714" y="11545"/>
                    <a:pt x="3264" y="12113"/>
                    <a:pt x="3832" y="12645"/>
                  </a:cubicBezTo>
                  <a:cubicBezTo>
                    <a:pt x="4612" y="13354"/>
                    <a:pt x="5428" y="14028"/>
                    <a:pt x="6226" y="14720"/>
                  </a:cubicBezTo>
                  <a:cubicBezTo>
                    <a:pt x="7025" y="15394"/>
                    <a:pt x="7841" y="16033"/>
                    <a:pt x="8727" y="16618"/>
                  </a:cubicBezTo>
                  <a:cubicBezTo>
                    <a:pt x="9490" y="17115"/>
                    <a:pt x="10288" y="17576"/>
                    <a:pt x="11140" y="17895"/>
                  </a:cubicBezTo>
                  <a:cubicBezTo>
                    <a:pt x="11601" y="18055"/>
                    <a:pt x="12062" y="18179"/>
                    <a:pt x="12541" y="18214"/>
                  </a:cubicBezTo>
                  <a:cubicBezTo>
                    <a:pt x="12710" y="18227"/>
                    <a:pt x="12879" y="18236"/>
                    <a:pt x="13047" y="18236"/>
                  </a:cubicBezTo>
                  <a:cubicBezTo>
                    <a:pt x="13340" y="18236"/>
                    <a:pt x="13632" y="18211"/>
                    <a:pt x="13925" y="18144"/>
                  </a:cubicBezTo>
                  <a:cubicBezTo>
                    <a:pt x="13942" y="18126"/>
                    <a:pt x="13978" y="18126"/>
                    <a:pt x="14013" y="18126"/>
                  </a:cubicBezTo>
                  <a:cubicBezTo>
                    <a:pt x="13694" y="18622"/>
                    <a:pt x="13304" y="18959"/>
                    <a:pt x="12701" y="19013"/>
                  </a:cubicBezTo>
                  <a:cubicBezTo>
                    <a:pt x="12624" y="19019"/>
                    <a:pt x="12548" y="19022"/>
                    <a:pt x="12472" y="19022"/>
                  </a:cubicBezTo>
                  <a:cubicBezTo>
                    <a:pt x="12127" y="19022"/>
                    <a:pt x="11790" y="18961"/>
                    <a:pt x="11441" y="18888"/>
                  </a:cubicBezTo>
                  <a:cubicBezTo>
                    <a:pt x="10448" y="18640"/>
                    <a:pt x="9508" y="18214"/>
                    <a:pt x="8621" y="17718"/>
                  </a:cubicBezTo>
                  <a:cubicBezTo>
                    <a:pt x="7681" y="17186"/>
                    <a:pt x="6812" y="16565"/>
                    <a:pt x="5960" y="15891"/>
                  </a:cubicBezTo>
                  <a:cubicBezTo>
                    <a:pt x="4843" y="14986"/>
                    <a:pt x="3726" y="14099"/>
                    <a:pt x="2626" y="13195"/>
                  </a:cubicBezTo>
                  <a:cubicBezTo>
                    <a:pt x="2023" y="12680"/>
                    <a:pt x="1455" y="12148"/>
                    <a:pt x="870" y="11634"/>
                  </a:cubicBezTo>
                  <a:cubicBezTo>
                    <a:pt x="728" y="11492"/>
                    <a:pt x="657" y="11332"/>
                    <a:pt x="621" y="11137"/>
                  </a:cubicBezTo>
                  <a:cubicBezTo>
                    <a:pt x="551" y="10729"/>
                    <a:pt x="568" y="10339"/>
                    <a:pt x="675" y="9931"/>
                  </a:cubicBezTo>
                  <a:cubicBezTo>
                    <a:pt x="746" y="9630"/>
                    <a:pt x="905" y="9364"/>
                    <a:pt x="1154" y="9133"/>
                  </a:cubicBezTo>
                  <a:cubicBezTo>
                    <a:pt x="1916" y="9931"/>
                    <a:pt x="2714" y="10658"/>
                    <a:pt x="3619" y="11297"/>
                  </a:cubicBezTo>
                  <a:cubicBezTo>
                    <a:pt x="3601" y="11261"/>
                    <a:pt x="3584" y="11244"/>
                    <a:pt x="3566" y="11226"/>
                  </a:cubicBezTo>
                  <a:cubicBezTo>
                    <a:pt x="3442" y="11120"/>
                    <a:pt x="3300" y="10995"/>
                    <a:pt x="3158" y="10889"/>
                  </a:cubicBezTo>
                  <a:cubicBezTo>
                    <a:pt x="2502" y="10339"/>
                    <a:pt x="1881" y="9754"/>
                    <a:pt x="1278" y="9151"/>
                  </a:cubicBezTo>
                  <a:cubicBezTo>
                    <a:pt x="1260" y="9133"/>
                    <a:pt x="1260" y="9115"/>
                    <a:pt x="1242" y="9097"/>
                  </a:cubicBezTo>
                  <a:cubicBezTo>
                    <a:pt x="1313" y="8973"/>
                    <a:pt x="1544" y="8831"/>
                    <a:pt x="1774" y="8760"/>
                  </a:cubicBezTo>
                  <a:cubicBezTo>
                    <a:pt x="2165" y="9151"/>
                    <a:pt x="2573" y="9523"/>
                    <a:pt x="2998" y="9896"/>
                  </a:cubicBezTo>
                  <a:cubicBezTo>
                    <a:pt x="2839" y="9665"/>
                    <a:pt x="2644" y="9488"/>
                    <a:pt x="2448" y="9310"/>
                  </a:cubicBezTo>
                  <a:cubicBezTo>
                    <a:pt x="2271" y="9115"/>
                    <a:pt x="2094" y="8920"/>
                    <a:pt x="1899" y="8707"/>
                  </a:cubicBezTo>
                  <a:cubicBezTo>
                    <a:pt x="1934" y="8707"/>
                    <a:pt x="1970" y="8689"/>
                    <a:pt x="2023" y="8672"/>
                  </a:cubicBezTo>
                  <a:cubicBezTo>
                    <a:pt x="2275" y="8609"/>
                    <a:pt x="2524" y="8577"/>
                    <a:pt x="2771" y="8577"/>
                  </a:cubicBezTo>
                  <a:close/>
                  <a:moveTo>
                    <a:pt x="746" y="11616"/>
                  </a:moveTo>
                  <a:cubicBezTo>
                    <a:pt x="763" y="11616"/>
                    <a:pt x="781" y="11634"/>
                    <a:pt x="781" y="11634"/>
                  </a:cubicBezTo>
                  <a:cubicBezTo>
                    <a:pt x="1632" y="12468"/>
                    <a:pt x="2519" y="13248"/>
                    <a:pt x="3459" y="13975"/>
                  </a:cubicBezTo>
                  <a:cubicBezTo>
                    <a:pt x="4275" y="14614"/>
                    <a:pt x="5074" y="15288"/>
                    <a:pt x="5889" y="15944"/>
                  </a:cubicBezTo>
                  <a:cubicBezTo>
                    <a:pt x="6971" y="16813"/>
                    <a:pt x="8107" y="17594"/>
                    <a:pt x="9366" y="18214"/>
                  </a:cubicBezTo>
                  <a:cubicBezTo>
                    <a:pt x="10076" y="18551"/>
                    <a:pt x="10820" y="18853"/>
                    <a:pt x="11601" y="19013"/>
                  </a:cubicBezTo>
                  <a:cubicBezTo>
                    <a:pt x="11654" y="19030"/>
                    <a:pt x="11707" y="19048"/>
                    <a:pt x="11778" y="19048"/>
                  </a:cubicBezTo>
                  <a:cubicBezTo>
                    <a:pt x="11832" y="19066"/>
                    <a:pt x="11902" y="19084"/>
                    <a:pt x="11956" y="19084"/>
                  </a:cubicBezTo>
                  <a:cubicBezTo>
                    <a:pt x="11956" y="19101"/>
                    <a:pt x="11956" y="19119"/>
                    <a:pt x="11956" y="19119"/>
                  </a:cubicBezTo>
                  <a:cubicBezTo>
                    <a:pt x="11778" y="19101"/>
                    <a:pt x="11583" y="19101"/>
                    <a:pt x="11406" y="19084"/>
                  </a:cubicBezTo>
                  <a:cubicBezTo>
                    <a:pt x="10661" y="18942"/>
                    <a:pt x="9916" y="18782"/>
                    <a:pt x="9224" y="18498"/>
                  </a:cubicBezTo>
                  <a:cubicBezTo>
                    <a:pt x="8603" y="18268"/>
                    <a:pt x="8036" y="17948"/>
                    <a:pt x="7468" y="17647"/>
                  </a:cubicBezTo>
                  <a:cubicBezTo>
                    <a:pt x="6297" y="16991"/>
                    <a:pt x="5162" y="16228"/>
                    <a:pt x="4080" y="15430"/>
                  </a:cubicBezTo>
                  <a:cubicBezTo>
                    <a:pt x="3229" y="14809"/>
                    <a:pt x="2377" y="14206"/>
                    <a:pt x="1526" y="13603"/>
                  </a:cubicBezTo>
                  <a:cubicBezTo>
                    <a:pt x="1508" y="13567"/>
                    <a:pt x="1473" y="13550"/>
                    <a:pt x="1420" y="13550"/>
                  </a:cubicBezTo>
                  <a:cubicBezTo>
                    <a:pt x="1508" y="13620"/>
                    <a:pt x="1579" y="13691"/>
                    <a:pt x="1668" y="13745"/>
                  </a:cubicBezTo>
                  <a:cubicBezTo>
                    <a:pt x="3016" y="14773"/>
                    <a:pt x="4382" y="15784"/>
                    <a:pt x="5783" y="16725"/>
                  </a:cubicBezTo>
                  <a:cubicBezTo>
                    <a:pt x="6617" y="17274"/>
                    <a:pt x="7486" y="17771"/>
                    <a:pt x="8373" y="18214"/>
                  </a:cubicBezTo>
                  <a:cubicBezTo>
                    <a:pt x="9153" y="18622"/>
                    <a:pt x="9969" y="18888"/>
                    <a:pt x="10820" y="19048"/>
                  </a:cubicBezTo>
                  <a:cubicBezTo>
                    <a:pt x="11122" y="19119"/>
                    <a:pt x="11424" y="19190"/>
                    <a:pt x="11743" y="19190"/>
                  </a:cubicBezTo>
                  <a:cubicBezTo>
                    <a:pt x="11814" y="19194"/>
                    <a:pt x="11885" y="19196"/>
                    <a:pt x="11956" y="19196"/>
                  </a:cubicBezTo>
                  <a:cubicBezTo>
                    <a:pt x="12187" y="19196"/>
                    <a:pt x="12417" y="19173"/>
                    <a:pt x="12647" y="19119"/>
                  </a:cubicBezTo>
                  <a:cubicBezTo>
                    <a:pt x="12789" y="19084"/>
                    <a:pt x="12931" y="19066"/>
                    <a:pt x="13109" y="19030"/>
                  </a:cubicBezTo>
                  <a:lnTo>
                    <a:pt x="13109" y="19030"/>
                  </a:lnTo>
                  <a:cubicBezTo>
                    <a:pt x="13055" y="19066"/>
                    <a:pt x="13020" y="19101"/>
                    <a:pt x="12984" y="19119"/>
                  </a:cubicBezTo>
                  <a:cubicBezTo>
                    <a:pt x="12488" y="19438"/>
                    <a:pt x="11956" y="19598"/>
                    <a:pt x="11353" y="19616"/>
                  </a:cubicBezTo>
                  <a:cubicBezTo>
                    <a:pt x="11321" y="19616"/>
                    <a:pt x="11289" y="19617"/>
                    <a:pt x="11257" y="19617"/>
                  </a:cubicBezTo>
                  <a:cubicBezTo>
                    <a:pt x="10334" y="19617"/>
                    <a:pt x="9462" y="19369"/>
                    <a:pt x="8657" y="18906"/>
                  </a:cubicBezTo>
                  <a:cubicBezTo>
                    <a:pt x="8053" y="18569"/>
                    <a:pt x="7468" y="18214"/>
                    <a:pt x="6883" y="17842"/>
                  </a:cubicBezTo>
                  <a:cubicBezTo>
                    <a:pt x="5819" y="17150"/>
                    <a:pt x="4719" y="16476"/>
                    <a:pt x="3601" y="15873"/>
                  </a:cubicBezTo>
                  <a:cubicBezTo>
                    <a:pt x="3211" y="15643"/>
                    <a:pt x="2821" y="15412"/>
                    <a:pt x="2448" y="15128"/>
                  </a:cubicBezTo>
                  <a:cubicBezTo>
                    <a:pt x="2040" y="14827"/>
                    <a:pt x="1632" y="14525"/>
                    <a:pt x="1225" y="14206"/>
                  </a:cubicBezTo>
                  <a:cubicBezTo>
                    <a:pt x="888" y="13957"/>
                    <a:pt x="639" y="13620"/>
                    <a:pt x="444" y="13248"/>
                  </a:cubicBezTo>
                  <a:cubicBezTo>
                    <a:pt x="231" y="12858"/>
                    <a:pt x="249" y="12468"/>
                    <a:pt x="409" y="12077"/>
                  </a:cubicBezTo>
                  <a:cubicBezTo>
                    <a:pt x="426" y="11989"/>
                    <a:pt x="497" y="11918"/>
                    <a:pt x="551" y="11864"/>
                  </a:cubicBezTo>
                  <a:cubicBezTo>
                    <a:pt x="604" y="11776"/>
                    <a:pt x="675" y="11705"/>
                    <a:pt x="746" y="11616"/>
                  </a:cubicBezTo>
                  <a:close/>
                  <a:moveTo>
                    <a:pt x="11157" y="0"/>
                  </a:moveTo>
                  <a:cubicBezTo>
                    <a:pt x="11063" y="0"/>
                    <a:pt x="10968" y="6"/>
                    <a:pt x="10874" y="16"/>
                  </a:cubicBezTo>
                  <a:cubicBezTo>
                    <a:pt x="10608" y="51"/>
                    <a:pt x="10377" y="193"/>
                    <a:pt x="10146" y="335"/>
                  </a:cubicBezTo>
                  <a:cubicBezTo>
                    <a:pt x="9880" y="513"/>
                    <a:pt x="9721" y="761"/>
                    <a:pt x="9721" y="1098"/>
                  </a:cubicBezTo>
                  <a:cubicBezTo>
                    <a:pt x="9721" y="1151"/>
                    <a:pt x="9703" y="1187"/>
                    <a:pt x="9703" y="1240"/>
                  </a:cubicBezTo>
                  <a:cubicBezTo>
                    <a:pt x="9650" y="1240"/>
                    <a:pt x="9597" y="1240"/>
                    <a:pt x="9561" y="1222"/>
                  </a:cubicBezTo>
                  <a:cubicBezTo>
                    <a:pt x="9405" y="1193"/>
                    <a:pt x="9243" y="1180"/>
                    <a:pt x="9082" y="1180"/>
                  </a:cubicBezTo>
                  <a:cubicBezTo>
                    <a:pt x="8951" y="1180"/>
                    <a:pt x="8820" y="1188"/>
                    <a:pt x="8692" y="1204"/>
                  </a:cubicBezTo>
                  <a:cubicBezTo>
                    <a:pt x="8497" y="1240"/>
                    <a:pt x="8320" y="1275"/>
                    <a:pt x="8178" y="1417"/>
                  </a:cubicBezTo>
                  <a:cubicBezTo>
                    <a:pt x="7965" y="1665"/>
                    <a:pt x="7858" y="1949"/>
                    <a:pt x="7912" y="2269"/>
                  </a:cubicBezTo>
                  <a:cubicBezTo>
                    <a:pt x="7929" y="2322"/>
                    <a:pt x="7929" y="2393"/>
                    <a:pt x="7947" y="2446"/>
                  </a:cubicBezTo>
                  <a:cubicBezTo>
                    <a:pt x="7876" y="2410"/>
                    <a:pt x="7841" y="2375"/>
                    <a:pt x="7805" y="2339"/>
                  </a:cubicBezTo>
                  <a:cubicBezTo>
                    <a:pt x="7663" y="2180"/>
                    <a:pt x="7504" y="2020"/>
                    <a:pt x="7344" y="1878"/>
                  </a:cubicBezTo>
                  <a:cubicBezTo>
                    <a:pt x="7011" y="1562"/>
                    <a:pt x="6600" y="1433"/>
                    <a:pt x="6155" y="1433"/>
                  </a:cubicBezTo>
                  <a:cubicBezTo>
                    <a:pt x="6126" y="1433"/>
                    <a:pt x="6096" y="1434"/>
                    <a:pt x="6067" y="1435"/>
                  </a:cubicBezTo>
                  <a:cubicBezTo>
                    <a:pt x="5623" y="1453"/>
                    <a:pt x="5215" y="1577"/>
                    <a:pt x="4843" y="1843"/>
                  </a:cubicBezTo>
                  <a:cubicBezTo>
                    <a:pt x="4346" y="2215"/>
                    <a:pt x="3974" y="2676"/>
                    <a:pt x="3761" y="3262"/>
                  </a:cubicBezTo>
                  <a:cubicBezTo>
                    <a:pt x="3601" y="3688"/>
                    <a:pt x="3530" y="4131"/>
                    <a:pt x="3530" y="4574"/>
                  </a:cubicBezTo>
                  <a:cubicBezTo>
                    <a:pt x="3530" y="4628"/>
                    <a:pt x="3530" y="4681"/>
                    <a:pt x="3530" y="4752"/>
                  </a:cubicBezTo>
                  <a:cubicBezTo>
                    <a:pt x="3459" y="4734"/>
                    <a:pt x="3389" y="4734"/>
                    <a:pt x="3335" y="4716"/>
                  </a:cubicBezTo>
                  <a:cubicBezTo>
                    <a:pt x="3054" y="4642"/>
                    <a:pt x="2774" y="4605"/>
                    <a:pt x="2493" y="4605"/>
                  </a:cubicBezTo>
                  <a:cubicBezTo>
                    <a:pt x="2437" y="4605"/>
                    <a:pt x="2380" y="4607"/>
                    <a:pt x="2324" y="4610"/>
                  </a:cubicBezTo>
                  <a:cubicBezTo>
                    <a:pt x="1792" y="4645"/>
                    <a:pt x="1331" y="4858"/>
                    <a:pt x="976" y="5231"/>
                  </a:cubicBezTo>
                  <a:cubicBezTo>
                    <a:pt x="621" y="5585"/>
                    <a:pt x="497" y="6029"/>
                    <a:pt x="586" y="6526"/>
                  </a:cubicBezTo>
                  <a:cubicBezTo>
                    <a:pt x="639" y="6809"/>
                    <a:pt x="763" y="7058"/>
                    <a:pt x="905" y="7306"/>
                  </a:cubicBezTo>
                  <a:cubicBezTo>
                    <a:pt x="923" y="7341"/>
                    <a:pt x="941" y="7377"/>
                    <a:pt x="976" y="7430"/>
                  </a:cubicBezTo>
                  <a:cubicBezTo>
                    <a:pt x="923" y="7448"/>
                    <a:pt x="870" y="7466"/>
                    <a:pt x="834" y="7483"/>
                  </a:cubicBezTo>
                  <a:cubicBezTo>
                    <a:pt x="621" y="7590"/>
                    <a:pt x="426" y="7732"/>
                    <a:pt x="320" y="7945"/>
                  </a:cubicBezTo>
                  <a:cubicBezTo>
                    <a:pt x="107" y="8299"/>
                    <a:pt x="1" y="8689"/>
                    <a:pt x="18" y="9115"/>
                  </a:cubicBezTo>
                  <a:cubicBezTo>
                    <a:pt x="36" y="9364"/>
                    <a:pt x="125" y="9612"/>
                    <a:pt x="267" y="9825"/>
                  </a:cubicBezTo>
                  <a:cubicBezTo>
                    <a:pt x="320" y="9896"/>
                    <a:pt x="373" y="9967"/>
                    <a:pt x="426" y="10055"/>
                  </a:cubicBezTo>
                  <a:cubicBezTo>
                    <a:pt x="409" y="10144"/>
                    <a:pt x="391" y="10215"/>
                    <a:pt x="391" y="10304"/>
                  </a:cubicBezTo>
                  <a:cubicBezTo>
                    <a:pt x="355" y="10694"/>
                    <a:pt x="355" y="11066"/>
                    <a:pt x="497" y="11439"/>
                  </a:cubicBezTo>
                  <a:cubicBezTo>
                    <a:pt x="533" y="11545"/>
                    <a:pt x="515" y="11616"/>
                    <a:pt x="426" y="11687"/>
                  </a:cubicBezTo>
                  <a:cubicBezTo>
                    <a:pt x="320" y="11776"/>
                    <a:pt x="249" y="11882"/>
                    <a:pt x="196" y="12006"/>
                  </a:cubicBezTo>
                  <a:cubicBezTo>
                    <a:pt x="36" y="12485"/>
                    <a:pt x="36" y="12929"/>
                    <a:pt x="267" y="13372"/>
                  </a:cubicBezTo>
                  <a:cubicBezTo>
                    <a:pt x="480" y="13745"/>
                    <a:pt x="728" y="14082"/>
                    <a:pt x="1065" y="14348"/>
                  </a:cubicBezTo>
                  <a:cubicBezTo>
                    <a:pt x="1260" y="14507"/>
                    <a:pt x="1455" y="14649"/>
                    <a:pt x="1650" y="14809"/>
                  </a:cubicBezTo>
                  <a:cubicBezTo>
                    <a:pt x="2200" y="15217"/>
                    <a:pt x="2750" y="15625"/>
                    <a:pt x="3353" y="15962"/>
                  </a:cubicBezTo>
                  <a:cubicBezTo>
                    <a:pt x="4595" y="16636"/>
                    <a:pt x="5783" y="17381"/>
                    <a:pt x="6971" y="18126"/>
                  </a:cubicBezTo>
                  <a:cubicBezTo>
                    <a:pt x="7521" y="18481"/>
                    <a:pt x="8089" y="18818"/>
                    <a:pt x="8657" y="19137"/>
                  </a:cubicBezTo>
                  <a:cubicBezTo>
                    <a:pt x="9476" y="19625"/>
                    <a:pt x="10351" y="19820"/>
                    <a:pt x="11270" y="19820"/>
                  </a:cubicBezTo>
                  <a:cubicBezTo>
                    <a:pt x="11386" y="19820"/>
                    <a:pt x="11502" y="19817"/>
                    <a:pt x="11619" y="19811"/>
                  </a:cubicBezTo>
                  <a:cubicBezTo>
                    <a:pt x="12062" y="19775"/>
                    <a:pt x="12452" y="19651"/>
                    <a:pt x="12825" y="19456"/>
                  </a:cubicBezTo>
                  <a:cubicBezTo>
                    <a:pt x="13233" y="19243"/>
                    <a:pt x="13570" y="18959"/>
                    <a:pt x="13907" y="18658"/>
                  </a:cubicBezTo>
                  <a:cubicBezTo>
                    <a:pt x="14066" y="18498"/>
                    <a:pt x="14262" y="18410"/>
                    <a:pt x="14474" y="18374"/>
                  </a:cubicBezTo>
                  <a:cubicBezTo>
                    <a:pt x="14546" y="18367"/>
                    <a:pt x="14616" y="18364"/>
                    <a:pt x="14686" y="18364"/>
                  </a:cubicBezTo>
                  <a:cubicBezTo>
                    <a:pt x="15153" y="18364"/>
                    <a:pt x="15581" y="18513"/>
                    <a:pt x="15982" y="18729"/>
                  </a:cubicBezTo>
                  <a:lnTo>
                    <a:pt x="16000" y="18729"/>
                  </a:lnTo>
                  <a:cubicBezTo>
                    <a:pt x="16337" y="18977"/>
                    <a:pt x="16656" y="19208"/>
                    <a:pt x="16922" y="19509"/>
                  </a:cubicBezTo>
                  <a:cubicBezTo>
                    <a:pt x="16993" y="19598"/>
                    <a:pt x="17082" y="19687"/>
                    <a:pt x="17153" y="19775"/>
                  </a:cubicBezTo>
                  <a:cubicBezTo>
                    <a:pt x="19228" y="22010"/>
                    <a:pt x="21090" y="24405"/>
                    <a:pt x="22811" y="26906"/>
                  </a:cubicBezTo>
                  <a:cubicBezTo>
                    <a:pt x="25578" y="30932"/>
                    <a:pt x="27955" y="35171"/>
                    <a:pt x="29853" y="39677"/>
                  </a:cubicBezTo>
                  <a:cubicBezTo>
                    <a:pt x="30935" y="42213"/>
                    <a:pt x="31839" y="44803"/>
                    <a:pt x="32478" y="47481"/>
                  </a:cubicBezTo>
                  <a:cubicBezTo>
                    <a:pt x="32638" y="48191"/>
                    <a:pt x="32815" y="48900"/>
                    <a:pt x="32904" y="49627"/>
                  </a:cubicBezTo>
                  <a:cubicBezTo>
                    <a:pt x="32957" y="50124"/>
                    <a:pt x="33045" y="50638"/>
                    <a:pt x="33116" y="51153"/>
                  </a:cubicBezTo>
                  <a:cubicBezTo>
                    <a:pt x="33170" y="51490"/>
                    <a:pt x="33205" y="51827"/>
                    <a:pt x="33223" y="52182"/>
                  </a:cubicBezTo>
                  <a:cubicBezTo>
                    <a:pt x="33276" y="53281"/>
                    <a:pt x="33294" y="54399"/>
                    <a:pt x="33347" y="55499"/>
                  </a:cubicBezTo>
                  <a:cubicBezTo>
                    <a:pt x="33365" y="55871"/>
                    <a:pt x="33400" y="56243"/>
                    <a:pt x="33471" y="56616"/>
                  </a:cubicBezTo>
                  <a:cubicBezTo>
                    <a:pt x="33595" y="57308"/>
                    <a:pt x="33737" y="57982"/>
                    <a:pt x="33879" y="58673"/>
                  </a:cubicBezTo>
                  <a:cubicBezTo>
                    <a:pt x="34074" y="59596"/>
                    <a:pt x="34287" y="60518"/>
                    <a:pt x="34464" y="61458"/>
                  </a:cubicBezTo>
                  <a:cubicBezTo>
                    <a:pt x="34660" y="62487"/>
                    <a:pt x="34766" y="63534"/>
                    <a:pt x="34748" y="64598"/>
                  </a:cubicBezTo>
                  <a:cubicBezTo>
                    <a:pt x="34731" y="65431"/>
                    <a:pt x="34695" y="66283"/>
                    <a:pt x="34677" y="67117"/>
                  </a:cubicBezTo>
                  <a:cubicBezTo>
                    <a:pt x="34677" y="67170"/>
                    <a:pt x="34660" y="67241"/>
                    <a:pt x="34677" y="67294"/>
                  </a:cubicBezTo>
                  <a:cubicBezTo>
                    <a:pt x="34691" y="67363"/>
                    <a:pt x="34715" y="67389"/>
                    <a:pt x="34784" y="67389"/>
                  </a:cubicBezTo>
                  <a:cubicBezTo>
                    <a:pt x="34803" y="67389"/>
                    <a:pt x="34827" y="67387"/>
                    <a:pt x="34855" y="67383"/>
                  </a:cubicBezTo>
                  <a:cubicBezTo>
                    <a:pt x="34855" y="67329"/>
                    <a:pt x="34872" y="67276"/>
                    <a:pt x="34872" y="67223"/>
                  </a:cubicBezTo>
                  <a:cubicBezTo>
                    <a:pt x="34908" y="66691"/>
                    <a:pt x="34926" y="66176"/>
                    <a:pt x="34943" y="65644"/>
                  </a:cubicBezTo>
                  <a:cubicBezTo>
                    <a:pt x="35014" y="64030"/>
                    <a:pt x="34908" y="62416"/>
                    <a:pt x="34571" y="60820"/>
                  </a:cubicBezTo>
                  <a:cubicBezTo>
                    <a:pt x="34323" y="59614"/>
                    <a:pt x="34057" y="58425"/>
                    <a:pt x="33808" y="57237"/>
                  </a:cubicBezTo>
                  <a:cubicBezTo>
                    <a:pt x="33702" y="56776"/>
                    <a:pt x="33595" y="56314"/>
                    <a:pt x="33578" y="55853"/>
                  </a:cubicBezTo>
                  <a:cubicBezTo>
                    <a:pt x="33542" y="54966"/>
                    <a:pt x="33507" y="54080"/>
                    <a:pt x="33471" y="53210"/>
                  </a:cubicBezTo>
                  <a:cubicBezTo>
                    <a:pt x="33436" y="52572"/>
                    <a:pt x="33436" y="51933"/>
                    <a:pt x="33329" y="51295"/>
                  </a:cubicBezTo>
                  <a:cubicBezTo>
                    <a:pt x="33258" y="50816"/>
                    <a:pt x="33223" y="50355"/>
                    <a:pt x="33152" y="49876"/>
                  </a:cubicBezTo>
                  <a:cubicBezTo>
                    <a:pt x="32957" y="48616"/>
                    <a:pt x="32673" y="47375"/>
                    <a:pt x="32336" y="46151"/>
                  </a:cubicBezTo>
                  <a:cubicBezTo>
                    <a:pt x="31662" y="43650"/>
                    <a:pt x="30757" y="41220"/>
                    <a:pt x="29729" y="38843"/>
                  </a:cubicBezTo>
                  <a:cubicBezTo>
                    <a:pt x="28185" y="35349"/>
                    <a:pt x="26376" y="31996"/>
                    <a:pt x="24319" y="28786"/>
                  </a:cubicBezTo>
                  <a:cubicBezTo>
                    <a:pt x="22439" y="25877"/>
                    <a:pt x="20399" y="23128"/>
                    <a:pt x="18111" y="20538"/>
                  </a:cubicBezTo>
                  <a:cubicBezTo>
                    <a:pt x="17685" y="20059"/>
                    <a:pt x="17259" y="19598"/>
                    <a:pt x="16851" y="19137"/>
                  </a:cubicBezTo>
                  <a:cubicBezTo>
                    <a:pt x="16603" y="18853"/>
                    <a:pt x="16390" y="18551"/>
                    <a:pt x="16248" y="18197"/>
                  </a:cubicBezTo>
                  <a:cubicBezTo>
                    <a:pt x="16124" y="17895"/>
                    <a:pt x="16124" y="17576"/>
                    <a:pt x="16301" y="17274"/>
                  </a:cubicBezTo>
                  <a:cubicBezTo>
                    <a:pt x="16426" y="17044"/>
                    <a:pt x="16603" y="16849"/>
                    <a:pt x="16798" y="16671"/>
                  </a:cubicBezTo>
                  <a:cubicBezTo>
                    <a:pt x="17011" y="16512"/>
                    <a:pt x="17206" y="16334"/>
                    <a:pt x="17401" y="16139"/>
                  </a:cubicBezTo>
                  <a:cubicBezTo>
                    <a:pt x="17791" y="15731"/>
                    <a:pt x="18128" y="15252"/>
                    <a:pt x="18430" y="14756"/>
                  </a:cubicBezTo>
                  <a:cubicBezTo>
                    <a:pt x="18785" y="14153"/>
                    <a:pt x="19015" y="13496"/>
                    <a:pt x="19068" y="12787"/>
                  </a:cubicBezTo>
                  <a:cubicBezTo>
                    <a:pt x="19104" y="12166"/>
                    <a:pt x="19104" y="11527"/>
                    <a:pt x="19051" y="10889"/>
                  </a:cubicBezTo>
                  <a:cubicBezTo>
                    <a:pt x="19015" y="10162"/>
                    <a:pt x="18891" y="9417"/>
                    <a:pt x="18802" y="8689"/>
                  </a:cubicBezTo>
                  <a:cubicBezTo>
                    <a:pt x="18643" y="7483"/>
                    <a:pt x="18483" y="6295"/>
                    <a:pt x="18323" y="5089"/>
                  </a:cubicBezTo>
                  <a:cubicBezTo>
                    <a:pt x="18270" y="4699"/>
                    <a:pt x="18235" y="4308"/>
                    <a:pt x="18164" y="3918"/>
                  </a:cubicBezTo>
                  <a:cubicBezTo>
                    <a:pt x="18093" y="3439"/>
                    <a:pt x="17880" y="3049"/>
                    <a:pt x="17490" y="2730"/>
                  </a:cubicBezTo>
                  <a:cubicBezTo>
                    <a:pt x="17454" y="2712"/>
                    <a:pt x="17437" y="2676"/>
                    <a:pt x="17401" y="2641"/>
                  </a:cubicBezTo>
                  <a:cubicBezTo>
                    <a:pt x="16975" y="2304"/>
                    <a:pt x="16567" y="1932"/>
                    <a:pt x="16177" y="1559"/>
                  </a:cubicBezTo>
                  <a:cubicBezTo>
                    <a:pt x="15964" y="1346"/>
                    <a:pt x="15734" y="1169"/>
                    <a:pt x="15468" y="1045"/>
                  </a:cubicBezTo>
                  <a:cubicBezTo>
                    <a:pt x="15257" y="934"/>
                    <a:pt x="15039" y="878"/>
                    <a:pt x="14815" y="878"/>
                  </a:cubicBezTo>
                  <a:cubicBezTo>
                    <a:pt x="14680" y="878"/>
                    <a:pt x="14543" y="898"/>
                    <a:pt x="14403" y="938"/>
                  </a:cubicBezTo>
                  <a:cubicBezTo>
                    <a:pt x="14368" y="956"/>
                    <a:pt x="14332" y="956"/>
                    <a:pt x="14297" y="974"/>
                  </a:cubicBezTo>
                  <a:cubicBezTo>
                    <a:pt x="14279" y="938"/>
                    <a:pt x="14262" y="920"/>
                    <a:pt x="14262" y="885"/>
                  </a:cubicBezTo>
                  <a:cubicBezTo>
                    <a:pt x="14120" y="619"/>
                    <a:pt x="13889" y="442"/>
                    <a:pt x="13623" y="353"/>
                  </a:cubicBezTo>
                  <a:cubicBezTo>
                    <a:pt x="13413" y="271"/>
                    <a:pt x="13196" y="228"/>
                    <a:pt x="12976" y="228"/>
                  </a:cubicBezTo>
                  <a:cubicBezTo>
                    <a:pt x="12861" y="228"/>
                    <a:pt x="12745" y="240"/>
                    <a:pt x="12630" y="264"/>
                  </a:cubicBezTo>
                  <a:cubicBezTo>
                    <a:pt x="12544" y="283"/>
                    <a:pt x="12462" y="292"/>
                    <a:pt x="12384" y="292"/>
                  </a:cubicBezTo>
                  <a:cubicBezTo>
                    <a:pt x="12234" y="292"/>
                    <a:pt x="12095" y="257"/>
                    <a:pt x="11956" y="176"/>
                  </a:cubicBezTo>
                  <a:cubicBezTo>
                    <a:pt x="11920" y="158"/>
                    <a:pt x="11885" y="158"/>
                    <a:pt x="11849" y="140"/>
                  </a:cubicBezTo>
                  <a:cubicBezTo>
                    <a:pt x="11632" y="38"/>
                    <a:pt x="11397" y="0"/>
                    <a:pt x="11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312" name="Shape 312"/>
        <p:cNvGrpSpPr/>
        <p:nvPr/>
      </p:nvGrpSpPr>
      <p:grpSpPr>
        <a:xfrm>
          <a:off x="0" y="0"/>
          <a:ext cx="0" cy="0"/>
          <a:chOff x="0" y="0"/>
          <a:chExt cx="0" cy="0"/>
        </a:xfrm>
      </p:grpSpPr>
      <p:sp>
        <p:nvSpPr>
          <p:cNvPr id="313" name="Google Shape;313;p30"/>
          <p:cNvSpPr txBox="1"/>
          <p:nvPr>
            <p:ph type="title"/>
          </p:nvPr>
        </p:nvSpPr>
        <p:spPr>
          <a:xfrm>
            <a:off x="4356994" y="537000"/>
            <a:ext cx="3852300" cy="1011000"/>
          </a:xfrm>
          <a:prstGeom prst="rect">
            <a:avLst/>
          </a:prstGeom>
        </p:spPr>
        <p:txBody>
          <a:bodyPr anchorCtr="0" anchor="ctr" bIns="91425" lIns="91425" spcFirstLastPara="1" rIns="91425" wrap="square" tIns="91425">
            <a:normAutofit/>
          </a:bodyPr>
          <a:lstStyle>
            <a:lvl1pPr lvl="0" rtl="0" algn="r">
              <a:spcBef>
                <a:spcPts val="0"/>
              </a:spcBef>
              <a:spcAft>
                <a:spcPts val="0"/>
              </a:spcAft>
              <a:buNone/>
              <a:defRPr sz="5500"/>
            </a:lvl1pPr>
            <a:lvl2pPr lvl="1" rtl="0">
              <a:spcBef>
                <a:spcPts val="0"/>
              </a:spcBef>
              <a:spcAft>
                <a:spcPts val="0"/>
              </a:spcAft>
              <a:buNone/>
              <a:defRPr sz="5500"/>
            </a:lvl2pPr>
            <a:lvl3pPr lvl="2" rtl="0">
              <a:spcBef>
                <a:spcPts val="0"/>
              </a:spcBef>
              <a:spcAft>
                <a:spcPts val="0"/>
              </a:spcAft>
              <a:buNone/>
              <a:defRPr sz="5500"/>
            </a:lvl3pPr>
            <a:lvl4pPr lvl="3" rtl="0">
              <a:spcBef>
                <a:spcPts val="0"/>
              </a:spcBef>
              <a:spcAft>
                <a:spcPts val="0"/>
              </a:spcAft>
              <a:buNone/>
              <a:defRPr sz="5500"/>
            </a:lvl4pPr>
            <a:lvl5pPr lvl="4" rtl="0">
              <a:spcBef>
                <a:spcPts val="0"/>
              </a:spcBef>
              <a:spcAft>
                <a:spcPts val="0"/>
              </a:spcAft>
              <a:buNone/>
              <a:defRPr sz="5500"/>
            </a:lvl5pPr>
            <a:lvl6pPr lvl="5" rtl="0">
              <a:spcBef>
                <a:spcPts val="0"/>
              </a:spcBef>
              <a:spcAft>
                <a:spcPts val="0"/>
              </a:spcAft>
              <a:buNone/>
              <a:defRPr sz="5500"/>
            </a:lvl6pPr>
            <a:lvl7pPr lvl="6" rtl="0">
              <a:spcBef>
                <a:spcPts val="0"/>
              </a:spcBef>
              <a:spcAft>
                <a:spcPts val="0"/>
              </a:spcAft>
              <a:buNone/>
              <a:defRPr sz="5500"/>
            </a:lvl7pPr>
            <a:lvl8pPr lvl="7" rtl="0">
              <a:spcBef>
                <a:spcPts val="0"/>
              </a:spcBef>
              <a:spcAft>
                <a:spcPts val="0"/>
              </a:spcAft>
              <a:buNone/>
              <a:defRPr sz="5500"/>
            </a:lvl8pPr>
            <a:lvl9pPr lvl="8" rtl="0">
              <a:spcBef>
                <a:spcPts val="0"/>
              </a:spcBef>
              <a:spcAft>
                <a:spcPts val="0"/>
              </a:spcAft>
              <a:buNone/>
              <a:defRPr sz="5500"/>
            </a:lvl9pPr>
          </a:lstStyle>
          <a:p/>
        </p:txBody>
      </p:sp>
      <p:sp>
        <p:nvSpPr>
          <p:cNvPr id="314" name="Google Shape;314;p30"/>
          <p:cNvSpPr txBox="1"/>
          <p:nvPr/>
        </p:nvSpPr>
        <p:spPr>
          <a:xfrm>
            <a:off x="4859250" y="3567475"/>
            <a:ext cx="3423900" cy="587700"/>
          </a:xfrm>
          <a:prstGeom prst="rect">
            <a:avLst/>
          </a:prstGeom>
          <a:noFill/>
          <a:ln>
            <a:noFill/>
          </a:ln>
        </p:spPr>
        <p:txBody>
          <a:bodyPr anchorCtr="0" anchor="t" bIns="0" lIns="91425" spcFirstLastPara="1" rIns="91425" wrap="square" tIns="72000">
            <a:noAutofit/>
          </a:bodyPr>
          <a:lstStyle/>
          <a:p>
            <a:pPr indent="0" lvl="0" marL="0" marR="0" rtl="0" algn="r">
              <a:spcBef>
                <a:spcPts val="300"/>
              </a:spcBef>
              <a:spcAft>
                <a:spcPts val="0"/>
              </a:spcAft>
              <a:buNone/>
            </a:pPr>
            <a:r>
              <a:rPr lang="zh-CN" sz="1100">
                <a:solidFill>
                  <a:schemeClr val="dk2"/>
                </a:solidFill>
                <a:latin typeface="Raleway"/>
                <a:ea typeface="Raleway"/>
                <a:cs typeface="Raleway"/>
                <a:sym typeface="Raleway"/>
              </a:rPr>
              <a:t>CREDITS: This presentation template was created by</a:t>
            </a:r>
            <a:r>
              <a:rPr lang="zh-CN" sz="1100">
                <a:solidFill>
                  <a:schemeClr val="lt1"/>
                </a:solidFill>
                <a:latin typeface="Raleway"/>
                <a:ea typeface="Raleway"/>
                <a:cs typeface="Raleway"/>
                <a:sym typeface="Raleway"/>
              </a:rPr>
              <a:t> </a:t>
            </a:r>
            <a:r>
              <a:rPr b="1" lang="zh-CN" sz="1100">
                <a:solidFill>
                  <a:schemeClr val="hlink"/>
                </a:solidFill>
                <a:uFill>
                  <a:noFill/>
                </a:uFill>
                <a:latin typeface="Raleway"/>
                <a:ea typeface="Raleway"/>
                <a:cs typeface="Raleway"/>
                <a:sym typeface="Raleway"/>
                <a:hlinkClick r:id="rId2"/>
              </a:rPr>
              <a:t>Slidesgo</a:t>
            </a:r>
            <a:r>
              <a:rPr lang="zh-CN" sz="1100">
                <a:solidFill>
                  <a:schemeClr val="dk2"/>
                </a:solidFill>
                <a:latin typeface="Raleway"/>
                <a:ea typeface="Raleway"/>
                <a:cs typeface="Raleway"/>
                <a:sym typeface="Raleway"/>
              </a:rPr>
              <a:t>, including icons by</a:t>
            </a:r>
            <a:r>
              <a:rPr lang="zh-CN" sz="1100">
                <a:solidFill>
                  <a:schemeClr val="lt1"/>
                </a:solidFill>
                <a:latin typeface="Raleway"/>
                <a:ea typeface="Raleway"/>
                <a:cs typeface="Raleway"/>
                <a:sym typeface="Raleway"/>
              </a:rPr>
              <a:t> </a:t>
            </a:r>
            <a:r>
              <a:rPr b="1" lang="zh-CN" sz="1100">
                <a:solidFill>
                  <a:schemeClr val="hlink"/>
                </a:solidFill>
                <a:uFill>
                  <a:noFill/>
                </a:uFill>
                <a:latin typeface="Raleway"/>
                <a:ea typeface="Raleway"/>
                <a:cs typeface="Raleway"/>
                <a:sym typeface="Raleway"/>
                <a:hlinkClick r:id="rId3"/>
              </a:rPr>
              <a:t>Flaticon</a:t>
            </a:r>
            <a:r>
              <a:rPr lang="zh-CN" sz="1100">
                <a:solidFill>
                  <a:schemeClr val="dk2"/>
                </a:solidFill>
                <a:latin typeface="Raleway"/>
                <a:ea typeface="Raleway"/>
                <a:cs typeface="Raleway"/>
                <a:sym typeface="Raleway"/>
              </a:rPr>
              <a:t>, and infographics &amp; images by</a:t>
            </a:r>
            <a:r>
              <a:rPr lang="zh-CN" sz="1100">
                <a:solidFill>
                  <a:schemeClr val="lt1"/>
                </a:solidFill>
                <a:latin typeface="Raleway"/>
                <a:ea typeface="Raleway"/>
                <a:cs typeface="Raleway"/>
                <a:sym typeface="Raleway"/>
              </a:rPr>
              <a:t> </a:t>
            </a:r>
            <a:r>
              <a:rPr b="1" lang="zh-CN" sz="1100">
                <a:solidFill>
                  <a:schemeClr val="hlink"/>
                </a:solidFill>
                <a:uFill>
                  <a:noFill/>
                </a:uFill>
                <a:latin typeface="Raleway"/>
                <a:ea typeface="Raleway"/>
                <a:cs typeface="Raleway"/>
                <a:sym typeface="Raleway"/>
                <a:hlinkClick r:id="rId4"/>
              </a:rPr>
              <a:t>Freepik</a:t>
            </a:r>
            <a:endParaRPr sz="1600">
              <a:solidFill>
                <a:schemeClr val="lt1"/>
              </a:solidFill>
              <a:latin typeface="Raleway"/>
              <a:ea typeface="Raleway"/>
              <a:cs typeface="Raleway"/>
              <a:sym typeface="Raleway"/>
            </a:endParaRPr>
          </a:p>
        </p:txBody>
      </p:sp>
      <p:sp>
        <p:nvSpPr>
          <p:cNvPr id="315" name="Google Shape;315;p30"/>
          <p:cNvSpPr txBox="1"/>
          <p:nvPr>
            <p:ph idx="1" type="subTitle"/>
          </p:nvPr>
        </p:nvSpPr>
        <p:spPr>
          <a:xfrm>
            <a:off x="4940699" y="1559135"/>
            <a:ext cx="3347100" cy="2631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None/>
              <a:defRPr>
                <a:latin typeface="Raleway"/>
                <a:ea typeface="Raleway"/>
                <a:cs typeface="Raleway"/>
                <a:sym typeface="Raleway"/>
              </a:defRPr>
            </a:lvl1pPr>
            <a:lvl2pPr lvl="1" rtl="0" algn="r">
              <a:lnSpc>
                <a:spcPct val="100000"/>
              </a:lnSpc>
              <a:spcBef>
                <a:spcPts val="0"/>
              </a:spcBef>
              <a:spcAft>
                <a:spcPts val="0"/>
              </a:spcAft>
              <a:buNone/>
              <a:defRPr>
                <a:solidFill>
                  <a:schemeClr val="lt2"/>
                </a:solidFill>
                <a:latin typeface="Raleway"/>
                <a:ea typeface="Raleway"/>
                <a:cs typeface="Raleway"/>
                <a:sym typeface="Raleway"/>
              </a:defRPr>
            </a:lvl2pPr>
            <a:lvl3pPr lvl="2" rtl="0" algn="r">
              <a:lnSpc>
                <a:spcPct val="100000"/>
              </a:lnSpc>
              <a:spcBef>
                <a:spcPts val="0"/>
              </a:spcBef>
              <a:spcAft>
                <a:spcPts val="0"/>
              </a:spcAft>
              <a:buNone/>
              <a:defRPr>
                <a:solidFill>
                  <a:schemeClr val="lt2"/>
                </a:solidFill>
                <a:latin typeface="Raleway"/>
                <a:ea typeface="Raleway"/>
                <a:cs typeface="Raleway"/>
                <a:sym typeface="Raleway"/>
              </a:defRPr>
            </a:lvl3pPr>
            <a:lvl4pPr lvl="3" rtl="0" algn="r">
              <a:lnSpc>
                <a:spcPct val="100000"/>
              </a:lnSpc>
              <a:spcBef>
                <a:spcPts val="0"/>
              </a:spcBef>
              <a:spcAft>
                <a:spcPts val="0"/>
              </a:spcAft>
              <a:buNone/>
              <a:defRPr>
                <a:solidFill>
                  <a:schemeClr val="lt2"/>
                </a:solidFill>
                <a:latin typeface="Raleway"/>
                <a:ea typeface="Raleway"/>
                <a:cs typeface="Raleway"/>
                <a:sym typeface="Raleway"/>
              </a:defRPr>
            </a:lvl4pPr>
            <a:lvl5pPr lvl="4" rtl="0" algn="r">
              <a:lnSpc>
                <a:spcPct val="100000"/>
              </a:lnSpc>
              <a:spcBef>
                <a:spcPts val="0"/>
              </a:spcBef>
              <a:spcAft>
                <a:spcPts val="0"/>
              </a:spcAft>
              <a:buNone/>
              <a:defRPr>
                <a:solidFill>
                  <a:schemeClr val="lt2"/>
                </a:solidFill>
                <a:latin typeface="Raleway"/>
                <a:ea typeface="Raleway"/>
                <a:cs typeface="Raleway"/>
                <a:sym typeface="Raleway"/>
              </a:defRPr>
            </a:lvl5pPr>
            <a:lvl6pPr lvl="5" rtl="0" algn="r">
              <a:lnSpc>
                <a:spcPct val="100000"/>
              </a:lnSpc>
              <a:spcBef>
                <a:spcPts val="0"/>
              </a:spcBef>
              <a:spcAft>
                <a:spcPts val="0"/>
              </a:spcAft>
              <a:buNone/>
              <a:defRPr>
                <a:solidFill>
                  <a:schemeClr val="lt2"/>
                </a:solidFill>
                <a:latin typeface="Raleway"/>
                <a:ea typeface="Raleway"/>
                <a:cs typeface="Raleway"/>
                <a:sym typeface="Raleway"/>
              </a:defRPr>
            </a:lvl6pPr>
            <a:lvl7pPr lvl="6" rtl="0" algn="r">
              <a:lnSpc>
                <a:spcPct val="100000"/>
              </a:lnSpc>
              <a:spcBef>
                <a:spcPts val="0"/>
              </a:spcBef>
              <a:spcAft>
                <a:spcPts val="0"/>
              </a:spcAft>
              <a:buNone/>
              <a:defRPr>
                <a:solidFill>
                  <a:schemeClr val="lt2"/>
                </a:solidFill>
                <a:latin typeface="Raleway"/>
                <a:ea typeface="Raleway"/>
                <a:cs typeface="Raleway"/>
                <a:sym typeface="Raleway"/>
              </a:defRPr>
            </a:lvl7pPr>
            <a:lvl8pPr lvl="7" rtl="0" algn="r">
              <a:lnSpc>
                <a:spcPct val="100000"/>
              </a:lnSpc>
              <a:spcBef>
                <a:spcPts val="0"/>
              </a:spcBef>
              <a:spcAft>
                <a:spcPts val="0"/>
              </a:spcAft>
              <a:buNone/>
              <a:defRPr>
                <a:solidFill>
                  <a:schemeClr val="lt2"/>
                </a:solidFill>
                <a:latin typeface="Raleway"/>
                <a:ea typeface="Raleway"/>
                <a:cs typeface="Raleway"/>
                <a:sym typeface="Raleway"/>
              </a:defRPr>
            </a:lvl8pPr>
            <a:lvl9pPr lvl="8" rtl="0" algn="r">
              <a:lnSpc>
                <a:spcPct val="100000"/>
              </a:lnSpc>
              <a:spcBef>
                <a:spcPts val="0"/>
              </a:spcBef>
              <a:spcAft>
                <a:spcPts val="0"/>
              </a:spcAft>
              <a:buNone/>
              <a:defRPr>
                <a:solidFill>
                  <a:schemeClr val="lt2"/>
                </a:solidFill>
                <a:latin typeface="Raleway"/>
                <a:ea typeface="Raleway"/>
                <a:cs typeface="Raleway"/>
                <a:sym typeface="Raleway"/>
              </a:defRPr>
            </a:lvl9pPr>
          </a:lstStyle>
          <a:p/>
        </p:txBody>
      </p:sp>
      <p:sp>
        <p:nvSpPr>
          <p:cNvPr id="316" name="Google Shape;316;p30"/>
          <p:cNvSpPr txBox="1"/>
          <p:nvPr>
            <p:ph idx="2" type="subTitle"/>
          </p:nvPr>
        </p:nvSpPr>
        <p:spPr>
          <a:xfrm>
            <a:off x="5235639" y="1913750"/>
            <a:ext cx="2967600" cy="8733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None/>
              <a:defRPr>
                <a:latin typeface="Raleway"/>
                <a:ea typeface="Raleway"/>
                <a:cs typeface="Raleway"/>
                <a:sym typeface="Raleway"/>
              </a:defRPr>
            </a:lvl1pPr>
            <a:lvl2pPr lvl="1" rtl="0" algn="r">
              <a:lnSpc>
                <a:spcPct val="100000"/>
              </a:lnSpc>
              <a:spcBef>
                <a:spcPts val="0"/>
              </a:spcBef>
              <a:spcAft>
                <a:spcPts val="0"/>
              </a:spcAft>
              <a:buNone/>
              <a:defRPr>
                <a:solidFill>
                  <a:schemeClr val="lt2"/>
                </a:solidFill>
                <a:latin typeface="Raleway"/>
                <a:ea typeface="Raleway"/>
                <a:cs typeface="Raleway"/>
                <a:sym typeface="Raleway"/>
              </a:defRPr>
            </a:lvl2pPr>
            <a:lvl3pPr lvl="2" rtl="0" algn="r">
              <a:lnSpc>
                <a:spcPct val="100000"/>
              </a:lnSpc>
              <a:spcBef>
                <a:spcPts val="0"/>
              </a:spcBef>
              <a:spcAft>
                <a:spcPts val="0"/>
              </a:spcAft>
              <a:buNone/>
              <a:defRPr>
                <a:solidFill>
                  <a:schemeClr val="lt2"/>
                </a:solidFill>
                <a:latin typeface="Raleway"/>
                <a:ea typeface="Raleway"/>
                <a:cs typeface="Raleway"/>
                <a:sym typeface="Raleway"/>
              </a:defRPr>
            </a:lvl3pPr>
            <a:lvl4pPr lvl="3" rtl="0" algn="r">
              <a:lnSpc>
                <a:spcPct val="100000"/>
              </a:lnSpc>
              <a:spcBef>
                <a:spcPts val="0"/>
              </a:spcBef>
              <a:spcAft>
                <a:spcPts val="0"/>
              </a:spcAft>
              <a:buNone/>
              <a:defRPr>
                <a:solidFill>
                  <a:schemeClr val="lt2"/>
                </a:solidFill>
                <a:latin typeface="Raleway"/>
                <a:ea typeface="Raleway"/>
                <a:cs typeface="Raleway"/>
                <a:sym typeface="Raleway"/>
              </a:defRPr>
            </a:lvl4pPr>
            <a:lvl5pPr lvl="4" rtl="0" algn="r">
              <a:lnSpc>
                <a:spcPct val="100000"/>
              </a:lnSpc>
              <a:spcBef>
                <a:spcPts val="0"/>
              </a:spcBef>
              <a:spcAft>
                <a:spcPts val="0"/>
              </a:spcAft>
              <a:buNone/>
              <a:defRPr>
                <a:solidFill>
                  <a:schemeClr val="lt2"/>
                </a:solidFill>
                <a:latin typeface="Raleway"/>
                <a:ea typeface="Raleway"/>
                <a:cs typeface="Raleway"/>
                <a:sym typeface="Raleway"/>
              </a:defRPr>
            </a:lvl5pPr>
            <a:lvl6pPr lvl="5" rtl="0" algn="r">
              <a:lnSpc>
                <a:spcPct val="100000"/>
              </a:lnSpc>
              <a:spcBef>
                <a:spcPts val="0"/>
              </a:spcBef>
              <a:spcAft>
                <a:spcPts val="0"/>
              </a:spcAft>
              <a:buNone/>
              <a:defRPr>
                <a:solidFill>
                  <a:schemeClr val="lt2"/>
                </a:solidFill>
                <a:latin typeface="Raleway"/>
                <a:ea typeface="Raleway"/>
                <a:cs typeface="Raleway"/>
                <a:sym typeface="Raleway"/>
              </a:defRPr>
            </a:lvl6pPr>
            <a:lvl7pPr lvl="6" rtl="0" algn="r">
              <a:lnSpc>
                <a:spcPct val="100000"/>
              </a:lnSpc>
              <a:spcBef>
                <a:spcPts val="0"/>
              </a:spcBef>
              <a:spcAft>
                <a:spcPts val="0"/>
              </a:spcAft>
              <a:buNone/>
              <a:defRPr>
                <a:solidFill>
                  <a:schemeClr val="lt2"/>
                </a:solidFill>
                <a:latin typeface="Raleway"/>
                <a:ea typeface="Raleway"/>
                <a:cs typeface="Raleway"/>
                <a:sym typeface="Raleway"/>
              </a:defRPr>
            </a:lvl7pPr>
            <a:lvl8pPr lvl="7" rtl="0" algn="r">
              <a:lnSpc>
                <a:spcPct val="100000"/>
              </a:lnSpc>
              <a:spcBef>
                <a:spcPts val="0"/>
              </a:spcBef>
              <a:spcAft>
                <a:spcPts val="0"/>
              </a:spcAft>
              <a:buNone/>
              <a:defRPr>
                <a:solidFill>
                  <a:schemeClr val="lt2"/>
                </a:solidFill>
                <a:latin typeface="Raleway"/>
                <a:ea typeface="Raleway"/>
                <a:cs typeface="Raleway"/>
                <a:sym typeface="Raleway"/>
              </a:defRPr>
            </a:lvl8pPr>
            <a:lvl9pPr lvl="8" rtl="0" algn="r">
              <a:lnSpc>
                <a:spcPct val="100000"/>
              </a:lnSpc>
              <a:spcBef>
                <a:spcPts val="0"/>
              </a:spcBef>
              <a:spcAft>
                <a:spcPts val="0"/>
              </a:spcAft>
              <a:buNone/>
              <a:defRPr>
                <a:solidFill>
                  <a:schemeClr val="lt2"/>
                </a:solidFill>
                <a:latin typeface="Raleway"/>
                <a:ea typeface="Raleway"/>
                <a:cs typeface="Raleway"/>
                <a:sym typeface="Raleway"/>
              </a:defRPr>
            </a:lvl9pPr>
          </a:lstStyle>
          <a:p/>
        </p:txBody>
      </p:sp>
      <p:sp>
        <p:nvSpPr>
          <p:cNvPr id="317" name="Google Shape;317;p30"/>
          <p:cNvSpPr/>
          <p:nvPr/>
        </p:nvSpPr>
        <p:spPr>
          <a:xfrm>
            <a:off x="-7913" y="4360300"/>
            <a:ext cx="2560875" cy="579725"/>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odies">
  <p:cSld name="TITLE_AND_BODY_1_1">
    <p:spTree>
      <p:nvGrpSpPr>
        <p:cNvPr id="318" name="Shape 318"/>
        <p:cNvGrpSpPr/>
        <p:nvPr/>
      </p:nvGrpSpPr>
      <p:grpSpPr>
        <a:xfrm>
          <a:off x="0" y="0"/>
          <a:ext cx="0" cy="0"/>
          <a:chOff x="0" y="0"/>
          <a:chExt cx="0" cy="0"/>
        </a:xfrm>
      </p:grpSpPr>
      <p:sp>
        <p:nvSpPr>
          <p:cNvPr id="319" name="Google Shape;319;p31"/>
          <p:cNvSpPr txBox="1"/>
          <p:nvPr>
            <p:ph type="title"/>
          </p:nvPr>
        </p:nvSpPr>
        <p:spPr>
          <a:xfrm>
            <a:off x="616940" y="537000"/>
            <a:ext cx="42864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 name="Google Shape;320;p31"/>
          <p:cNvSpPr txBox="1"/>
          <p:nvPr>
            <p:ph idx="1" type="body"/>
          </p:nvPr>
        </p:nvSpPr>
        <p:spPr>
          <a:xfrm>
            <a:off x="633950" y="1404950"/>
            <a:ext cx="4107600" cy="3270900"/>
          </a:xfrm>
          <a:prstGeom prst="rect">
            <a:avLst/>
          </a:prstGeom>
        </p:spPr>
        <p:txBody>
          <a:bodyPr anchorCtr="0" anchor="t" bIns="91425" lIns="91425" spcFirstLastPara="1" rIns="91425" wrap="square" tIns="91425">
            <a:normAutofit/>
          </a:bodyPr>
          <a:lstStyle>
            <a:lvl1pPr indent="-311150" lvl="0" marL="457200" rtl="0">
              <a:lnSpc>
                <a:spcPct val="100000"/>
              </a:lnSpc>
              <a:spcBef>
                <a:spcPts val="0"/>
              </a:spcBef>
              <a:spcAft>
                <a:spcPts val="0"/>
              </a:spcAft>
              <a:buClr>
                <a:schemeClr val="dk1"/>
              </a:buClr>
              <a:buSzPts val="1300"/>
              <a:buFont typeface="Raleway Thin"/>
              <a:buChar char="●"/>
              <a:defRPr sz="1400">
                <a:latin typeface="Raleway Thin"/>
                <a:ea typeface="Raleway Thin"/>
                <a:cs typeface="Raleway Thin"/>
                <a:sym typeface="Raleway Thin"/>
              </a:defRPr>
            </a:lvl1pPr>
            <a:lvl2pPr indent="-298450" lvl="1" marL="914400" rtl="0">
              <a:spcBef>
                <a:spcPts val="0"/>
              </a:spcBef>
              <a:spcAft>
                <a:spcPts val="0"/>
              </a:spcAft>
              <a:buSzPts val="1100"/>
              <a:buFont typeface="Raleway Thin"/>
              <a:buChar char="○"/>
              <a:defRPr>
                <a:latin typeface="Raleway Thin"/>
                <a:ea typeface="Raleway Thin"/>
                <a:cs typeface="Raleway Thin"/>
                <a:sym typeface="Raleway Thin"/>
              </a:defRPr>
            </a:lvl2pPr>
            <a:lvl3pPr indent="-298450" lvl="2" marL="1371600" rtl="0">
              <a:spcBef>
                <a:spcPts val="0"/>
              </a:spcBef>
              <a:spcAft>
                <a:spcPts val="0"/>
              </a:spcAft>
              <a:buSzPts val="1100"/>
              <a:buFont typeface="Raleway Thin"/>
              <a:buChar char="■"/>
              <a:defRPr>
                <a:latin typeface="Raleway Thin"/>
                <a:ea typeface="Raleway Thin"/>
                <a:cs typeface="Raleway Thin"/>
                <a:sym typeface="Raleway Thin"/>
              </a:defRPr>
            </a:lvl3pPr>
            <a:lvl4pPr indent="-298450" lvl="3" marL="1828800" rtl="0">
              <a:spcBef>
                <a:spcPts val="0"/>
              </a:spcBef>
              <a:spcAft>
                <a:spcPts val="0"/>
              </a:spcAft>
              <a:buSzPts val="1100"/>
              <a:buFont typeface="Raleway Thin"/>
              <a:buChar char="●"/>
              <a:defRPr>
                <a:latin typeface="Raleway Thin"/>
                <a:ea typeface="Raleway Thin"/>
                <a:cs typeface="Raleway Thin"/>
                <a:sym typeface="Raleway Thin"/>
              </a:defRPr>
            </a:lvl4pPr>
            <a:lvl5pPr indent="-298450" lvl="4" marL="2286000" rtl="0">
              <a:spcBef>
                <a:spcPts val="0"/>
              </a:spcBef>
              <a:spcAft>
                <a:spcPts val="0"/>
              </a:spcAft>
              <a:buSzPts val="1100"/>
              <a:buFont typeface="Raleway Thin"/>
              <a:buChar char="○"/>
              <a:defRPr>
                <a:latin typeface="Raleway Thin"/>
                <a:ea typeface="Raleway Thin"/>
                <a:cs typeface="Raleway Thin"/>
                <a:sym typeface="Raleway Thin"/>
              </a:defRPr>
            </a:lvl5pPr>
            <a:lvl6pPr indent="-298450" lvl="5" marL="2743200" rtl="0">
              <a:spcBef>
                <a:spcPts val="0"/>
              </a:spcBef>
              <a:spcAft>
                <a:spcPts val="0"/>
              </a:spcAft>
              <a:buSzPts val="1100"/>
              <a:buFont typeface="Raleway Thin"/>
              <a:buChar char="■"/>
              <a:defRPr>
                <a:latin typeface="Raleway Thin"/>
                <a:ea typeface="Raleway Thin"/>
                <a:cs typeface="Raleway Thin"/>
                <a:sym typeface="Raleway Thin"/>
              </a:defRPr>
            </a:lvl6pPr>
            <a:lvl7pPr indent="-298450" lvl="6" marL="3200400" rtl="0">
              <a:spcBef>
                <a:spcPts val="0"/>
              </a:spcBef>
              <a:spcAft>
                <a:spcPts val="0"/>
              </a:spcAft>
              <a:buSzPts val="1100"/>
              <a:buFont typeface="Raleway Thin"/>
              <a:buChar char="●"/>
              <a:defRPr>
                <a:latin typeface="Raleway Thin"/>
                <a:ea typeface="Raleway Thin"/>
                <a:cs typeface="Raleway Thin"/>
                <a:sym typeface="Raleway Thin"/>
              </a:defRPr>
            </a:lvl7pPr>
            <a:lvl8pPr indent="-298450" lvl="7" marL="3657600" rtl="0">
              <a:spcBef>
                <a:spcPts val="0"/>
              </a:spcBef>
              <a:spcAft>
                <a:spcPts val="0"/>
              </a:spcAft>
              <a:buSzPts val="1100"/>
              <a:buFont typeface="Raleway Thin"/>
              <a:buChar char="○"/>
              <a:defRPr>
                <a:latin typeface="Raleway Thin"/>
                <a:ea typeface="Raleway Thin"/>
                <a:cs typeface="Raleway Thin"/>
                <a:sym typeface="Raleway Thin"/>
              </a:defRPr>
            </a:lvl8pPr>
            <a:lvl9pPr indent="-298450" lvl="8" marL="4114800" rtl="0">
              <a:spcBef>
                <a:spcPts val="0"/>
              </a:spcBef>
              <a:spcAft>
                <a:spcPts val="0"/>
              </a:spcAft>
              <a:buSzPts val="1100"/>
              <a:buFont typeface="Raleway Thin"/>
              <a:buChar char="■"/>
              <a:defRPr>
                <a:latin typeface="Raleway Thin"/>
                <a:ea typeface="Raleway Thin"/>
                <a:cs typeface="Raleway Thin"/>
                <a:sym typeface="Raleway Thin"/>
              </a:defRPr>
            </a:lvl9pPr>
          </a:lstStyle>
          <a:p/>
        </p:txBody>
      </p:sp>
      <p:sp>
        <p:nvSpPr>
          <p:cNvPr id="321" name="Google Shape;321;p31"/>
          <p:cNvSpPr txBox="1"/>
          <p:nvPr>
            <p:ph idx="2" type="body"/>
          </p:nvPr>
        </p:nvSpPr>
        <p:spPr>
          <a:xfrm>
            <a:off x="4674750" y="1404950"/>
            <a:ext cx="3754800" cy="32709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Clr>
                <a:schemeClr val="dk1"/>
              </a:buClr>
              <a:buSzPts val="1200"/>
              <a:buFont typeface="Raleway Thin"/>
              <a:buChar char="●"/>
              <a:defRPr sz="1400">
                <a:latin typeface="Raleway Thin"/>
                <a:ea typeface="Raleway Thin"/>
                <a:cs typeface="Raleway Thin"/>
                <a:sym typeface="Raleway Thin"/>
              </a:defRPr>
            </a:lvl1pPr>
            <a:lvl2pPr indent="-298450" lvl="1" marL="914400" rtl="0">
              <a:spcBef>
                <a:spcPts val="0"/>
              </a:spcBef>
              <a:spcAft>
                <a:spcPts val="0"/>
              </a:spcAft>
              <a:buSzPts val="1100"/>
              <a:buFont typeface="Raleway Thin"/>
              <a:buChar char="○"/>
              <a:defRPr>
                <a:latin typeface="Raleway Thin"/>
                <a:ea typeface="Raleway Thin"/>
                <a:cs typeface="Raleway Thin"/>
                <a:sym typeface="Raleway Thin"/>
              </a:defRPr>
            </a:lvl2pPr>
            <a:lvl3pPr indent="-298450" lvl="2" marL="1371600" rtl="0">
              <a:spcBef>
                <a:spcPts val="0"/>
              </a:spcBef>
              <a:spcAft>
                <a:spcPts val="0"/>
              </a:spcAft>
              <a:buSzPts val="1100"/>
              <a:buFont typeface="Raleway Thin"/>
              <a:buChar char="■"/>
              <a:defRPr>
                <a:latin typeface="Raleway Thin"/>
                <a:ea typeface="Raleway Thin"/>
                <a:cs typeface="Raleway Thin"/>
                <a:sym typeface="Raleway Thin"/>
              </a:defRPr>
            </a:lvl3pPr>
            <a:lvl4pPr indent="-298450" lvl="3" marL="1828800" rtl="0">
              <a:spcBef>
                <a:spcPts val="0"/>
              </a:spcBef>
              <a:spcAft>
                <a:spcPts val="0"/>
              </a:spcAft>
              <a:buSzPts val="1100"/>
              <a:buFont typeface="Raleway Thin"/>
              <a:buChar char="●"/>
              <a:defRPr>
                <a:latin typeface="Raleway Thin"/>
                <a:ea typeface="Raleway Thin"/>
                <a:cs typeface="Raleway Thin"/>
                <a:sym typeface="Raleway Thin"/>
              </a:defRPr>
            </a:lvl4pPr>
            <a:lvl5pPr indent="-298450" lvl="4" marL="2286000" rtl="0">
              <a:spcBef>
                <a:spcPts val="0"/>
              </a:spcBef>
              <a:spcAft>
                <a:spcPts val="0"/>
              </a:spcAft>
              <a:buSzPts val="1100"/>
              <a:buFont typeface="Raleway Thin"/>
              <a:buChar char="○"/>
              <a:defRPr>
                <a:latin typeface="Raleway Thin"/>
                <a:ea typeface="Raleway Thin"/>
                <a:cs typeface="Raleway Thin"/>
                <a:sym typeface="Raleway Thin"/>
              </a:defRPr>
            </a:lvl5pPr>
            <a:lvl6pPr indent="-298450" lvl="5" marL="2743200" rtl="0">
              <a:spcBef>
                <a:spcPts val="0"/>
              </a:spcBef>
              <a:spcAft>
                <a:spcPts val="0"/>
              </a:spcAft>
              <a:buSzPts val="1100"/>
              <a:buFont typeface="Raleway Thin"/>
              <a:buChar char="■"/>
              <a:defRPr>
                <a:latin typeface="Raleway Thin"/>
                <a:ea typeface="Raleway Thin"/>
                <a:cs typeface="Raleway Thin"/>
                <a:sym typeface="Raleway Thin"/>
              </a:defRPr>
            </a:lvl6pPr>
            <a:lvl7pPr indent="-298450" lvl="6" marL="3200400" rtl="0">
              <a:spcBef>
                <a:spcPts val="0"/>
              </a:spcBef>
              <a:spcAft>
                <a:spcPts val="0"/>
              </a:spcAft>
              <a:buSzPts val="1100"/>
              <a:buFont typeface="Raleway Thin"/>
              <a:buChar char="●"/>
              <a:defRPr>
                <a:latin typeface="Raleway Thin"/>
                <a:ea typeface="Raleway Thin"/>
                <a:cs typeface="Raleway Thin"/>
                <a:sym typeface="Raleway Thin"/>
              </a:defRPr>
            </a:lvl7pPr>
            <a:lvl8pPr indent="-298450" lvl="7" marL="3657600" rtl="0">
              <a:spcBef>
                <a:spcPts val="0"/>
              </a:spcBef>
              <a:spcAft>
                <a:spcPts val="0"/>
              </a:spcAft>
              <a:buSzPts val="1100"/>
              <a:buFont typeface="Raleway Thin"/>
              <a:buChar char="○"/>
              <a:defRPr>
                <a:latin typeface="Raleway Thin"/>
                <a:ea typeface="Raleway Thin"/>
                <a:cs typeface="Raleway Thin"/>
                <a:sym typeface="Raleway Thin"/>
              </a:defRPr>
            </a:lvl8pPr>
            <a:lvl9pPr indent="-298450" lvl="8" marL="4114800" rtl="0">
              <a:spcBef>
                <a:spcPts val="0"/>
              </a:spcBef>
              <a:spcAft>
                <a:spcPts val="0"/>
              </a:spcAft>
              <a:buSzPts val="1100"/>
              <a:buFont typeface="Raleway Thin"/>
              <a:buChar char="■"/>
              <a:defRPr>
                <a:latin typeface="Raleway Thin"/>
                <a:ea typeface="Raleway Thin"/>
                <a:cs typeface="Raleway Thin"/>
                <a:sym typeface="Raleway Thin"/>
              </a:defRPr>
            </a:lvl9pPr>
          </a:lstStyle>
          <a:p/>
        </p:txBody>
      </p:sp>
      <p:sp>
        <p:nvSpPr>
          <p:cNvPr id="322" name="Google Shape;322;p31"/>
          <p:cNvSpPr/>
          <p:nvPr/>
        </p:nvSpPr>
        <p:spPr>
          <a:xfrm>
            <a:off x="6622800" y="76400"/>
            <a:ext cx="2560875" cy="579725"/>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66.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6.png"/><Relationship Id="rId8"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6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6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6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6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6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25.png"/><Relationship Id="rId7"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s://en.wikipedia.org/wiki/Godzilla_(franchise)" TargetMode="External"/><Relationship Id="rId4" Type="http://schemas.openxmlformats.org/officeDocument/2006/relationships/hyperlink" Target="https://en.wikipedia.org/wiki/King_Kong_(franchise)" TargetMode="External"/><Relationship Id="rId9" Type="http://schemas.openxmlformats.org/officeDocument/2006/relationships/hyperlink" Target="https://www.sportskeeda.com/esports/godzilla-vs-kong-memes-trend-online-fans-pick-sides" TargetMode="External"/><Relationship Id="rId5" Type="http://schemas.openxmlformats.org/officeDocument/2006/relationships/hyperlink" Target="https://www.reddit.com/r/GODZILLA/comments/bnpll3/godzilla_fan_demographics_survey_results_followup/" TargetMode="External"/><Relationship Id="rId6" Type="http://schemas.openxmlformats.org/officeDocument/2006/relationships/hyperlink" Target="https://www.freepik.com/free-photo/model-holding-plant-high-angle-view_7054774.htm/?utm_source=slidesgo_template&amp;utm_medium=referral-link&amp;utm_campaign=sg_resources&amp;utm_content=freepik" TargetMode="External"/><Relationship Id="rId7" Type="http://schemas.openxmlformats.org/officeDocument/2006/relationships/hyperlink" Target="https://deadline.com/2021/04/godzilla-vs-kong-hbo-max-viewers-weekend-box-office-1234727926/" TargetMode="External"/><Relationship Id="rId8" Type="http://schemas.openxmlformats.org/officeDocument/2006/relationships/hyperlink" Target="https://cinematicslant.com/2021/03/31/godzilla-vs-kong-marketing-reca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9.jpg"/><Relationship Id="rId6"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7.jp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5.jpg"/><Relationship Id="rId4" Type="http://schemas.openxmlformats.org/officeDocument/2006/relationships/image" Target="../media/image14.jpg"/><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ctrTitle"/>
          </p:nvPr>
        </p:nvSpPr>
        <p:spPr>
          <a:xfrm>
            <a:off x="311700" y="202150"/>
            <a:ext cx="8520600" cy="1282500"/>
          </a:xfrm>
          <a:prstGeom prst="rect">
            <a:avLst/>
          </a:prstGeom>
        </p:spPr>
        <p:txBody>
          <a:bodyPr anchorCtr="0" anchor="t" bIns="91425" lIns="91425" spcFirstLastPara="1" rIns="91425" wrap="square" tIns="91425">
            <a:normAutofit/>
          </a:bodyPr>
          <a:lstStyle/>
          <a:p>
            <a:pPr indent="0" lvl="0" marL="4114800" rtl="0" algn="l">
              <a:spcBef>
                <a:spcPts val="0"/>
              </a:spcBef>
              <a:spcAft>
                <a:spcPts val="0"/>
              </a:spcAft>
              <a:buNone/>
            </a:pPr>
            <a:r>
              <a:rPr lang="zh-CN"/>
              <a:t>Godzilla</a:t>
            </a:r>
            <a:r>
              <a:rPr lang="zh-CN"/>
              <a:t> vs Kong</a:t>
            </a:r>
            <a:endParaRPr/>
          </a:p>
          <a:p>
            <a:pPr indent="0" lvl="0" marL="4114800" rtl="0" algn="l">
              <a:spcBef>
                <a:spcPts val="0"/>
              </a:spcBef>
              <a:spcAft>
                <a:spcPts val="0"/>
              </a:spcAft>
              <a:buNone/>
            </a:pPr>
            <a:r>
              <a:rPr lang="zh-CN" sz="1800"/>
              <a:t>Social Media Campaign Analysis</a:t>
            </a:r>
            <a:endParaRPr sz="1800"/>
          </a:p>
        </p:txBody>
      </p:sp>
      <p:sp>
        <p:nvSpPr>
          <p:cNvPr id="328" name="Google Shape;328;p32"/>
          <p:cNvSpPr txBox="1"/>
          <p:nvPr>
            <p:ph idx="1" type="subTitle"/>
          </p:nvPr>
        </p:nvSpPr>
        <p:spPr>
          <a:xfrm>
            <a:off x="4572000" y="1671200"/>
            <a:ext cx="37491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Presented by: Yijin Fu, Wei Lin</a:t>
            </a:r>
            <a:endParaRPr/>
          </a:p>
        </p:txBody>
      </p:sp>
      <p:sp>
        <p:nvSpPr>
          <p:cNvPr id="329" name="Google Shape;329;p32"/>
          <p:cNvSpPr/>
          <p:nvPr/>
        </p:nvSpPr>
        <p:spPr>
          <a:xfrm>
            <a:off x="4667325" y="20909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32"/>
          <p:cNvPicPr preferRelativeResize="0"/>
          <p:nvPr/>
        </p:nvPicPr>
        <p:blipFill rotWithShape="1">
          <a:blip r:embed="rId3">
            <a:alphaModFix/>
          </a:blip>
          <a:srcRect b="0" l="12690" r="12262" t="0"/>
          <a:stretch/>
        </p:blipFill>
        <p:spPr>
          <a:xfrm rot="-947565">
            <a:off x="443500" y="628025"/>
            <a:ext cx="3521378" cy="2824651"/>
          </a:xfrm>
          <a:prstGeom prst="rect">
            <a:avLst/>
          </a:prstGeom>
          <a:noFill/>
          <a:ln>
            <a:noFill/>
          </a:ln>
        </p:spPr>
      </p:pic>
      <p:sp>
        <p:nvSpPr>
          <p:cNvPr id="331" name="Google Shape;331;p32"/>
          <p:cNvSpPr txBox="1"/>
          <p:nvPr/>
        </p:nvSpPr>
        <p:spPr>
          <a:xfrm>
            <a:off x="6836775" y="3442900"/>
            <a:ext cx="205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900">
                <a:solidFill>
                  <a:srgbClr val="666666"/>
                </a:solidFill>
                <a:latin typeface="Roboto"/>
                <a:ea typeface="Roboto"/>
                <a:cs typeface="Roboto"/>
                <a:sym typeface="Roboto"/>
              </a:rPr>
              <a:t>2021/4/12</a:t>
            </a:r>
            <a:endParaRPr sz="1900">
              <a:solidFill>
                <a:srgbClr val="66666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41"/>
          <p:cNvSpPr txBox="1"/>
          <p:nvPr>
            <p:ph type="title"/>
          </p:nvPr>
        </p:nvSpPr>
        <p:spPr>
          <a:xfrm>
            <a:off x="4411888" y="2277305"/>
            <a:ext cx="4609200" cy="707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Marketing Strategy</a:t>
            </a:r>
            <a:endParaRPr/>
          </a:p>
        </p:txBody>
      </p:sp>
      <p:sp>
        <p:nvSpPr>
          <p:cNvPr id="482" name="Google Shape;482;p41"/>
          <p:cNvSpPr txBox="1"/>
          <p:nvPr>
            <p:ph idx="2" type="title"/>
          </p:nvPr>
        </p:nvSpPr>
        <p:spPr>
          <a:xfrm>
            <a:off x="777163" y="418924"/>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01</a:t>
            </a:r>
            <a:endParaRPr/>
          </a:p>
        </p:txBody>
      </p:sp>
      <p:sp>
        <p:nvSpPr>
          <p:cNvPr id="483" name="Google Shape;483;p41"/>
          <p:cNvSpPr txBox="1"/>
          <p:nvPr>
            <p:ph idx="1" type="subTitle"/>
          </p:nvPr>
        </p:nvSpPr>
        <p:spPr>
          <a:xfrm>
            <a:off x="479851" y="767001"/>
            <a:ext cx="2656200" cy="747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Promotional Poster</a:t>
            </a:r>
            <a:endParaRPr/>
          </a:p>
          <a:p>
            <a:pPr indent="0" lvl="0" marL="0" rtl="0" algn="ctr">
              <a:spcBef>
                <a:spcPts val="0"/>
              </a:spcBef>
              <a:spcAft>
                <a:spcPts val="0"/>
              </a:spcAft>
              <a:buNone/>
            </a:pPr>
            <a:r>
              <a:rPr lang="zh-CN"/>
              <a:t>(2019)</a:t>
            </a:r>
            <a:endParaRPr/>
          </a:p>
        </p:txBody>
      </p:sp>
      <p:sp>
        <p:nvSpPr>
          <p:cNvPr id="484" name="Google Shape;484;p41"/>
          <p:cNvSpPr txBox="1"/>
          <p:nvPr>
            <p:ph idx="3" type="title"/>
          </p:nvPr>
        </p:nvSpPr>
        <p:spPr>
          <a:xfrm>
            <a:off x="6382764" y="418924"/>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03</a:t>
            </a:r>
            <a:endParaRPr/>
          </a:p>
        </p:txBody>
      </p:sp>
      <p:sp>
        <p:nvSpPr>
          <p:cNvPr id="485" name="Google Shape;485;p41"/>
          <p:cNvSpPr txBox="1"/>
          <p:nvPr>
            <p:ph idx="4" type="subTitle"/>
          </p:nvPr>
        </p:nvSpPr>
        <p:spPr>
          <a:xfrm>
            <a:off x="6191664" y="858574"/>
            <a:ext cx="2384400" cy="40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Brief Clip (2019)</a:t>
            </a:r>
            <a:endParaRPr/>
          </a:p>
        </p:txBody>
      </p:sp>
      <p:sp>
        <p:nvSpPr>
          <p:cNvPr id="486" name="Google Shape;486;p41"/>
          <p:cNvSpPr txBox="1"/>
          <p:nvPr>
            <p:ph idx="5" type="title"/>
          </p:nvPr>
        </p:nvSpPr>
        <p:spPr>
          <a:xfrm>
            <a:off x="3579987" y="3779854"/>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05</a:t>
            </a:r>
            <a:endParaRPr>
              <a:solidFill>
                <a:srgbClr val="F3F3F3"/>
              </a:solidFill>
            </a:endParaRPr>
          </a:p>
        </p:txBody>
      </p:sp>
      <p:sp>
        <p:nvSpPr>
          <p:cNvPr id="487" name="Google Shape;487;p41"/>
          <p:cNvSpPr txBox="1"/>
          <p:nvPr>
            <p:ph idx="6" type="subTitle"/>
          </p:nvPr>
        </p:nvSpPr>
        <p:spPr>
          <a:xfrm>
            <a:off x="3389350" y="4113932"/>
            <a:ext cx="2384400" cy="707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Preview on HBO Max</a:t>
            </a:r>
            <a:endParaRPr/>
          </a:p>
          <a:p>
            <a:pPr indent="0" lvl="0" marL="0" rtl="0" algn="ctr">
              <a:spcBef>
                <a:spcPts val="0"/>
              </a:spcBef>
              <a:spcAft>
                <a:spcPts val="0"/>
              </a:spcAft>
              <a:buNone/>
            </a:pPr>
            <a:r>
              <a:rPr lang="zh-CN"/>
              <a:t>(2021)</a:t>
            </a:r>
            <a:endParaRPr/>
          </a:p>
        </p:txBody>
      </p:sp>
      <p:sp>
        <p:nvSpPr>
          <p:cNvPr id="488" name="Google Shape;488;p41"/>
          <p:cNvSpPr txBox="1"/>
          <p:nvPr>
            <p:ph idx="7" type="title"/>
          </p:nvPr>
        </p:nvSpPr>
        <p:spPr>
          <a:xfrm>
            <a:off x="3579987" y="418924"/>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02</a:t>
            </a:r>
            <a:endParaRPr>
              <a:solidFill>
                <a:srgbClr val="F3F3F3"/>
              </a:solidFill>
            </a:endParaRPr>
          </a:p>
        </p:txBody>
      </p:sp>
      <p:sp>
        <p:nvSpPr>
          <p:cNvPr id="489" name="Google Shape;489;p41"/>
          <p:cNvSpPr txBox="1"/>
          <p:nvPr>
            <p:ph idx="8" type="subTitle"/>
          </p:nvPr>
        </p:nvSpPr>
        <p:spPr>
          <a:xfrm>
            <a:off x="3136047" y="675502"/>
            <a:ext cx="2994000" cy="93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Develop a mobile game tie to the film release (2019)</a:t>
            </a:r>
            <a:endParaRPr>
              <a:solidFill>
                <a:srgbClr val="F3F3F3"/>
              </a:solidFill>
            </a:endParaRPr>
          </a:p>
        </p:txBody>
      </p:sp>
      <p:sp>
        <p:nvSpPr>
          <p:cNvPr id="490" name="Google Shape;490;p41"/>
          <p:cNvSpPr txBox="1"/>
          <p:nvPr>
            <p:ph idx="9" type="title"/>
          </p:nvPr>
        </p:nvSpPr>
        <p:spPr>
          <a:xfrm>
            <a:off x="778113" y="3779854"/>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04</a:t>
            </a:r>
            <a:endParaRPr/>
          </a:p>
        </p:txBody>
      </p:sp>
      <p:sp>
        <p:nvSpPr>
          <p:cNvPr id="491" name="Google Shape;491;p41"/>
          <p:cNvSpPr txBox="1"/>
          <p:nvPr>
            <p:ph idx="13" type="subTitle"/>
          </p:nvPr>
        </p:nvSpPr>
        <p:spPr>
          <a:xfrm>
            <a:off x="430101" y="4113936"/>
            <a:ext cx="2465100" cy="85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Graphic Novels </a:t>
            </a:r>
            <a:endParaRPr/>
          </a:p>
          <a:p>
            <a:pPr indent="0" lvl="0" marL="0" rtl="0" algn="ctr">
              <a:spcBef>
                <a:spcPts val="0"/>
              </a:spcBef>
              <a:spcAft>
                <a:spcPts val="0"/>
              </a:spcAft>
              <a:buNone/>
            </a:pPr>
            <a:r>
              <a:rPr lang="zh-CN"/>
              <a:t>Toys released </a:t>
            </a:r>
            <a:endParaRPr/>
          </a:p>
          <a:p>
            <a:pPr indent="0" lvl="0" marL="0" rtl="0" algn="ctr">
              <a:spcBef>
                <a:spcPts val="0"/>
              </a:spcBef>
              <a:spcAft>
                <a:spcPts val="0"/>
              </a:spcAft>
              <a:buNone/>
            </a:pPr>
            <a:r>
              <a:rPr lang="zh-CN"/>
              <a:t>(2020)</a:t>
            </a:r>
            <a:endParaRPr/>
          </a:p>
        </p:txBody>
      </p:sp>
      <p:sp>
        <p:nvSpPr>
          <p:cNvPr id="492" name="Google Shape;492;p41"/>
          <p:cNvSpPr txBox="1"/>
          <p:nvPr>
            <p:ph idx="14" type="title"/>
          </p:nvPr>
        </p:nvSpPr>
        <p:spPr>
          <a:xfrm>
            <a:off x="6382764" y="3775717"/>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06</a:t>
            </a:r>
            <a:endParaRPr/>
          </a:p>
        </p:txBody>
      </p:sp>
      <p:sp>
        <p:nvSpPr>
          <p:cNvPr id="493" name="Google Shape;493;p41"/>
          <p:cNvSpPr txBox="1"/>
          <p:nvPr>
            <p:ph idx="15" type="subTitle"/>
          </p:nvPr>
        </p:nvSpPr>
        <p:spPr>
          <a:xfrm>
            <a:off x="5884600" y="4002050"/>
            <a:ext cx="2906100" cy="104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Trailer Released </a:t>
            </a:r>
            <a:endParaRPr/>
          </a:p>
          <a:p>
            <a:pPr indent="0" lvl="0" marL="0" rtl="0" algn="ctr">
              <a:spcBef>
                <a:spcPts val="0"/>
              </a:spcBef>
              <a:spcAft>
                <a:spcPts val="0"/>
              </a:spcAft>
              <a:buNone/>
            </a:pPr>
            <a:r>
              <a:rPr lang="zh-CN" sz="1100"/>
              <a:t>(Jan 24th, 2021)</a:t>
            </a:r>
            <a:endParaRPr sz="1100"/>
          </a:p>
          <a:p>
            <a:pPr indent="0" lvl="0" marL="0" rtl="0" algn="ctr">
              <a:spcBef>
                <a:spcPts val="0"/>
              </a:spcBef>
              <a:spcAft>
                <a:spcPts val="0"/>
              </a:spcAft>
              <a:buNone/>
            </a:pPr>
            <a:r>
              <a:rPr lang="zh-CN">
                <a:solidFill>
                  <a:srgbClr val="E87E45"/>
                </a:solidFill>
              </a:rPr>
              <a:t>25.6 M</a:t>
            </a:r>
            <a:r>
              <a:rPr lang="zh-CN"/>
              <a:t> views on </a:t>
            </a:r>
            <a:r>
              <a:rPr lang="zh-CN">
                <a:solidFill>
                  <a:srgbClr val="FF0000"/>
                </a:solidFill>
              </a:rPr>
              <a:t>YouTube</a:t>
            </a:r>
            <a:r>
              <a:rPr lang="zh-CN"/>
              <a:t> in the first 24 hours</a:t>
            </a:r>
            <a:endParaRPr/>
          </a:p>
        </p:txBody>
      </p:sp>
      <p:pic>
        <p:nvPicPr>
          <p:cNvPr id="494" name="Google Shape;494;p41"/>
          <p:cNvPicPr preferRelativeResize="0"/>
          <p:nvPr/>
        </p:nvPicPr>
        <p:blipFill>
          <a:blip r:embed="rId3">
            <a:alphaModFix/>
          </a:blip>
          <a:stretch>
            <a:fillRect/>
          </a:stretch>
        </p:blipFill>
        <p:spPr>
          <a:xfrm>
            <a:off x="3302925" y="1483425"/>
            <a:ext cx="1548150" cy="2295450"/>
          </a:xfrm>
          <a:prstGeom prst="rect">
            <a:avLst/>
          </a:prstGeom>
          <a:noFill/>
          <a:ln>
            <a:noFill/>
          </a:ln>
        </p:spPr>
      </p:pic>
      <p:pic>
        <p:nvPicPr>
          <p:cNvPr id="495" name="Google Shape;495;p41"/>
          <p:cNvPicPr preferRelativeResize="0"/>
          <p:nvPr/>
        </p:nvPicPr>
        <p:blipFill>
          <a:blip r:embed="rId4">
            <a:alphaModFix/>
          </a:blip>
          <a:stretch>
            <a:fillRect/>
          </a:stretch>
        </p:blipFill>
        <p:spPr>
          <a:xfrm>
            <a:off x="1372125" y="2171725"/>
            <a:ext cx="1852267" cy="104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42"/>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03.</a:t>
            </a:r>
            <a:endParaRPr/>
          </a:p>
        </p:txBody>
      </p:sp>
      <p:sp>
        <p:nvSpPr>
          <p:cNvPr id="501" name="Google Shape;501;p42"/>
          <p:cNvSpPr txBox="1"/>
          <p:nvPr>
            <p:ph type="title"/>
          </p:nvPr>
        </p:nvSpPr>
        <p:spPr>
          <a:xfrm>
            <a:off x="1734450" y="2038425"/>
            <a:ext cx="5675100" cy="98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Market Analysis</a:t>
            </a:r>
            <a:endParaRPr/>
          </a:p>
        </p:txBody>
      </p:sp>
      <p:sp>
        <p:nvSpPr>
          <p:cNvPr id="502" name="Google Shape;502;p42"/>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43"/>
          <p:cNvSpPr txBox="1"/>
          <p:nvPr>
            <p:ph idx="4294967295" type="subTitle"/>
          </p:nvPr>
        </p:nvSpPr>
        <p:spPr>
          <a:xfrm>
            <a:off x="6195597" y="2111119"/>
            <a:ext cx="1569900" cy="450300"/>
          </a:xfrm>
          <a:prstGeom prst="rect">
            <a:avLst/>
          </a:prstGeom>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None/>
            </a:pPr>
            <a:r>
              <a:rPr lang="zh-CN">
                <a:solidFill>
                  <a:schemeClr val="dk1"/>
                </a:solidFill>
                <a:latin typeface="Playfair Display Regular"/>
                <a:ea typeface="Playfair Display Regular"/>
                <a:cs typeface="Playfair Display Regular"/>
                <a:sym typeface="Playfair Display Regular"/>
              </a:rPr>
              <a:t>Gender</a:t>
            </a:r>
            <a:endParaRPr sz="1800">
              <a:solidFill>
                <a:schemeClr val="dk1"/>
              </a:solidFill>
              <a:latin typeface="Playfair Display Regular"/>
              <a:ea typeface="Playfair Display Regular"/>
              <a:cs typeface="Playfair Display Regular"/>
              <a:sym typeface="Playfair Display Regular"/>
            </a:endParaRPr>
          </a:p>
        </p:txBody>
      </p:sp>
      <p:sp>
        <p:nvSpPr>
          <p:cNvPr id="508" name="Google Shape;508;p43"/>
          <p:cNvSpPr txBox="1"/>
          <p:nvPr>
            <p:ph idx="4294967295" type="subTitle"/>
          </p:nvPr>
        </p:nvSpPr>
        <p:spPr>
          <a:xfrm>
            <a:off x="1256599" y="1366725"/>
            <a:ext cx="1995600" cy="6768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zh-CN">
                <a:solidFill>
                  <a:schemeClr val="dk1"/>
                </a:solidFill>
                <a:latin typeface="Playfair Display Regular"/>
                <a:ea typeface="Playfair Display Regular"/>
                <a:cs typeface="Playfair Display Regular"/>
                <a:sym typeface="Playfair Display Regular"/>
              </a:rPr>
              <a:t>Age</a:t>
            </a:r>
            <a:endParaRPr sz="1800">
              <a:solidFill>
                <a:schemeClr val="dk1"/>
              </a:solidFill>
              <a:latin typeface="Playfair Display Regular"/>
              <a:ea typeface="Playfair Display Regular"/>
              <a:cs typeface="Playfair Display Regular"/>
              <a:sym typeface="Playfair Display Regular"/>
            </a:endParaRPr>
          </a:p>
        </p:txBody>
      </p:sp>
      <p:sp>
        <p:nvSpPr>
          <p:cNvPr id="509" name="Google Shape;509;p43"/>
          <p:cNvSpPr txBox="1"/>
          <p:nvPr>
            <p:ph type="title"/>
          </p:nvPr>
        </p:nvSpPr>
        <p:spPr>
          <a:xfrm>
            <a:off x="636700" y="536525"/>
            <a:ext cx="458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Audience Demographics</a:t>
            </a:r>
            <a:endParaRPr/>
          </a:p>
        </p:txBody>
      </p:sp>
      <p:sp>
        <p:nvSpPr>
          <p:cNvPr id="510" name="Google Shape;510;p43"/>
          <p:cNvSpPr txBox="1"/>
          <p:nvPr>
            <p:ph idx="4294967295" type="subTitle"/>
          </p:nvPr>
        </p:nvSpPr>
        <p:spPr>
          <a:xfrm>
            <a:off x="6435300" y="2440279"/>
            <a:ext cx="1090500" cy="351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zh-CN" sz="1100"/>
              <a:t>Female</a:t>
            </a:r>
            <a:endParaRPr sz="1100"/>
          </a:p>
        </p:txBody>
      </p:sp>
      <p:sp>
        <p:nvSpPr>
          <p:cNvPr id="511" name="Google Shape;511;p43"/>
          <p:cNvSpPr txBox="1"/>
          <p:nvPr>
            <p:ph idx="4294967295" type="subTitle"/>
          </p:nvPr>
        </p:nvSpPr>
        <p:spPr>
          <a:xfrm>
            <a:off x="6353097" y="3655815"/>
            <a:ext cx="1254900" cy="351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zh-CN" sz="1095"/>
              <a:t>Male</a:t>
            </a:r>
            <a:endParaRPr sz="1095"/>
          </a:p>
        </p:txBody>
      </p:sp>
      <p:sp>
        <p:nvSpPr>
          <p:cNvPr id="512" name="Google Shape;512;p43"/>
          <p:cNvSpPr txBox="1"/>
          <p:nvPr/>
        </p:nvSpPr>
        <p:spPr>
          <a:xfrm>
            <a:off x="718694" y="2111132"/>
            <a:ext cx="6534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latin typeface="Raleway Thin"/>
                <a:ea typeface="Raleway Thin"/>
                <a:cs typeface="Raleway Thin"/>
                <a:sym typeface="Raleway Thin"/>
              </a:rPr>
              <a:t>16-24</a:t>
            </a:r>
            <a:endParaRPr>
              <a:solidFill>
                <a:schemeClr val="dk2"/>
              </a:solidFill>
              <a:latin typeface="Raleway Thin"/>
              <a:ea typeface="Raleway Thin"/>
              <a:cs typeface="Raleway Thin"/>
              <a:sym typeface="Raleway Thin"/>
            </a:endParaRPr>
          </a:p>
        </p:txBody>
      </p:sp>
      <p:sp>
        <p:nvSpPr>
          <p:cNvPr id="513" name="Google Shape;513;p43"/>
          <p:cNvSpPr txBox="1"/>
          <p:nvPr/>
        </p:nvSpPr>
        <p:spPr>
          <a:xfrm>
            <a:off x="718694" y="2474932"/>
            <a:ext cx="6534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latin typeface="Raleway Thin"/>
                <a:ea typeface="Raleway Thin"/>
                <a:cs typeface="Raleway Thin"/>
                <a:sym typeface="Raleway Thin"/>
              </a:rPr>
              <a:t>25-32</a:t>
            </a:r>
            <a:endParaRPr>
              <a:solidFill>
                <a:schemeClr val="dk2"/>
              </a:solidFill>
              <a:latin typeface="Raleway Thin"/>
              <a:ea typeface="Raleway Thin"/>
              <a:cs typeface="Raleway Thin"/>
              <a:sym typeface="Raleway Thin"/>
            </a:endParaRPr>
          </a:p>
        </p:txBody>
      </p:sp>
      <p:sp>
        <p:nvSpPr>
          <p:cNvPr id="514" name="Google Shape;514;p43"/>
          <p:cNvSpPr txBox="1"/>
          <p:nvPr/>
        </p:nvSpPr>
        <p:spPr>
          <a:xfrm>
            <a:off x="718694" y="2838732"/>
            <a:ext cx="6534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latin typeface="Raleway Thin"/>
                <a:ea typeface="Raleway Thin"/>
                <a:cs typeface="Raleway Thin"/>
                <a:sym typeface="Raleway Thin"/>
              </a:rPr>
              <a:t>33-41</a:t>
            </a:r>
            <a:endParaRPr>
              <a:solidFill>
                <a:schemeClr val="dk2"/>
              </a:solidFill>
              <a:latin typeface="Raleway Thin"/>
              <a:ea typeface="Raleway Thin"/>
              <a:cs typeface="Raleway Thin"/>
              <a:sym typeface="Raleway Thin"/>
            </a:endParaRPr>
          </a:p>
        </p:txBody>
      </p:sp>
      <p:sp>
        <p:nvSpPr>
          <p:cNvPr id="515" name="Google Shape;515;p43"/>
          <p:cNvSpPr txBox="1"/>
          <p:nvPr/>
        </p:nvSpPr>
        <p:spPr>
          <a:xfrm>
            <a:off x="718694" y="3202532"/>
            <a:ext cx="6534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latin typeface="Raleway Thin"/>
                <a:ea typeface="Raleway Thin"/>
                <a:cs typeface="Raleway Thin"/>
                <a:sym typeface="Raleway Thin"/>
              </a:rPr>
              <a:t>42-55</a:t>
            </a:r>
            <a:endParaRPr>
              <a:solidFill>
                <a:schemeClr val="dk2"/>
              </a:solidFill>
              <a:latin typeface="Raleway Thin"/>
              <a:ea typeface="Raleway Thin"/>
              <a:cs typeface="Raleway Thin"/>
              <a:sym typeface="Raleway Thin"/>
            </a:endParaRPr>
          </a:p>
        </p:txBody>
      </p:sp>
      <p:sp>
        <p:nvSpPr>
          <p:cNvPr id="516" name="Google Shape;516;p43"/>
          <p:cNvSpPr txBox="1"/>
          <p:nvPr/>
        </p:nvSpPr>
        <p:spPr>
          <a:xfrm>
            <a:off x="718694" y="3566332"/>
            <a:ext cx="6534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latin typeface="Raleway Thin"/>
                <a:ea typeface="Raleway Thin"/>
                <a:cs typeface="Raleway Thin"/>
                <a:sym typeface="Raleway Thin"/>
              </a:rPr>
              <a:t>+55</a:t>
            </a:r>
            <a:endParaRPr>
              <a:solidFill>
                <a:schemeClr val="dk2"/>
              </a:solidFill>
              <a:latin typeface="Raleway Thin"/>
              <a:ea typeface="Raleway Thin"/>
              <a:cs typeface="Raleway Thin"/>
              <a:sym typeface="Raleway Thin"/>
            </a:endParaRPr>
          </a:p>
        </p:txBody>
      </p:sp>
      <p:grpSp>
        <p:nvGrpSpPr>
          <p:cNvPr id="517" name="Google Shape;517;p43"/>
          <p:cNvGrpSpPr/>
          <p:nvPr/>
        </p:nvGrpSpPr>
        <p:grpSpPr>
          <a:xfrm>
            <a:off x="1426518" y="2111957"/>
            <a:ext cx="1825800" cy="215400"/>
            <a:chOff x="1318425" y="2353650"/>
            <a:chExt cx="1825800" cy="215400"/>
          </a:xfrm>
        </p:grpSpPr>
        <p:sp>
          <p:nvSpPr>
            <p:cNvPr id="518" name="Google Shape;518;p43"/>
            <p:cNvSpPr/>
            <p:nvPr/>
          </p:nvSpPr>
          <p:spPr>
            <a:xfrm>
              <a:off x="1318425" y="2353650"/>
              <a:ext cx="1825800" cy="21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1318432" y="2378993"/>
              <a:ext cx="718200" cy="16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3"/>
          <p:cNvGrpSpPr/>
          <p:nvPr/>
        </p:nvGrpSpPr>
        <p:grpSpPr>
          <a:xfrm>
            <a:off x="1426518" y="2475757"/>
            <a:ext cx="1825800" cy="215400"/>
            <a:chOff x="1318425" y="2717450"/>
            <a:chExt cx="1825800" cy="215400"/>
          </a:xfrm>
        </p:grpSpPr>
        <p:sp>
          <p:nvSpPr>
            <p:cNvPr id="521" name="Google Shape;521;p43"/>
            <p:cNvSpPr/>
            <p:nvPr/>
          </p:nvSpPr>
          <p:spPr>
            <a:xfrm>
              <a:off x="1318425" y="2717450"/>
              <a:ext cx="1825800" cy="21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1318431" y="2742793"/>
              <a:ext cx="533100" cy="16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3"/>
          <p:cNvGrpSpPr/>
          <p:nvPr/>
        </p:nvGrpSpPr>
        <p:grpSpPr>
          <a:xfrm>
            <a:off x="1426518" y="2839557"/>
            <a:ext cx="1825800" cy="215400"/>
            <a:chOff x="1318425" y="3081250"/>
            <a:chExt cx="1825800" cy="215400"/>
          </a:xfrm>
        </p:grpSpPr>
        <p:sp>
          <p:nvSpPr>
            <p:cNvPr id="524" name="Google Shape;524;p43"/>
            <p:cNvSpPr/>
            <p:nvPr/>
          </p:nvSpPr>
          <p:spPr>
            <a:xfrm>
              <a:off x="1318425" y="3081250"/>
              <a:ext cx="1825800" cy="21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1318430" y="3106593"/>
              <a:ext cx="247500" cy="16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3"/>
          <p:cNvGrpSpPr/>
          <p:nvPr/>
        </p:nvGrpSpPr>
        <p:grpSpPr>
          <a:xfrm>
            <a:off x="1426518" y="3203357"/>
            <a:ext cx="1825800" cy="215400"/>
            <a:chOff x="1318425" y="3445050"/>
            <a:chExt cx="1825800" cy="215400"/>
          </a:xfrm>
        </p:grpSpPr>
        <p:sp>
          <p:nvSpPr>
            <p:cNvPr id="527" name="Google Shape;527;p43"/>
            <p:cNvSpPr/>
            <p:nvPr/>
          </p:nvSpPr>
          <p:spPr>
            <a:xfrm>
              <a:off x="1318425" y="3445050"/>
              <a:ext cx="1825800" cy="21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1318429" y="3470393"/>
              <a:ext cx="81600" cy="16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43"/>
          <p:cNvGrpSpPr/>
          <p:nvPr/>
        </p:nvGrpSpPr>
        <p:grpSpPr>
          <a:xfrm>
            <a:off x="1426518" y="3567157"/>
            <a:ext cx="1825800" cy="215400"/>
            <a:chOff x="1318425" y="3808850"/>
            <a:chExt cx="1825800" cy="215400"/>
          </a:xfrm>
        </p:grpSpPr>
        <p:sp>
          <p:nvSpPr>
            <p:cNvPr id="530" name="Google Shape;530;p43"/>
            <p:cNvSpPr/>
            <p:nvPr/>
          </p:nvSpPr>
          <p:spPr>
            <a:xfrm>
              <a:off x="1318425" y="3808850"/>
              <a:ext cx="1825800" cy="21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1318428" y="3834193"/>
              <a:ext cx="46800" cy="16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3"/>
          <p:cNvGrpSpPr/>
          <p:nvPr/>
        </p:nvGrpSpPr>
        <p:grpSpPr>
          <a:xfrm>
            <a:off x="6548005" y="3911157"/>
            <a:ext cx="865084" cy="865084"/>
            <a:chOff x="4049800" y="640400"/>
            <a:chExt cx="858900" cy="858900"/>
          </a:xfrm>
        </p:grpSpPr>
        <p:sp>
          <p:nvSpPr>
            <p:cNvPr id="533" name="Google Shape;533;p43"/>
            <p:cNvSpPr/>
            <p:nvPr/>
          </p:nvSpPr>
          <p:spPr>
            <a:xfrm>
              <a:off x="4049800" y="640400"/>
              <a:ext cx="858900" cy="858900"/>
            </a:xfrm>
            <a:prstGeom prst="donut">
              <a:avLst>
                <a:gd fmla="val 1534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4049800" y="640400"/>
              <a:ext cx="858900" cy="858900"/>
            </a:xfrm>
            <a:prstGeom prst="blockArc">
              <a:avLst>
                <a:gd fmla="val 7914150" name="adj1"/>
                <a:gd fmla="val 12258344" name="adj2"/>
                <a:gd fmla="val 15231"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3"/>
          <p:cNvGrpSpPr/>
          <p:nvPr/>
        </p:nvGrpSpPr>
        <p:grpSpPr>
          <a:xfrm>
            <a:off x="6531739" y="2838842"/>
            <a:ext cx="865084" cy="865084"/>
            <a:chOff x="4049800" y="640400"/>
            <a:chExt cx="858900" cy="858900"/>
          </a:xfrm>
        </p:grpSpPr>
        <p:sp>
          <p:nvSpPr>
            <p:cNvPr id="536" name="Google Shape;536;p43"/>
            <p:cNvSpPr/>
            <p:nvPr/>
          </p:nvSpPr>
          <p:spPr>
            <a:xfrm>
              <a:off x="4049800" y="640400"/>
              <a:ext cx="858900" cy="858900"/>
            </a:xfrm>
            <a:prstGeom prst="donut">
              <a:avLst>
                <a:gd fmla="val 1534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4049800" y="640400"/>
              <a:ext cx="858900" cy="858900"/>
            </a:xfrm>
            <a:prstGeom prst="blockArc">
              <a:avLst>
                <a:gd fmla="val 7914150" name="adj1"/>
                <a:gd fmla="val 3985286" name="adj2"/>
                <a:gd fmla="val 15187"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3"/>
          <p:cNvSpPr/>
          <p:nvPr/>
        </p:nvSpPr>
        <p:spPr>
          <a:xfrm>
            <a:off x="71870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txBox="1"/>
          <p:nvPr/>
        </p:nvSpPr>
        <p:spPr>
          <a:xfrm>
            <a:off x="3888877" y="2638625"/>
            <a:ext cx="149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rgbClr val="434343"/>
                </a:solidFill>
                <a:latin typeface="Roboto"/>
                <a:ea typeface="Roboto"/>
                <a:cs typeface="Roboto"/>
                <a:sym typeface="Roboto"/>
              </a:rPr>
              <a:t>Over 50% from age 16-32 years</a:t>
            </a:r>
            <a:endParaRPr b="1">
              <a:solidFill>
                <a:srgbClr val="434343"/>
              </a:solidFill>
              <a:latin typeface="Roboto"/>
              <a:ea typeface="Roboto"/>
              <a:cs typeface="Roboto"/>
              <a:sym typeface="Roboto"/>
            </a:endParaRPr>
          </a:p>
        </p:txBody>
      </p:sp>
      <p:sp>
        <p:nvSpPr>
          <p:cNvPr id="540" name="Google Shape;540;p43"/>
          <p:cNvSpPr/>
          <p:nvPr/>
        </p:nvSpPr>
        <p:spPr>
          <a:xfrm>
            <a:off x="3452350" y="2886150"/>
            <a:ext cx="287700" cy="13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43"/>
          <p:cNvPicPr preferRelativeResize="0"/>
          <p:nvPr/>
        </p:nvPicPr>
        <p:blipFill>
          <a:blip r:embed="rId3">
            <a:alphaModFix/>
          </a:blip>
          <a:stretch>
            <a:fillRect/>
          </a:stretch>
        </p:blipFill>
        <p:spPr>
          <a:xfrm>
            <a:off x="4133200" y="1109225"/>
            <a:ext cx="5010790" cy="788475"/>
          </a:xfrm>
          <a:prstGeom prst="rect">
            <a:avLst/>
          </a:prstGeom>
          <a:noFill/>
          <a:ln>
            <a:noFill/>
          </a:ln>
        </p:spPr>
      </p:pic>
      <p:sp>
        <p:nvSpPr>
          <p:cNvPr id="542" name="Google Shape;542;p43"/>
          <p:cNvSpPr/>
          <p:nvPr/>
        </p:nvSpPr>
        <p:spPr>
          <a:xfrm>
            <a:off x="5880825" y="993900"/>
            <a:ext cx="1436400" cy="1019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txBox="1"/>
          <p:nvPr/>
        </p:nvSpPr>
        <p:spPr>
          <a:xfrm>
            <a:off x="7525800" y="3071288"/>
            <a:ext cx="6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Roboto"/>
                <a:ea typeface="Roboto"/>
                <a:cs typeface="Roboto"/>
                <a:sym typeface="Roboto"/>
              </a:rPr>
              <a:t>20%</a:t>
            </a:r>
            <a:endParaRPr>
              <a:latin typeface="Roboto"/>
              <a:ea typeface="Roboto"/>
              <a:cs typeface="Roboto"/>
              <a:sym typeface="Roboto"/>
            </a:endParaRPr>
          </a:p>
        </p:txBody>
      </p:sp>
      <p:sp>
        <p:nvSpPr>
          <p:cNvPr id="544" name="Google Shape;544;p43"/>
          <p:cNvSpPr txBox="1"/>
          <p:nvPr/>
        </p:nvSpPr>
        <p:spPr>
          <a:xfrm>
            <a:off x="7558875" y="4191750"/>
            <a:ext cx="6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Roboto"/>
                <a:ea typeface="Roboto"/>
                <a:cs typeface="Roboto"/>
                <a:sym typeface="Roboto"/>
              </a:rPr>
              <a:t>8</a:t>
            </a:r>
            <a:r>
              <a:rPr lang="zh-CN">
                <a:latin typeface="Roboto"/>
                <a:ea typeface="Roboto"/>
                <a:cs typeface="Roboto"/>
                <a:sym typeface="Roboto"/>
              </a:rPr>
              <a:t>0%</a:t>
            </a:r>
            <a:endParaRPr>
              <a:latin typeface="Roboto"/>
              <a:ea typeface="Roboto"/>
              <a:cs typeface="Roboto"/>
              <a:sym typeface="Roboto"/>
            </a:endParaRPr>
          </a:p>
        </p:txBody>
      </p:sp>
      <p:sp>
        <p:nvSpPr>
          <p:cNvPr id="545" name="Google Shape;545;p43"/>
          <p:cNvSpPr/>
          <p:nvPr/>
        </p:nvSpPr>
        <p:spPr>
          <a:xfrm>
            <a:off x="7525800" y="993900"/>
            <a:ext cx="1436400" cy="1019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44"/>
          <p:cNvSpPr txBox="1"/>
          <p:nvPr>
            <p:ph type="title"/>
          </p:nvPr>
        </p:nvSpPr>
        <p:spPr>
          <a:xfrm>
            <a:off x="719700" y="537010"/>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Interest Map Comparision ( Domestic)</a:t>
            </a:r>
            <a:endParaRPr/>
          </a:p>
        </p:txBody>
      </p:sp>
      <p:sp>
        <p:nvSpPr>
          <p:cNvPr id="551" name="Google Shape;551;p44"/>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44"/>
          <p:cNvPicPr preferRelativeResize="0"/>
          <p:nvPr/>
        </p:nvPicPr>
        <p:blipFill>
          <a:blip r:embed="rId3">
            <a:alphaModFix/>
          </a:blip>
          <a:stretch>
            <a:fillRect/>
          </a:stretch>
        </p:blipFill>
        <p:spPr>
          <a:xfrm>
            <a:off x="403200" y="1392500"/>
            <a:ext cx="5429999" cy="2922276"/>
          </a:xfrm>
          <a:prstGeom prst="rect">
            <a:avLst/>
          </a:prstGeom>
          <a:noFill/>
          <a:ln>
            <a:noFill/>
          </a:ln>
        </p:spPr>
      </p:pic>
      <p:pic>
        <p:nvPicPr>
          <p:cNvPr id="553" name="Google Shape;553;p44"/>
          <p:cNvPicPr preferRelativeResize="0"/>
          <p:nvPr/>
        </p:nvPicPr>
        <p:blipFill>
          <a:blip r:embed="rId4">
            <a:alphaModFix/>
          </a:blip>
          <a:stretch>
            <a:fillRect/>
          </a:stretch>
        </p:blipFill>
        <p:spPr>
          <a:xfrm>
            <a:off x="6001225" y="1783406"/>
            <a:ext cx="2905125" cy="1347788"/>
          </a:xfrm>
          <a:prstGeom prst="rect">
            <a:avLst/>
          </a:prstGeom>
          <a:noFill/>
          <a:ln>
            <a:noFill/>
          </a:ln>
        </p:spPr>
      </p:pic>
      <p:sp>
        <p:nvSpPr>
          <p:cNvPr id="554" name="Google Shape;554;p44"/>
          <p:cNvSpPr txBox="1"/>
          <p:nvPr/>
        </p:nvSpPr>
        <p:spPr>
          <a:xfrm>
            <a:off x="6404238" y="3380925"/>
            <a:ext cx="2254800" cy="554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Roboto"/>
              <a:buChar char="-"/>
            </a:pPr>
            <a:r>
              <a:rPr lang="zh-CN" sz="800">
                <a:latin typeface="Roboto"/>
                <a:ea typeface="Roboto"/>
                <a:cs typeface="Roboto"/>
                <a:sym typeface="Roboto"/>
              </a:rPr>
              <a:t>Using Tableau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zh-CN" sz="800">
                <a:latin typeface="Roboto"/>
                <a:ea typeface="Roboto"/>
                <a:cs typeface="Roboto"/>
                <a:sym typeface="Roboto"/>
              </a:rPr>
              <a:t>Sources from Google Trend</a:t>
            </a:r>
            <a:endParaRPr sz="800">
              <a:latin typeface="Roboto"/>
              <a:ea typeface="Roboto"/>
              <a:cs typeface="Roboto"/>
              <a:sym typeface="Roboto"/>
            </a:endParaRPr>
          </a:p>
        </p:txBody>
      </p:sp>
      <p:sp>
        <p:nvSpPr>
          <p:cNvPr id="555" name="Google Shape;555;p44"/>
          <p:cNvSpPr txBox="1"/>
          <p:nvPr>
            <p:ph idx="4294967295" type="subTitle"/>
          </p:nvPr>
        </p:nvSpPr>
        <p:spPr>
          <a:xfrm>
            <a:off x="6248550" y="1249750"/>
            <a:ext cx="2410500" cy="393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zh-CN" sz="1400"/>
              <a:t>Top 5 </a:t>
            </a:r>
            <a:r>
              <a:rPr lang="zh-CN" sz="1400"/>
              <a:t>Interest Rank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45"/>
          <p:cNvSpPr txBox="1"/>
          <p:nvPr>
            <p:ph type="title"/>
          </p:nvPr>
        </p:nvSpPr>
        <p:spPr>
          <a:xfrm>
            <a:off x="719700" y="537010"/>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Interest Map Comparision ( International)</a:t>
            </a:r>
            <a:endParaRPr/>
          </a:p>
        </p:txBody>
      </p:sp>
      <p:sp>
        <p:nvSpPr>
          <p:cNvPr id="561" name="Google Shape;561;p45"/>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45"/>
          <p:cNvPicPr preferRelativeResize="0"/>
          <p:nvPr/>
        </p:nvPicPr>
        <p:blipFill>
          <a:blip r:embed="rId3">
            <a:alphaModFix/>
          </a:blip>
          <a:stretch>
            <a:fillRect/>
          </a:stretch>
        </p:blipFill>
        <p:spPr>
          <a:xfrm>
            <a:off x="374700" y="1185900"/>
            <a:ext cx="5245523" cy="3223625"/>
          </a:xfrm>
          <a:prstGeom prst="rect">
            <a:avLst/>
          </a:prstGeom>
          <a:noFill/>
          <a:ln>
            <a:noFill/>
          </a:ln>
        </p:spPr>
      </p:pic>
      <p:pic>
        <p:nvPicPr>
          <p:cNvPr id="563" name="Google Shape;563;p45"/>
          <p:cNvPicPr preferRelativeResize="0"/>
          <p:nvPr/>
        </p:nvPicPr>
        <p:blipFill>
          <a:blip r:embed="rId4">
            <a:alphaModFix/>
          </a:blip>
          <a:stretch>
            <a:fillRect/>
          </a:stretch>
        </p:blipFill>
        <p:spPr>
          <a:xfrm>
            <a:off x="6023538" y="1783400"/>
            <a:ext cx="2860525" cy="1396100"/>
          </a:xfrm>
          <a:prstGeom prst="rect">
            <a:avLst/>
          </a:prstGeom>
          <a:noFill/>
          <a:ln>
            <a:noFill/>
          </a:ln>
        </p:spPr>
      </p:pic>
      <p:sp>
        <p:nvSpPr>
          <p:cNvPr id="564" name="Google Shape;564;p45"/>
          <p:cNvSpPr txBox="1"/>
          <p:nvPr>
            <p:ph idx="4294967295" type="subTitle"/>
          </p:nvPr>
        </p:nvSpPr>
        <p:spPr>
          <a:xfrm>
            <a:off x="6248550" y="1249750"/>
            <a:ext cx="2410500" cy="393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zh-CN" sz="1400"/>
              <a:t>Top 5 Interest Rank </a:t>
            </a:r>
            <a:endParaRPr sz="1400"/>
          </a:p>
        </p:txBody>
      </p:sp>
      <p:sp>
        <p:nvSpPr>
          <p:cNvPr id="565" name="Google Shape;565;p45"/>
          <p:cNvSpPr txBox="1"/>
          <p:nvPr/>
        </p:nvSpPr>
        <p:spPr>
          <a:xfrm>
            <a:off x="6326400" y="3512650"/>
            <a:ext cx="2254800" cy="554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Roboto"/>
              <a:buChar char="-"/>
            </a:pPr>
            <a:r>
              <a:rPr lang="zh-CN" sz="800">
                <a:latin typeface="Roboto"/>
                <a:ea typeface="Roboto"/>
                <a:cs typeface="Roboto"/>
                <a:sym typeface="Roboto"/>
              </a:rPr>
              <a:t>Using Tableau </a:t>
            </a:r>
            <a:endParaRPr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zh-CN" sz="800">
                <a:latin typeface="Roboto"/>
                <a:ea typeface="Roboto"/>
                <a:cs typeface="Roboto"/>
                <a:sym typeface="Roboto"/>
              </a:rPr>
              <a:t>Sources from Google Trend</a:t>
            </a:r>
            <a:endParaRPr sz="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9" name="Shape 569"/>
        <p:cNvGrpSpPr/>
        <p:nvPr/>
      </p:nvGrpSpPr>
      <p:grpSpPr>
        <a:xfrm>
          <a:off x="0" y="0"/>
          <a:ext cx="0" cy="0"/>
          <a:chOff x="0" y="0"/>
          <a:chExt cx="0" cy="0"/>
        </a:xfrm>
      </p:grpSpPr>
      <p:sp>
        <p:nvSpPr>
          <p:cNvPr id="570" name="Google Shape;570;p46"/>
          <p:cNvSpPr txBox="1"/>
          <p:nvPr>
            <p:ph type="title"/>
          </p:nvPr>
        </p:nvSpPr>
        <p:spPr>
          <a:xfrm>
            <a:off x="719700" y="537010"/>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Similar Films Data</a:t>
            </a:r>
            <a:endParaRPr/>
          </a:p>
        </p:txBody>
      </p:sp>
      <p:sp>
        <p:nvSpPr>
          <p:cNvPr id="571" name="Google Shape;571;p46"/>
          <p:cNvSpPr txBox="1"/>
          <p:nvPr>
            <p:ph idx="4294967295" type="ctrTitle"/>
          </p:nvPr>
        </p:nvSpPr>
        <p:spPr>
          <a:xfrm flipH="1">
            <a:off x="93650" y="1546000"/>
            <a:ext cx="2635200" cy="3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SzPts val="990"/>
              <a:buNone/>
            </a:pPr>
            <a:r>
              <a:rPr lang="zh-CN" sz="1720"/>
              <a:t>Pacific Rim Uprising</a:t>
            </a:r>
            <a:endParaRPr sz="1720"/>
          </a:p>
        </p:txBody>
      </p:sp>
      <p:sp>
        <p:nvSpPr>
          <p:cNvPr id="572" name="Google Shape;572;p46"/>
          <p:cNvSpPr txBox="1"/>
          <p:nvPr>
            <p:ph idx="4294967295" type="subTitle"/>
          </p:nvPr>
        </p:nvSpPr>
        <p:spPr>
          <a:xfrm>
            <a:off x="473575" y="2032800"/>
            <a:ext cx="1989900" cy="1370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zh-CN" sz="1400"/>
              <a:t>A 2018 American Science fiction action film directed by Steven S. DeKnight</a:t>
            </a:r>
            <a:endParaRPr sz="1400"/>
          </a:p>
        </p:txBody>
      </p:sp>
      <p:sp>
        <p:nvSpPr>
          <p:cNvPr id="573" name="Google Shape;573;p46"/>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46"/>
          <p:cNvPicPr preferRelativeResize="0"/>
          <p:nvPr/>
        </p:nvPicPr>
        <p:blipFill>
          <a:blip r:embed="rId3">
            <a:alphaModFix/>
          </a:blip>
          <a:stretch>
            <a:fillRect/>
          </a:stretch>
        </p:blipFill>
        <p:spPr>
          <a:xfrm>
            <a:off x="2994375" y="1307950"/>
            <a:ext cx="1413800" cy="2236375"/>
          </a:xfrm>
          <a:prstGeom prst="rect">
            <a:avLst/>
          </a:prstGeom>
          <a:noFill/>
          <a:ln>
            <a:noFill/>
          </a:ln>
        </p:spPr>
      </p:pic>
      <p:pic>
        <p:nvPicPr>
          <p:cNvPr id="575" name="Google Shape;575;p46"/>
          <p:cNvPicPr preferRelativeResize="0"/>
          <p:nvPr/>
        </p:nvPicPr>
        <p:blipFill>
          <a:blip r:embed="rId4">
            <a:alphaModFix/>
          </a:blip>
          <a:stretch>
            <a:fillRect/>
          </a:stretch>
        </p:blipFill>
        <p:spPr>
          <a:xfrm>
            <a:off x="4521206" y="1502100"/>
            <a:ext cx="1551725" cy="2327588"/>
          </a:xfrm>
          <a:prstGeom prst="rect">
            <a:avLst/>
          </a:prstGeom>
          <a:noFill/>
          <a:ln>
            <a:noFill/>
          </a:ln>
        </p:spPr>
      </p:pic>
      <p:sp>
        <p:nvSpPr>
          <p:cNvPr id="576" name="Google Shape;576;p46"/>
          <p:cNvSpPr txBox="1"/>
          <p:nvPr>
            <p:ph idx="4294967295" type="ctrTitle"/>
          </p:nvPr>
        </p:nvSpPr>
        <p:spPr>
          <a:xfrm flipH="1">
            <a:off x="5936175" y="1417600"/>
            <a:ext cx="2635200" cy="3948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zh-CN" sz="1800"/>
              <a:t>Love and Monsters</a:t>
            </a:r>
            <a:endParaRPr sz="1800"/>
          </a:p>
        </p:txBody>
      </p:sp>
      <p:sp>
        <p:nvSpPr>
          <p:cNvPr id="577" name="Google Shape;577;p46"/>
          <p:cNvSpPr txBox="1"/>
          <p:nvPr>
            <p:ph idx="4294967295" type="subTitle"/>
          </p:nvPr>
        </p:nvSpPr>
        <p:spPr>
          <a:xfrm>
            <a:off x="6708300" y="2032800"/>
            <a:ext cx="1989900" cy="1370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zh-CN" sz="1400"/>
              <a:t>A 2020 American monster adventure  film directed by Michael Mattews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47"/>
          <p:cNvSpPr txBox="1"/>
          <p:nvPr>
            <p:ph type="title"/>
          </p:nvPr>
        </p:nvSpPr>
        <p:spPr>
          <a:xfrm>
            <a:off x="719700" y="537010"/>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Analyzing the Competition</a:t>
            </a:r>
            <a:endParaRPr/>
          </a:p>
        </p:txBody>
      </p:sp>
      <p:sp>
        <p:nvSpPr>
          <p:cNvPr id="583" name="Google Shape;583;p47"/>
          <p:cNvSpPr txBox="1"/>
          <p:nvPr/>
        </p:nvSpPr>
        <p:spPr>
          <a:xfrm>
            <a:off x="1169450" y="7013875"/>
            <a:ext cx="2023500" cy="87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CN" sz="1200">
                <a:solidFill>
                  <a:srgbClr val="F3F3F3"/>
                </a:solidFill>
                <a:latin typeface="Source Sans Pro Light"/>
                <a:ea typeface="Source Sans Pro Light"/>
                <a:cs typeface="Source Sans Pro Light"/>
                <a:sym typeface="Source Sans Pro Light"/>
              </a:rPr>
              <a:t>Despite being red, Mars is actually a cold place</a:t>
            </a:r>
            <a:endParaRPr sz="1200">
              <a:solidFill>
                <a:srgbClr val="F3F3F3"/>
              </a:solidFill>
              <a:latin typeface="Source Sans Pro Light"/>
              <a:ea typeface="Source Sans Pro Light"/>
              <a:cs typeface="Source Sans Pro Light"/>
              <a:sym typeface="Source Sans Pro Light"/>
            </a:endParaRPr>
          </a:p>
        </p:txBody>
      </p:sp>
      <p:graphicFrame>
        <p:nvGraphicFramePr>
          <p:cNvPr id="584" name="Google Shape;584;p47"/>
          <p:cNvGraphicFramePr/>
          <p:nvPr/>
        </p:nvGraphicFramePr>
        <p:xfrm>
          <a:off x="1257375" y="1868425"/>
          <a:ext cx="3000000" cy="3000000"/>
        </p:xfrm>
        <a:graphic>
          <a:graphicData uri="http://schemas.openxmlformats.org/drawingml/2006/table">
            <a:tbl>
              <a:tblPr>
                <a:noFill/>
                <a:tableStyleId>{CAC6F0ED-73F2-4074-87CF-FDCDC1016EC6}</a:tableStyleId>
              </a:tblPr>
              <a:tblGrid>
                <a:gridCol w="2209750"/>
                <a:gridCol w="2209750"/>
                <a:gridCol w="2209750"/>
              </a:tblGrid>
              <a:tr h="475325">
                <a:tc>
                  <a:txBody>
                    <a:bodyPr/>
                    <a:lstStyle/>
                    <a:p>
                      <a:pPr indent="0" lvl="0" marL="0" rtl="0" algn="r">
                        <a:spcBef>
                          <a:spcPts val="0"/>
                        </a:spcBef>
                        <a:spcAft>
                          <a:spcPts val="0"/>
                        </a:spcAft>
                        <a:buNone/>
                      </a:pPr>
                      <a:r>
                        <a:t/>
                      </a:r>
                      <a:endParaRPr sz="1600">
                        <a:solidFill>
                          <a:schemeClr val="lt1"/>
                        </a:solidFill>
                        <a:latin typeface="Raleway"/>
                        <a:ea typeface="Raleway"/>
                        <a:cs typeface="Raleway"/>
                        <a:sym typeface="Raleway"/>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zh-CN" sz="1600">
                          <a:solidFill>
                            <a:schemeClr val="dk1"/>
                          </a:solidFill>
                          <a:latin typeface="Playfair Display Regular"/>
                          <a:ea typeface="Playfair Display Regular"/>
                          <a:cs typeface="Playfair Display Regular"/>
                          <a:sym typeface="Playfair Display Regular"/>
                        </a:rPr>
                        <a:t>Pacific Rim Uprising</a:t>
                      </a:r>
                      <a:endParaRPr sz="1600">
                        <a:solidFill>
                          <a:schemeClr val="dk1"/>
                        </a:solidFill>
                        <a:latin typeface="Playfair Display Regular"/>
                        <a:ea typeface="Playfair Display Regular"/>
                        <a:cs typeface="Playfair Display Regular"/>
                        <a:sym typeface="Playfair Display Regul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zh-CN" sz="1800">
                          <a:solidFill>
                            <a:schemeClr val="dk1"/>
                          </a:solidFill>
                          <a:latin typeface="Playfair Display Regular"/>
                          <a:ea typeface="Playfair Display Regular"/>
                          <a:cs typeface="Playfair Display Regular"/>
                          <a:sym typeface="Playfair Display Regular"/>
                        </a:rPr>
                        <a:t>Love &amp; Monster</a:t>
                      </a:r>
                      <a:endParaRPr sz="1800">
                        <a:solidFill>
                          <a:schemeClr val="dk1"/>
                        </a:solidFill>
                        <a:latin typeface="Playfair Display Regular"/>
                        <a:ea typeface="Playfair Display Regular"/>
                        <a:cs typeface="Playfair Display Regular"/>
                        <a:sym typeface="Playfair Display Regul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75325">
                <a:tc>
                  <a:txBody>
                    <a:bodyPr/>
                    <a:lstStyle/>
                    <a:p>
                      <a:pPr indent="0" lvl="0" marL="0" rtl="0" algn="ctr">
                        <a:spcBef>
                          <a:spcPts val="0"/>
                        </a:spcBef>
                        <a:spcAft>
                          <a:spcPts val="0"/>
                        </a:spcAft>
                        <a:buNone/>
                      </a:pPr>
                      <a:r>
                        <a:rPr lang="zh-CN" sz="1600">
                          <a:solidFill>
                            <a:srgbClr val="FFF2CC"/>
                          </a:solidFill>
                          <a:latin typeface="Raleway"/>
                          <a:ea typeface="Raleway"/>
                          <a:cs typeface="Raleway"/>
                          <a:sym typeface="Raleway"/>
                        </a:rPr>
                        <a:t>Female</a:t>
                      </a:r>
                      <a:endParaRPr sz="1600">
                        <a:solidFill>
                          <a:srgbClr val="FFF2CC"/>
                        </a:solidFill>
                        <a:latin typeface="Raleway"/>
                        <a:ea typeface="Raleway"/>
                        <a:cs typeface="Raleway"/>
                        <a:sym typeface="Raleway"/>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solidFill>
                          <a:schemeClr val="dk2"/>
                        </a:solidFill>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r>
              <a:tr h="475325">
                <a:tc>
                  <a:txBody>
                    <a:bodyPr/>
                    <a:lstStyle/>
                    <a:p>
                      <a:pPr indent="0" lvl="0" marL="0" rtl="0" algn="ctr">
                        <a:spcBef>
                          <a:spcPts val="0"/>
                        </a:spcBef>
                        <a:spcAft>
                          <a:spcPts val="0"/>
                        </a:spcAft>
                        <a:buNone/>
                      </a:pPr>
                      <a:r>
                        <a:rPr lang="zh-CN" sz="1600">
                          <a:solidFill>
                            <a:srgbClr val="FFF2CC"/>
                          </a:solidFill>
                          <a:latin typeface="Raleway"/>
                          <a:ea typeface="Raleway"/>
                          <a:cs typeface="Raleway"/>
                          <a:sym typeface="Raleway"/>
                        </a:rPr>
                        <a:t>Male</a:t>
                      </a:r>
                      <a:endParaRPr sz="1600">
                        <a:solidFill>
                          <a:srgbClr val="FFF2CC"/>
                        </a:solidFill>
                        <a:latin typeface="Raleway"/>
                        <a:ea typeface="Raleway"/>
                        <a:cs typeface="Raleway"/>
                        <a:sym typeface="Raleway"/>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r>
              <a:tr h="475325">
                <a:tc>
                  <a:txBody>
                    <a:bodyPr/>
                    <a:lstStyle/>
                    <a:p>
                      <a:pPr indent="0" lvl="0" marL="0" rtl="0" algn="ctr">
                        <a:spcBef>
                          <a:spcPts val="0"/>
                        </a:spcBef>
                        <a:spcAft>
                          <a:spcPts val="0"/>
                        </a:spcAft>
                        <a:buNone/>
                      </a:pPr>
                      <a:r>
                        <a:rPr lang="zh-CN" sz="1600">
                          <a:solidFill>
                            <a:srgbClr val="FFF2CC"/>
                          </a:solidFill>
                          <a:latin typeface="Raleway"/>
                          <a:ea typeface="Raleway"/>
                          <a:cs typeface="Raleway"/>
                          <a:sym typeface="Raleway"/>
                        </a:rPr>
                        <a:t>Age &lt;25</a:t>
                      </a:r>
                      <a:endParaRPr sz="1600">
                        <a:solidFill>
                          <a:srgbClr val="FFF2CC"/>
                        </a:solidFill>
                        <a:latin typeface="Raleway"/>
                        <a:ea typeface="Raleway"/>
                        <a:cs typeface="Raleway"/>
                        <a:sym typeface="Raleway"/>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r>
              <a:tr h="475325">
                <a:tc>
                  <a:txBody>
                    <a:bodyPr/>
                    <a:lstStyle/>
                    <a:p>
                      <a:pPr indent="0" lvl="0" marL="0" rtl="0" algn="ctr">
                        <a:spcBef>
                          <a:spcPts val="0"/>
                        </a:spcBef>
                        <a:spcAft>
                          <a:spcPts val="0"/>
                        </a:spcAft>
                        <a:buNone/>
                      </a:pPr>
                      <a:r>
                        <a:rPr lang="zh-CN" sz="1600">
                          <a:solidFill>
                            <a:srgbClr val="FFF2CC"/>
                          </a:solidFill>
                          <a:latin typeface="Raleway"/>
                          <a:ea typeface="Raleway"/>
                          <a:cs typeface="Raleway"/>
                          <a:sym typeface="Raleway"/>
                        </a:rPr>
                        <a:t>Age 25+</a:t>
                      </a:r>
                      <a:endParaRPr sz="1600">
                        <a:solidFill>
                          <a:srgbClr val="FFF2CC"/>
                        </a:solidFill>
                        <a:latin typeface="Raleway"/>
                        <a:ea typeface="Raleway"/>
                        <a:cs typeface="Raleway"/>
                        <a:sym typeface="Raleway"/>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2"/>
                        </a:solidFill>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2"/>
                        </a:solidFill>
                        <a:latin typeface="Raleway"/>
                        <a:ea typeface="Raleway"/>
                        <a:cs typeface="Raleway"/>
                        <a:sym typeface="Ralew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4"/>
                    </a:solidFill>
                  </a:tcPr>
                </a:tc>
              </a:tr>
            </a:tbl>
          </a:graphicData>
        </a:graphic>
      </p:graphicFrame>
      <p:grpSp>
        <p:nvGrpSpPr>
          <p:cNvPr id="585" name="Google Shape;585;p47"/>
          <p:cNvGrpSpPr/>
          <p:nvPr/>
        </p:nvGrpSpPr>
        <p:grpSpPr>
          <a:xfrm>
            <a:off x="4393906" y="3416509"/>
            <a:ext cx="356196" cy="265631"/>
            <a:chOff x="5216456" y="3725484"/>
            <a:chExt cx="356196" cy="265631"/>
          </a:xfrm>
        </p:grpSpPr>
        <p:sp>
          <p:nvSpPr>
            <p:cNvPr id="586" name="Google Shape;586;p4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47"/>
          <p:cNvGrpSpPr/>
          <p:nvPr/>
        </p:nvGrpSpPr>
        <p:grpSpPr>
          <a:xfrm>
            <a:off x="4393893" y="3896272"/>
            <a:ext cx="356196" cy="265631"/>
            <a:chOff x="5216456" y="3725484"/>
            <a:chExt cx="356196" cy="265631"/>
          </a:xfrm>
        </p:grpSpPr>
        <p:sp>
          <p:nvSpPr>
            <p:cNvPr id="589" name="Google Shape;589;p4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47"/>
          <p:cNvGrpSpPr/>
          <p:nvPr/>
        </p:nvGrpSpPr>
        <p:grpSpPr>
          <a:xfrm>
            <a:off x="6629418" y="2438934"/>
            <a:ext cx="356196" cy="265631"/>
            <a:chOff x="5216456" y="3725484"/>
            <a:chExt cx="356196" cy="265631"/>
          </a:xfrm>
        </p:grpSpPr>
        <p:sp>
          <p:nvSpPr>
            <p:cNvPr id="592" name="Google Shape;592;p4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593" name="Google Shape;593;p4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grpSp>
      <p:grpSp>
        <p:nvGrpSpPr>
          <p:cNvPr id="594" name="Google Shape;594;p47"/>
          <p:cNvGrpSpPr/>
          <p:nvPr/>
        </p:nvGrpSpPr>
        <p:grpSpPr>
          <a:xfrm>
            <a:off x="6629418" y="3896272"/>
            <a:ext cx="356196" cy="265631"/>
            <a:chOff x="5216456" y="3725484"/>
            <a:chExt cx="356196" cy="265631"/>
          </a:xfrm>
        </p:grpSpPr>
        <p:sp>
          <p:nvSpPr>
            <p:cNvPr id="595" name="Google Shape;595;p4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47"/>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7"/>
          <p:cNvGrpSpPr/>
          <p:nvPr/>
        </p:nvGrpSpPr>
        <p:grpSpPr>
          <a:xfrm>
            <a:off x="4393893" y="2936747"/>
            <a:ext cx="356196" cy="265631"/>
            <a:chOff x="5216456" y="3725484"/>
            <a:chExt cx="356196" cy="265631"/>
          </a:xfrm>
        </p:grpSpPr>
        <p:sp>
          <p:nvSpPr>
            <p:cNvPr id="599" name="Google Shape;599;p47"/>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48"/>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04.</a:t>
            </a:r>
            <a:endParaRPr/>
          </a:p>
        </p:txBody>
      </p:sp>
      <p:sp>
        <p:nvSpPr>
          <p:cNvPr id="606" name="Google Shape;606;p48"/>
          <p:cNvSpPr txBox="1"/>
          <p:nvPr>
            <p:ph type="title"/>
          </p:nvPr>
        </p:nvSpPr>
        <p:spPr>
          <a:xfrm>
            <a:off x="1063675" y="2081550"/>
            <a:ext cx="7087500" cy="98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Social Media Campaign</a:t>
            </a:r>
            <a:endParaRPr/>
          </a:p>
        </p:txBody>
      </p:sp>
      <p:sp>
        <p:nvSpPr>
          <p:cNvPr id="607" name="Google Shape;607;p48"/>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48"/>
          <p:cNvPicPr preferRelativeResize="0"/>
          <p:nvPr/>
        </p:nvPicPr>
        <p:blipFill>
          <a:blip r:embed="rId4">
            <a:alphaModFix/>
          </a:blip>
          <a:stretch>
            <a:fillRect/>
          </a:stretch>
        </p:blipFill>
        <p:spPr>
          <a:xfrm>
            <a:off x="1920657" y="2897320"/>
            <a:ext cx="5302675" cy="1369700"/>
          </a:xfrm>
          <a:prstGeom prst="rect">
            <a:avLst/>
          </a:prstGeom>
          <a:noFill/>
          <a:ln>
            <a:noFill/>
          </a:ln>
        </p:spPr>
      </p:pic>
      <p:sp>
        <p:nvSpPr>
          <p:cNvPr id="609" name="Google Shape;609;p48"/>
          <p:cNvSpPr/>
          <p:nvPr/>
        </p:nvSpPr>
        <p:spPr>
          <a:xfrm>
            <a:off x="4498475" y="3234875"/>
            <a:ext cx="537900" cy="54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sp>
        <p:nvSpPr>
          <p:cNvPr id="614" name="Google Shape;614;p49"/>
          <p:cNvSpPr txBox="1"/>
          <p:nvPr>
            <p:ph type="title"/>
          </p:nvPr>
        </p:nvSpPr>
        <p:spPr>
          <a:xfrm>
            <a:off x="719700" y="537010"/>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Different</a:t>
            </a:r>
            <a:r>
              <a:rPr lang="zh-CN"/>
              <a:t> platforms</a:t>
            </a:r>
            <a:endParaRPr>
              <a:latin typeface="Amatic SC"/>
              <a:ea typeface="Amatic SC"/>
              <a:cs typeface="Amatic SC"/>
              <a:sym typeface="Amatic SC"/>
            </a:endParaRPr>
          </a:p>
        </p:txBody>
      </p:sp>
      <p:sp>
        <p:nvSpPr>
          <p:cNvPr id="615" name="Google Shape;615;p49"/>
          <p:cNvSpPr txBox="1"/>
          <p:nvPr>
            <p:ph idx="4294967295" type="subTitle"/>
          </p:nvPr>
        </p:nvSpPr>
        <p:spPr>
          <a:xfrm flipH="1">
            <a:off x="679102" y="2170875"/>
            <a:ext cx="1865400" cy="5028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zh-CN" sz="1400"/>
              <a:t>Hashtags, create trending content</a:t>
            </a:r>
            <a:endParaRPr sz="1400"/>
          </a:p>
        </p:txBody>
      </p:sp>
      <p:sp>
        <p:nvSpPr>
          <p:cNvPr id="616" name="Google Shape;616;p49"/>
          <p:cNvSpPr txBox="1"/>
          <p:nvPr>
            <p:ph idx="4294967295" type="subTitle"/>
          </p:nvPr>
        </p:nvSpPr>
        <p:spPr>
          <a:xfrm flipH="1">
            <a:off x="2154543" y="3708138"/>
            <a:ext cx="1865400" cy="5028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zh-CN" sz="1400"/>
              <a:t>Official</a:t>
            </a:r>
            <a:r>
              <a:rPr lang="zh-CN" sz="1400"/>
              <a:t> releases</a:t>
            </a:r>
            <a:br>
              <a:rPr lang="zh-CN" sz="1400"/>
            </a:br>
            <a:r>
              <a:rPr lang="zh-CN" sz="1400"/>
              <a:t>Prepare for the next</a:t>
            </a:r>
            <a:endParaRPr sz="1400"/>
          </a:p>
        </p:txBody>
      </p:sp>
      <p:sp>
        <p:nvSpPr>
          <p:cNvPr id="617" name="Google Shape;617;p49"/>
          <p:cNvSpPr txBox="1"/>
          <p:nvPr>
            <p:ph idx="4294967295" type="subTitle"/>
          </p:nvPr>
        </p:nvSpPr>
        <p:spPr>
          <a:xfrm flipH="1">
            <a:off x="5124075" y="3647113"/>
            <a:ext cx="1865400" cy="5028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zh-CN" sz="1400"/>
              <a:t>Create Stories</a:t>
            </a:r>
            <a:endParaRPr sz="1400"/>
          </a:p>
        </p:txBody>
      </p:sp>
      <p:sp>
        <p:nvSpPr>
          <p:cNvPr id="618" name="Google Shape;618;p49"/>
          <p:cNvSpPr txBox="1"/>
          <p:nvPr>
            <p:ph idx="4294967295" type="subTitle"/>
          </p:nvPr>
        </p:nvSpPr>
        <p:spPr>
          <a:xfrm flipH="1">
            <a:off x="3615229" y="2170875"/>
            <a:ext cx="1864500" cy="5028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zh-CN" sz="1400"/>
              <a:t>Fan Base</a:t>
            </a:r>
            <a:endParaRPr sz="1400"/>
          </a:p>
        </p:txBody>
      </p:sp>
      <p:sp>
        <p:nvSpPr>
          <p:cNvPr id="619" name="Google Shape;619;p49"/>
          <p:cNvSpPr txBox="1"/>
          <p:nvPr>
            <p:ph idx="4294967295" type="subTitle"/>
          </p:nvPr>
        </p:nvSpPr>
        <p:spPr>
          <a:xfrm flipH="1">
            <a:off x="6547950" y="2169225"/>
            <a:ext cx="1995600" cy="6123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zh-CN" sz="1400"/>
              <a:t>Find the community, </a:t>
            </a:r>
            <a:endParaRPr sz="1400"/>
          </a:p>
          <a:p>
            <a:pPr indent="0" lvl="0" marL="0" rtl="0" algn="ctr">
              <a:spcBef>
                <a:spcPts val="0"/>
              </a:spcBef>
              <a:spcAft>
                <a:spcPts val="0"/>
              </a:spcAft>
              <a:buNone/>
            </a:pPr>
            <a:r>
              <a:rPr lang="zh-CN" sz="1400"/>
              <a:t>engage in discussions</a:t>
            </a:r>
            <a:endParaRPr sz="1400"/>
          </a:p>
        </p:txBody>
      </p:sp>
      <p:cxnSp>
        <p:nvCxnSpPr>
          <p:cNvPr id="620" name="Google Shape;620;p49"/>
          <p:cNvCxnSpPr/>
          <p:nvPr/>
        </p:nvCxnSpPr>
        <p:spPr>
          <a:xfrm rot="10800000">
            <a:off x="718500" y="3135310"/>
            <a:ext cx="7707000" cy="0"/>
          </a:xfrm>
          <a:prstGeom prst="straightConnector1">
            <a:avLst/>
          </a:prstGeom>
          <a:noFill/>
          <a:ln cap="flat" cmpd="sng" w="19050">
            <a:solidFill>
              <a:schemeClr val="dk1"/>
            </a:solidFill>
            <a:prstDash val="solid"/>
            <a:round/>
            <a:headEnd len="med" w="med" type="oval"/>
            <a:tailEnd len="med" w="med" type="oval"/>
          </a:ln>
        </p:spPr>
      </p:cxnSp>
      <p:sp>
        <p:nvSpPr>
          <p:cNvPr id="621" name="Google Shape;621;p49"/>
          <p:cNvSpPr/>
          <p:nvPr/>
        </p:nvSpPr>
        <p:spPr>
          <a:xfrm>
            <a:off x="1316150" y="2848950"/>
            <a:ext cx="572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2800900" y="2855075"/>
            <a:ext cx="572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4285650" y="2848950"/>
            <a:ext cx="572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5770412" y="2848950"/>
            <a:ext cx="572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7255162" y="2848950"/>
            <a:ext cx="572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txBox="1"/>
          <p:nvPr>
            <p:ph idx="4294967295" type="subTitle"/>
          </p:nvPr>
        </p:nvSpPr>
        <p:spPr>
          <a:xfrm>
            <a:off x="2825050" y="2956192"/>
            <a:ext cx="524400" cy="301800"/>
          </a:xfrm>
          <a:prstGeom prst="rect">
            <a:avLst/>
          </a:prstGeom>
        </p:spPr>
        <p:txBody>
          <a:bodyPr anchorCtr="0" anchor="ctr" bIns="91425" lIns="91425" spcFirstLastPara="1" rIns="91425" wrap="square" tIns="91425">
            <a:normAutofit fontScale="32500" lnSpcReduction="20000"/>
          </a:bodyPr>
          <a:lstStyle/>
          <a:p>
            <a:pPr indent="0" lvl="0" marL="0" rtl="0" algn="ctr">
              <a:lnSpc>
                <a:spcPct val="100000"/>
              </a:lnSpc>
              <a:spcBef>
                <a:spcPts val="0"/>
              </a:spcBef>
              <a:spcAft>
                <a:spcPts val="0"/>
              </a:spcAft>
              <a:buNone/>
            </a:pPr>
            <a:r>
              <a:rPr lang="zh-CN" sz="2800">
                <a:solidFill>
                  <a:schemeClr val="lt1"/>
                </a:solidFill>
                <a:latin typeface="Playfair Display Regular"/>
                <a:ea typeface="Playfair Display Regular"/>
                <a:cs typeface="Playfair Display Regular"/>
                <a:sym typeface="Playfair Display Regular"/>
              </a:rPr>
              <a:t>2</a:t>
            </a:r>
            <a:endParaRPr sz="2800">
              <a:solidFill>
                <a:schemeClr val="lt1"/>
              </a:solidFill>
              <a:latin typeface="Playfair Display Regular"/>
              <a:ea typeface="Playfair Display Regular"/>
              <a:cs typeface="Playfair Display Regular"/>
              <a:sym typeface="Playfair Display Regular"/>
            </a:endParaRPr>
          </a:p>
        </p:txBody>
      </p:sp>
      <p:sp>
        <p:nvSpPr>
          <p:cNvPr id="627" name="Google Shape;627;p49"/>
          <p:cNvSpPr txBox="1"/>
          <p:nvPr>
            <p:ph idx="4294967295" type="subTitle"/>
          </p:nvPr>
        </p:nvSpPr>
        <p:spPr>
          <a:xfrm>
            <a:off x="4309808" y="2956192"/>
            <a:ext cx="524400" cy="301800"/>
          </a:xfrm>
          <a:prstGeom prst="rect">
            <a:avLst/>
          </a:prstGeom>
        </p:spPr>
        <p:txBody>
          <a:bodyPr anchorCtr="0" anchor="ctr" bIns="91425" lIns="91425" spcFirstLastPara="1" rIns="91425" wrap="square" tIns="91425">
            <a:normAutofit fontScale="32500" lnSpcReduction="20000"/>
          </a:bodyPr>
          <a:lstStyle/>
          <a:p>
            <a:pPr indent="0" lvl="0" marL="0" rtl="0" algn="ctr">
              <a:lnSpc>
                <a:spcPct val="100000"/>
              </a:lnSpc>
              <a:spcBef>
                <a:spcPts val="0"/>
              </a:spcBef>
              <a:spcAft>
                <a:spcPts val="0"/>
              </a:spcAft>
              <a:buNone/>
            </a:pPr>
            <a:r>
              <a:rPr lang="zh-CN" sz="2800">
                <a:solidFill>
                  <a:schemeClr val="lt1"/>
                </a:solidFill>
                <a:latin typeface="Playfair Display Regular"/>
                <a:ea typeface="Playfair Display Regular"/>
                <a:cs typeface="Playfair Display Regular"/>
                <a:sym typeface="Playfair Display Regular"/>
              </a:rPr>
              <a:t>3</a:t>
            </a:r>
            <a:endParaRPr sz="2800">
              <a:solidFill>
                <a:schemeClr val="lt1"/>
              </a:solidFill>
              <a:latin typeface="Playfair Display Regular"/>
              <a:ea typeface="Playfair Display Regular"/>
              <a:cs typeface="Playfair Display Regular"/>
              <a:sym typeface="Playfair Display Regular"/>
            </a:endParaRPr>
          </a:p>
        </p:txBody>
      </p:sp>
      <p:sp>
        <p:nvSpPr>
          <p:cNvPr id="628" name="Google Shape;628;p49"/>
          <p:cNvSpPr txBox="1"/>
          <p:nvPr>
            <p:ph idx="4294967295" type="subTitle"/>
          </p:nvPr>
        </p:nvSpPr>
        <p:spPr>
          <a:xfrm>
            <a:off x="5794567" y="2956192"/>
            <a:ext cx="524400" cy="301800"/>
          </a:xfrm>
          <a:prstGeom prst="rect">
            <a:avLst/>
          </a:prstGeom>
        </p:spPr>
        <p:txBody>
          <a:bodyPr anchorCtr="0" anchor="ctr" bIns="91425" lIns="91425" spcFirstLastPara="1" rIns="91425" wrap="square" tIns="91425">
            <a:normAutofit fontScale="32500" lnSpcReduction="20000"/>
          </a:bodyPr>
          <a:lstStyle/>
          <a:p>
            <a:pPr indent="0" lvl="0" marL="0" rtl="0" algn="ctr">
              <a:lnSpc>
                <a:spcPct val="100000"/>
              </a:lnSpc>
              <a:spcBef>
                <a:spcPts val="0"/>
              </a:spcBef>
              <a:spcAft>
                <a:spcPts val="0"/>
              </a:spcAft>
              <a:buNone/>
            </a:pPr>
            <a:r>
              <a:rPr lang="zh-CN" sz="2800">
                <a:solidFill>
                  <a:schemeClr val="lt1"/>
                </a:solidFill>
                <a:latin typeface="Playfair Display Regular"/>
                <a:ea typeface="Playfair Display Regular"/>
                <a:cs typeface="Playfair Display Regular"/>
                <a:sym typeface="Playfair Display Regular"/>
              </a:rPr>
              <a:t>4</a:t>
            </a:r>
            <a:endParaRPr sz="2800">
              <a:solidFill>
                <a:schemeClr val="lt1"/>
              </a:solidFill>
              <a:latin typeface="Playfair Display Regular"/>
              <a:ea typeface="Playfair Display Regular"/>
              <a:cs typeface="Playfair Display Regular"/>
              <a:sym typeface="Playfair Display Regular"/>
            </a:endParaRPr>
          </a:p>
        </p:txBody>
      </p:sp>
      <p:sp>
        <p:nvSpPr>
          <p:cNvPr id="629" name="Google Shape;629;p49"/>
          <p:cNvSpPr txBox="1"/>
          <p:nvPr>
            <p:ph idx="4294967295" type="subTitle"/>
          </p:nvPr>
        </p:nvSpPr>
        <p:spPr>
          <a:xfrm>
            <a:off x="7279325" y="2956192"/>
            <a:ext cx="524400" cy="301800"/>
          </a:xfrm>
          <a:prstGeom prst="rect">
            <a:avLst/>
          </a:prstGeom>
        </p:spPr>
        <p:txBody>
          <a:bodyPr anchorCtr="0" anchor="ctr" bIns="91425" lIns="91425" spcFirstLastPara="1" rIns="91425" wrap="square" tIns="91425">
            <a:normAutofit fontScale="32500" lnSpcReduction="20000"/>
          </a:bodyPr>
          <a:lstStyle/>
          <a:p>
            <a:pPr indent="0" lvl="0" marL="0" rtl="0" algn="ctr">
              <a:lnSpc>
                <a:spcPct val="100000"/>
              </a:lnSpc>
              <a:spcBef>
                <a:spcPts val="0"/>
              </a:spcBef>
              <a:spcAft>
                <a:spcPts val="0"/>
              </a:spcAft>
              <a:buNone/>
            </a:pPr>
            <a:r>
              <a:rPr lang="zh-CN" sz="2800">
                <a:solidFill>
                  <a:schemeClr val="lt1"/>
                </a:solidFill>
                <a:latin typeface="Playfair Display Regular"/>
                <a:ea typeface="Playfair Display Regular"/>
                <a:cs typeface="Playfair Display Regular"/>
                <a:sym typeface="Playfair Display Regular"/>
              </a:rPr>
              <a:t>5</a:t>
            </a:r>
            <a:endParaRPr sz="2800">
              <a:solidFill>
                <a:schemeClr val="lt1"/>
              </a:solidFill>
              <a:latin typeface="Playfair Display Regular"/>
              <a:ea typeface="Playfair Display Regular"/>
              <a:cs typeface="Playfair Display Regular"/>
              <a:sym typeface="Playfair Display Regular"/>
            </a:endParaRPr>
          </a:p>
        </p:txBody>
      </p:sp>
      <p:sp>
        <p:nvSpPr>
          <p:cNvPr id="630" name="Google Shape;630;p49"/>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49"/>
          <p:cNvPicPr preferRelativeResize="0"/>
          <p:nvPr/>
        </p:nvPicPr>
        <p:blipFill>
          <a:blip r:embed="rId3">
            <a:alphaModFix/>
          </a:blip>
          <a:stretch>
            <a:fillRect/>
          </a:stretch>
        </p:blipFill>
        <p:spPr>
          <a:xfrm>
            <a:off x="1347014" y="2886886"/>
            <a:ext cx="524400" cy="491625"/>
          </a:xfrm>
          <a:prstGeom prst="rect">
            <a:avLst/>
          </a:prstGeom>
          <a:noFill/>
          <a:ln>
            <a:noFill/>
          </a:ln>
        </p:spPr>
      </p:pic>
      <p:pic>
        <p:nvPicPr>
          <p:cNvPr id="632" name="Google Shape;632;p49"/>
          <p:cNvPicPr preferRelativeResize="0"/>
          <p:nvPr/>
        </p:nvPicPr>
        <p:blipFill>
          <a:blip r:embed="rId4">
            <a:alphaModFix/>
          </a:blip>
          <a:stretch>
            <a:fillRect/>
          </a:stretch>
        </p:blipFill>
        <p:spPr>
          <a:xfrm>
            <a:off x="2828406" y="2887486"/>
            <a:ext cx="524400" cy="495625"/>
          </a:xfrm>
          <a:prstGeom prst="rect">
            <a:avLst/>
          </a:prstGeom>
          <a:noFill/>
          <a:ln>
            <a:noFill/>
          </a:ln>
        </p:spPr>
      </p:pic>
      <p:pic>
        <p:nvPicPr>
          <p:cNvPr id="633" name="Google Shape;633;p49"/>
          <p:cNvPicPr preferRelativeResize="0"/>
          <p:nvPr/>
        </p:nvPicPr>
        <p:blipFill>
          <a:blip r:embed="rId5">
            <a:alphaModFix/>
          </a:blip>
          <a:stretch>
            <a:fillRect/>
          </a:stretch>
        </p:blipFill>
        <p:spPr>
          <a:xfrm>
            <a:off x="4314825" y="2889013"/>
            <a:ext cx="514350" cy="504825"/>
          </a:xfrm>
          <a:prstGeom prst="rect">
            <a:avLst/>
          </a:prstGeom>
          <a:noFill/>
          <a:ln>
            <a:noFill/>
          </a:ln>
        </p:spPr>
      </p:pic>
      <p:pic>
        <p:nvPicPr>
          <p:cNvPr id="634" name="Google Shape;634;p49"/>
          <p:cNvPicPr preferRelativeResize="0"/>
          <p:nvPr/>
        </p:nvPicPr>
        <p:blipFill>
          <a:blip r:embed="rId6">
            <a:alphaModFix/>
          </a:blip>
          <a:stretch>
            <a:fillRect/>
          </a:stretch>
        </p:blipFill>
        <p:spPr>
          <a:xfrm>
            <a:off x="5799575" y="2880000"/>
            <a:ext cx="514350" cy="522884"/>
          </a:xfrm>
          <a:prstGeom prst="rect">
            <a:avLst/>
          </a:prstGeom>
          <a:noFill/>
          <a:ln>
            <a:noFill/>
          </a:ln>
        </p:spPr>
      </p:pic>
      <p:pic>
        <p:nvPicPr>
          <p:cNvPr id="635" name="Google Shape;635;p49"/>
          <p:cNvPicPr preferRelativeResize="0"/>
          <p:nvPr/>
        </p:nvPicPr>
        <p:blipFill>
          <a:blip r:embed="rId7">
            <a:alphaModFix/>
          </a:blip>
          <a:stretch>
            <a:fillRect/>
          </a:stretch>
        </p:blipFill>
        <p:spPr>
          <a:xfrm>
            <a:off x="7284325" y="2893100"/>
            <a:ext cx="514350" cy="4796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0"/>
          <p:cNvSpPr txBox="1"/>
          <p:nvPr>
            <p:ph idx="6" type="title"/>
          </p:nvPr>
        </p:nvSpPr>
        <p:spPr>
          <a:xfrm>
            <a:off x="682875" y="77698"/>
            <a:ext cx="7708500" cy="57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Twitter </a:t>
            </a:r>
            <a:endParaRPr/>
          </a:p>
        </p:txBody>
      </p:sp>
      <p:grpSp>
        <p:nvGrpSpPr>
          <p:cNvPr id="641" name="Google Shape;641;p50"/>
          <p:cNvGrpSpPr/>
          <p:nvPr/>
        </p:nvGrpSpPr>
        <p:grpSpPr>
          <a:xfrm>
            <a:off x="2708895" y="4"/>
            <a:ext cx="731400" cy="731400"/>
            <a:chOff x="1470970" y="2206054"/>
            <a:chExt cx="731400" cy="731400"/>
          </a:xfrm>
        </p:grpSpPr>
        <p:sp>
          <p:nvSpPr>
            <p:cNvPr id="642" name="Google Shape;642;p50"/>
            <p:cNvSpPr/>
            <p:nvPr/>
          </p:nvSpPr>
          <p:spPr>
            <a:xfrm>
              <a:off x="1470970" y="2206054"/>
              <a:ext cx="731400" cy="731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1626354" y="2399796"/>
              <a:ext cx="420639" cy="343915"/>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50"/>
          <p:cNvSpPr/>
          <p:nvPr/>
        </p:nvSpPr>
        <p:spPr>
          <a:xfrm>
            <a:off x="4268175" y="7105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50"/>
          <p:cNvPicPr preferRelativeResize="0"/>
          <p:nvPr/>
        </p:nvPicPr>
        <p:blipFill>
          <a:blip r:embed="rId3">
            <a:alphaModFix/>
          </a:blip>
          <a:stretch>
            <a:fillRect/>
          </a:stretch>
        </p:blipFill>
        <p:spPr>
          <a:xfrm>
            <a:off x="409850" y="883149"/>
            <a:ext cx="2219950" cy="2271851"/>
          </a:xfrm>
          <a:prstGeom prst="rect">
            <a:avLst/>
          </a:prstGeom>
          <a:noFill/>
          <a:ln>
            <a:noFill/>
          </a:ln>
        </p:spPr>
      </p:pic>
      <p:pic>
        <p:nvPicPr>
          <p:cNvPr id="646" name="Google Shape;646;p50"/>
          <p:cNvPicPr preferRelativeResize="0"/>
          <p:nvPr/>
        </p:nvPicPr>
        <p:blipFill>
          <a:blip r:embed="rId4">
            <a:alphaModFix/>
          </a:blip>
          <a:stretch>
            <a:fillRect/>
          </a:stretch>
        </p:blipFill>
        <p:spPr>
          <a:xfrm>
            <a:off x="3366600" y="883150"/>
            <a:ext cx="2219951" cy="3069208"/>
          </a:xfrm>
          <a:prstGeom prst="rect">
            <a:avLst/>
          </a:prstGeom>
          <a:noFill/>
          <a:ln>
            <a:noFill/>
          </a:ln>
        </p:spPr>
      </p:pic>
      <p:pic>
        <p:nvPicPr>
          <p:cNvPr id="647" name="Google Shape;647;p50"/>
          <p:cNvPicPr preferRelativeResize="0"/>
          <p:nvPr/>
        </p:nvPicPr>
        <p:blipFill>
          <a:blip r:embed="rId5">
            <a:alphaModFix/>
          </a:blip>
          <a:stretch>
            <a:fillRect/>
          </a:stretch>
        </p:blipFill>
        <p:spPr>
          <a:xfrm>
            <a:off x="6471550" y="925625"/>
            <a:ext cx="2123225" cy="2186877"/>
          </a:xfrm>
          <a:prstGeom prst="rect">
            <a:avLst/>
          </a:prstGeom>
          <a:noFill/>
          <a:ln>
            <a:noFill/>
          </a:ln>
        </p:spPr>
      </p:pic>
      <p:sp>
        <p:nvSpPr>
          <p:cNvPr id="648" name="Google Shape;648;p50"/>
          <p:cNvSpPr txBox="1"/>
          <p:nvPr/>
        </p:nvSpPr>
        <p:spPr>
          <a:xfrm>
            <a:off x="226775" y="3384450"/>
            <a:ext cx="278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Release information for HBOMax subscribers to watch Godzilla vs Kong for free for 31 days.</a:t>
            </a:r>
            <a:endParaRPr>
              <a:solidFill>
                <a:srgbClr val="434343"/>
              </a:solidFill>
              <a:latin typeface="Roboto"/>
              <a:ea typeface="Roboto"/>
              <a:cs typeface="Roboto"/>
              <a:sym typeface="Roboto"/>
            </a:endParaRPr>
          </a:p>
        </p:txBody>
      </p:sp>
      <p:sp>
        <p:nvSpPr>
          <p:cNvPr id="649" name="Google Shape;649;p50"/>
          <p:cNvSpPr txBox="1"/>
          <p:nvPr/>
        </p:nvSpPr>
        <p:spPr>
          <a:xfrm>
            <a:off x="3081725" y="4104100"/>
            <a:ext cx="278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New AR Lens supporting the movie, following newest movie and technology trends</a:t>
            </a:r>
            <a:endParaRPr>
              <a:solidFill>
                <a:srgbClr val="434343"/>
              </a:solidFill>
              <a:latin typeface="Roboto"/>
              <a:ea typeface="Roboto"/>
              <a:cs typeface="Roboto"/>
              <a:sym typeface="Roboto"/>
            </a:endParaRPr>
          </a:p>
        </p:txBody>
      </p:sp>
      <p:sp>
        <p:nvSpPr>
          <p:cNvPr id="650" name="Google Shape;650;p50"/>
          <p:cNvSpPr txBox="1"/>
          <p:nvPr/>
        </p:nvSpPr>
        <p:spPr>
          <a:xfrm>
            <a:off x="5997625" y="3272800"/>
            <a:ext cx="278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Sponsored by “EVERGREEN”, a container </a:t>
            </a:r>
            <a:r>
              <a:rPr lang="zh-CN">
                <a:solidFill>
                  <a:srgbClr val="434343"/>
                </a:solidFill>
                <a:latin typeface="Roboto"/>
                <a:ea typeface="Roboto"/>
                <a:cs typeface="Roboto"/>
                <a:sym typeface="Roboto"/>
              </a:rPr>
              <a:t>transportation</a:t>
            </a:r>
            <a:r>
              <a:rPr lang="zh-CN">
                <a:solidFill>
                  <a:srgbClr val="434343"/>
                </a:solidFill>
                <a:latin typeface="Roboto"/>
                <a:ea typeface="Roboto"/>
                <a:cs typeface="Roboto"/>
                <a:sym typeface="Roboto"/>
              </a:rPr>
              <a:t> and shipping company. </a:t>
            </a:r>
            <a:endParaRPr>
              <a:solidFill>
                <a:srgbClr val="43434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3"/>
          <p:cNvSpPr txBox="1"/>
          <p:nvPr>
            <p:ph idx="2" type="title"/>
          </p:nvPr>
        </p:nvSpPr>
        <p:spPr>
          <a:xfrm flipH="1">
            <a:off x="2598900" y="569400"/>
            <a:ext cx="3946200" cy="6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3000"/>
              <a:t>Table of Contents</a:t>
            </a:r>
            <a:endParaRPr sz="3000"/>
          </a:p>
        </p:txBody>
      </p:sp>
      <p:sp>
        <p:nvSpPr>
          <p:cNvPr id="337" name="Google Shape;337;p33"/>
          <p:cNvSpPr/>
          <p:nvPr/>
        </p:nvSpPr>
        <p:spPr>
          <a:xfrm>
            <a:off x="3852300" y="44808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txBox="1"/>
          <p:nvPr>
            <p:ph idx="2" type="title"/>
          </p:nvPr>
        </p:nvSpPr>
        <p:spPr>
          <a:xfrm flipH="1">
            <a:off x="2329963" y="1580800"/>
            <a:ext cx="3711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01</a:t>
            </a:r>
            <a:endParaRPr sz="1500"/>
          </a:p>
        </p:txBody>
      </p:sp>
      <p:sp>
        <p:nvSpPr>
          <p:cNvPr id="339" name="Google Shape;339;p33"/>
          <p:cNvSpPr txBox="1"/>
          <p:nvPr>
            <p:ph type="title"/>
          </p:nvPr>
        </p:nvSpPr>
        <p:spPr>
          <a:xfrm>
            <a:off x="1845463" y="1887400"/>
            <a:ext cx="13401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About the movie</a:t>
            </a:r>
            <a:endParaRPr sz="1000"/>
          </a:p>
        </p:txBody>
      </p:sp>
      <p:sp>
        <p:nvSpPr>
          <p:cNvPr id="340" name="Google Shape;340;p33"/>
          <p:cNvSpPr txBox="1"/>
          <p:nvPr>
            <p:ph idx="2" type="title"/>
          </p:nvPr>
        </p:nvSpPr>
        <p:spPr>
          <a:xfrm flipH="1">
            <a:off x="3747363" y="1580800"/>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02</a:t>
            </a:r>
            <a:endParaRPr sz="1500"/>
          </a:p>
        </p:txBody>
      </p:sp>
      <p:sp>
        <p:nvSpPr>
          <p:cNvPr id="341" name="Google Shape;341;p33"/>
          <p:cNvSpPr txBox="1"/>
          <p:nvPr>
            <p:ph type="title"/>
          </p:nvPr>
        </p:nvSpPr>
        <p:spPr>
          <a:xfrm>
            <a:off x="3305613" y="1887400"/>
            <a:ext cx="13401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Goals &amp; Strategy</a:t>
            </a:r>
            <a:endParaRPr sz="1000"/>
          </a:p>
        </p:txBody>
      </p:sp>
      <p:sp>
        <p:nvSpPr>
          <p:cNvPr id="342" name="Google Shape;342;p33"/>
          <p:cNvSpPr txBox="1"/>
          <p:nvPr>
            <p:ph idx="2" type="title"/>
          </p:nvPr>
        </p:nvSpPr>
        <p:spPr>
          <a:xfrm flipH="1">
            <a:off x="5277263" y="1580800"/>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03</a:t>
            </a:r>
            <a:endParaRPr sz="1500"/>
          </a:p>
        </p:txBody>
      </p:sp>
      <p:sp>
        <p:nvSpPr>
          <p:cNvPr id="343" name="Google Shape;343;p33"/>
          <p:cNvSpPr txBox="1"/>
          <p:nvPr>
            <p:ph type="title"/>
          </p:nvPr>
        </p:nvSpPr>
        <p:spPr>
          <a:xfrm>
            <a:off x="6365425" y="1887400"/>
            <a:ext cx="15513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Social Media Campaign</a:t>
            </a:r>
            <a:endParaRPr sz="1000"/>
          </a:p>
        </p:txBody>
      </p:sp>
      <p:sp>
        <p:nvSpPr>
          <p:cNvPr id="344" name="Google Shape;344;p33"/>
          <p:cNvSpPr txBox="1"/>
          <p:nvPr>
            <p:ph idx="2" type="title"/>
          </p:nvPr>
        </p:nvSpPr>
        <p:spPr>
          <a:xfrm flipH="1">
            <a:off x="1249625" y="2939075"/>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05</a:t>
            </a:r>
            <a:endParaRPr sz="1500"/>
          </a:p>
        </p:txBody>
      </p:sp>
      <p:sp>
        <p:nvSpPr>
          <p:cNvPr id="345" name="Google Shape;345;p33"/>
          <p:cNvSpPr txBox="1"/>
          <p:nvPr>
            <p:ph type="title"/>
          </p:nvPr>
        </p:nvSpPr>
        <p:spPr>
          <a:xfrm>
            <a:off x="4828350" y="1895475"/>
            <a:ext cx="13401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Market Analysis</a:t>
            </a:r>
            <a:endParaRPr sz="1000"/>
          </a:p>
        </p:txBody>
      </p:sp>
      <p:sp>
        <p:nvSpPr>
          <p:cNvPr id="346" name="Google Shape;346;p33"/>
          <p:cNvSpPr txBox="1"/>
          <p:nvPr>
            <p:ph idx="2" type="title"/>
          </p:nvPr>
        </p:nvSpPr>
        <p:spPr>
          <a:xfrm flipH="1">
            <a:off x="6912788" y="1580800"/>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04</a:t>
            </a:r>
            <a:endParaRPr sz="1500"/>
          </a:p>
        </p:txBody>
      </p:sp>
      <p:sp>
        <p:nvSpPr>
          <p:cNvPr id="347" name="Google Shape;347;p33"/>
          <p:cNvSpPr txBox="1"/>
          <p:nvPr>
            <p:ph type="title"/>
          </p:nvPr>
        </p:nvSpPr>
        <p:spPr>
          <a:xfrm>
            <a:off x="807875" y="3245675"/>
            <a:ext cx="13401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KPI</a:t>
            </a:r>
            <a:endParaRPr sz="1000"/>
          </a:p>
        </p:txBody>
      </p:sp>
      <p:sp>
        <p:nvSpPr>
          <p:cNvPr id="348" name="Google Shape;348;p33"/>
          <p:cNvSpPr txBox="1"/>
          <p:nvPr>
            <p:ph idx="2" type="title"/>
          </p:nvPr>
        </p:nvSpPr>
        <p:spPr>
          <a:xfrm flipH="1">
            <a:off x="6334775" y="2939075"/>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08</a:t>
            </a:r>
            <a:endParaRPr sz="1500"/>
          </a:p>
        </p:txBody>
      </p:sp>
      <p:sp>
        <p:nvSpPr>
          <p:cNvPr id="349" name="Google Shape;349;p33"/>
          <p:cNvSpPr txBox="1"/>
          <p:nvPr>
            <p:ph type="title"/>
          </p:nvPr>
        </p:nvSpPr>
        <p:spPr>
          <a:xfrm>
            <a:off x="5787425" y="3286850"/>
            <a:ext cx="15513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Post-Motem Analysis</a:t>
            </a:r>
            <a:endParaRPr sz="1000"/>
          </a:p>
        </p:txBody>
      </p:sp>
      <p:sp>
        <p:nvSpPr>
          <p:cNvPr id="350" name="Google Shape;350;p33"/>
          <p:cNvSpPr txBox="1"/>
          <p:nvPr>
            <p:ph idx="2" type="title"/>
          </p:nvPr>
        </p:nvSpPr>
        <p:spPr>
          <a:xfrm flipH="1">
            <a:off x="2803375" y="2939075"/>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06</a:t>
            </a:r>
            <a:endParaRPr sz="1500"/>
          </a:p>
        </p:txBody>
      </p:sp>
      <p:sp>
        <p:nvSpPr>
          <p:cNvPr id="351" name="Google Shape;351;p33"/>
          <p:cNvSpPr txBox="1"/>
          <p:nvPr>
            <p:ph type="title"/>
          </p:nvPr>
        </p:nvSpPr>
        <p:spPr>
          <a:xfrm>
            <a:off x="2303125" y="3286850"/>
            <a:ext cx="14463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Market Performance</a:t>
            </a:r>
            <a:endParaRPr sz="1000"/>
          </a:p>
        </p:txBody>
      </p:sp>
      <p:sp>
        <p:nvSpPr>
          <p:cNvPr id="352" name="Google Shape;352;p33"/>
          <p:cNvSpPr txBox="1"/>
          <p:nvPr>
            <p:ph idx="2" type="title"/>
          </p:nvPr>
        </p:nvSpPr>
        <p:spPr>
          <a:xfrm flipH="1">
            <a:off x="4540129" y="2939075"/>
            <a:ext cx="456600" cy="30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sz="1500"/>
              <a:t>07</a:t>
            </a:r>
            <a:endParaRPr sz="1500"/>
          </a:p>
        </p:txBody>
      </p:sp>
      <p:sp>
        <p:nvSpPr>
          <p:cNvPr id="353" name="Google Shape;353;p33"/>
          <p:cNvSpPr txBox="1"/>
          <p:nvPr>
            <p:ph type="title"/>
          </p:nvPr>
        </p:nvSpPr>
        <p:spPr>
          <a:xfrm>
            <a:off x="3904575" y="3286850"/>
            <a:ext cx="1727700" cy="26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sz="1000"/>
              <a:t>Forecasting Performance</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5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Twitter Cont.  # godzillavskong  </a:t>
            </a:r>
            <a:endParaRPr/>
          </a:p>
        </p:txBody>
      </p:sp>
      <p:sp>
        <p:nvSpPr>
          <p:cNvPr id="656" name="Google Shape;656;p51"/>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51"/>
          <p:cNvPicPr preferRelativeResize="0"/>
          <p:nvPr/>
        </p:nvPicPr>
        <p:blipFill>
          <a:blip r:embed="rId3">
            <a:alphaModFix/>
          </a:blip>
          <a:stretch>
            <a:fillRect/>
          </a:stretch>
        </p:blipFill>
        <p:spPr>
          <a:xfrm>
            <a:off x="408825" y="1473300"/>
            <a:ext cx="3894225" cy="2196900"/>
          </a:xfrm>
          <a:prstGeom prst="rect">
            <a:avLst/>
          </a:prstGeom>
          <a:noFill/>
          <a:ln>
            <a:noFill/>
          </a:ln>
        </p:spPr>
      </p:pic>
      <p:pic>
        <p:nvPicPr>
          <p:cNvPr id="658" name="Google Shape;658;p51"/>
          <p:cNvPicPr preferRelativeResize="0"/>
          <p:nvPr/>
        </p:nvPicPr>
        <p:blipFill>
          <a:blip r:embed="rId4">
            <a:alphaModFix/>
          </a:blip>
          <a:stretch>
            <a:fillRect/>
          </a:stretch>
        </p:blipFill>
        <p:spPr>
          <a:xfrm>
            <a:off x="4385700" y="1579000"/>
            <a:ext cx="4536151" cy="1985495"/>
          </a:xfrm>
          <a:prstGeom prst="rect">
            <a:avLst/>
          </a:prstGeom>
          <a:noFill/>
          <a:ln>
            <a:noFill/>
          </a:ln>
        </p:spPr>
      </p:pic>
      <p:sp>
        <p:nvSpPr>
          <p:cNvPr id="659" name="Google Shape;659;p51"/>
          <p:cNvSpPr txBox="1"/>
          <p:nvPr/>
        </p:nvSpPr>
        <p:spPr>
          <a:xfrm>
            <a:off x="618050" y="3670200"/>
            <a:ext cx="8456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zh-CN">
                <a:latin typeface="Roboto"/>
                <a:ea typeface="Roboto"/>
                <a:cs typeface="Roboto"/>
                <a:sym typeface="Roboto"/>
              </a:rPr>
              <a:t>Data was downloaded as of 2021/4/12, 0:17 a.m.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CN">
                <a:latin typeface="Roboto"/>
                <a:ea typeface="Roboto"/>
                <a:cs typeface="Roboto"/>
                <a:sym typeface="Roboto"/>
              </a:rPr>
              <a:t>Hashtags of Godzilla vs Kong is trending on Twitter “HOT”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CN">
                <a:latin typeface="Roboto"/>
                <a:ea typeface="Roboto"/>
                <a:cs typeface="Roboto"/>
                <a:sym typeface="Roboto"/>
              </a:rPr>
              <a:t>There are</a:t>
            </a:r>
            <a:r>
              <a:rPr lang="zh-CN">
                <a:solidFill>
                  <a:srgbClr val="FF0000"/>
                </a:solidFill>
                <a:latin typeface="Roboto"/>
                <a:ea typeface="Roboto"/>
                <a:cs typeface="Roboto"/>
                <a:sym typeface="Roboto"/>
              </a:rPr>
              <a:t> 71 unique tweets</a:t>
            </a:r>
            <a:r>
              <a:rPr lang="zh-CN">
                <a:latin typeface="Roboto"/>
                <a:ea typeface="Roboto"/>
                <a:cs typeface="Roboto"/>
                <a:sym typeface="Roboto"/>
              </a:rPr>
              <a:t> per hour, and with a </a:t>
            </a:r>
            <a:r>
              <a:rPr lang="zh-CN">
                <a:solidFill>
                  <a:srgbClr val="FF0000"/>
                </a:solidFill>
                <a:latin typeface="Roboto"/>
                <a:ea typeface="Roboto"/>
                <a:cs typeface="Roboto"/>
                <a:sym typeface="Roboto"/>
              </a:rPr>
              <a:t>232.8k exposure.  </a:t>
            </a:r>
            <a:endParaRPr>
              <a:solidFill>
                <a:srgbClr val="FF0000"/>
              </a:solidFill>
              <a:latin typeface="Roboto"/>
              <a:ea typeface="Roboto"/>
              <a:cs typeface="Roboto"/>
              <a:sym typeface="Roboto"/>
            </a:endParaRPr>
          </a:p>
        </p:txBody>
      </p:sp>
      <p:sp>
        <p:nvSpPr>
          <p:cNvPr id="660" name="Google Shape;660;p51"/>
          <p:cNvSpPr txBox="1"/>
          <p:nvPr/>
        </p:nvSpPr>
        <p:spPr>
          <a:xfrm>
            <a:off x="7461600" y="3574850"/>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rgbClr val="E87E45"/>
                </a:solidFill>
                <a:latin typeface="Roboto"/>
                <a:ea typeface="Roboto"/>
                <a:cs typeface="Roboto"/>
                <a:sym typeface="Roboto"/>
              </a:rPr>
              <a:t>Engagement</a:t>
            </a:r>
            <a:endParaRPr>
              <a:solidFill>
                <a:srgbClr val="E87E45"/>
              </a:solidFill>
              <a:latin typeface="Roboto"/>
              <a:ea typeface="Roboto"/>
              <a:cs typeface="Roboto"/>
              <a:sym typeface="Roboto"/>
            </a:endParaRPr>
          </a:p>
        </p:txBody>
      </p:sp>
      <p:cxnSp>
        <p:nvCxnSpPr>
          <p:cNvPr id="661" name="Google Shape;661;p51"/>
          <p:cNvCxnSpPr/>
          <p:nvPr/>
        </p:nvCxnSpPr>
        <p:spPr>
          <a:xfrm rot="10800000">
            <a:off x="7923650" y="3338800"/>
            <a:ext cx="174300" cy="38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idx="6" type="title"/>
          </p:nvPr>
        </p:nvSpPr>
        <p:spPr>
          <a:xfrm>
            <a:off x="682875" y="77698"/>
            <a:ext cx="7708500" cy="57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Fans pick side on Twitter </a:t>
            </a:r>
            <a:endParaRPr/>
          </a:p>
        </p:txBody>
      </p:sp>
      <p:grpSp>
        <p:nvGrpSpPr>
          <p:cNvPr id="667" name="Google Shape;667;p52"/>
          <p:cNvGrpSpPr/>
          <p:nvPr/>
        </p:nvGrpSpPr>
        <p:grpSpPr>
          <a:xfrm>
            <a:off x="817120" y="77704"/>
            <a:ext cx="731400" cy="731400"/>
            <a:chOff x="1470970" y="2206054"/>
            <a:chExt cx="731400" cy="731400"/>
          </a:xfrm>
        </p:grpSpPr>
        <p:sp>
          <p:nvSpPr>
            <p:cNvPr id="668" name="Google Shape;668;p52"/>
            <p:cNvSpPr/>
            <p:nvPr/>
          </p:nvSpPr>
          <p:spPr>
            <a:xfrm>
              <a:off x="1470970" y="2206054"/>
              <a:ext cx="731400" cy="731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1626354" y="2399796"/>
              <a:ext cx="420639" cy="343915"/>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52"/>
          <p:cNvSpPr/>
          <p:nvPr/>
        </p:nvSpPr>
        <p:spPr>
          <a:xfrm>
            <a:off x="4268175" y="7105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txBox="1"/>
          <p:nvPr/>
        </p:nvSpPr>
        <p:spPr>
          <a:xfrm>
            <a:off x="0" y="4104100"/>
            <a:ext cx="278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Movie Content causes fans to pick side for the two monsters</a:t>
            </a:r>
            <a:endParaRPr>
              <a:solidFill>
                <a:srgbClr val="434343"/>
              </a:solidFill>
              <a:latin typeface="Roboto"/>
              <a:ea typeface="Roboto"/>
              <a:cs typeface="Roboto"/>
              <a:sym typeface="Roboto"/>
            </a:endParaRPr>
          </a:p>
        </p:txBody>
      </p:sp>
      <p:sp>
        <p:nvSpPr>
          <p:cNvPr id="672" name="Google Shape;672;p52"/>
          <p:cNvSpPr txBox="1"/>
          <p:nvPr/>
        </p:nvSpPr>
        <p:spPr>
          <a:xfrm>
            <a:off x="3081725" y="4104100"/>
            <a:ext cx="278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King Kong Fans</a:t>
            </a:r>
            <a:endParaRPr>
              <a:solidFill>
                <a:srgbClr val="434343"/>
              </a:solidFill>
              <a:latin typeface="Roboto"/>
              <a:ea typeface="Roboto"/>
              <a:cs typeface="Roboto"/>
              <a:sym typeface="Roboto"/>
            </a:endParaRPr>
          </a:p>
        </p:txBody>
      </p:sp>
      <p:sp>
        <p:nvSpPr>
          <p:cNvPr id="673" name="Google Shape;673;p52"/>
          <p:cNvSpPr txBox="1"/>
          <p:nvPr/>
        </p:nvSpPr>
        <p:spPr>
          <a:xfrm>
            <a:off x="6102225" y="4104100"/>
            <a:ext cx="278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434343"/>
                </a:solidFill>
                <a:latin typeface="Roboto"/>
                <a:ea typeface="Roboto"/>
                <a:cs typeface="Roboto"/>
                <a:sym typeface="Roboto"/>
              </a:rPr>
              <a:t>Godzilla Fans</a:t>
            </a:r>
            <a:endParaRPr>
              <a:solidFill>
                <a:srgbClr val="434343"/>
              </a:solidFill>
              <a:latin typeface="Roboto"/>
              <a:ea typeface="Roboto"/>
              <a:cs typeface="Roboto"/>
              <a:sym typeface="Roboto"/>
            </a:endParaRPr>
          </a:p>
        </p:txBody>
      </p:sp>
      <p:pic>
        <p:nvPicPr>
          <p:cNvPr id="674" name="Google Shape;674;p52"/>
          <p:cNvPicPr preferRelativeResize="0"/>
          <p:nvPr/>
        </p:nvPicPr>
        <p:blipFill>
          <a:blip r:embed="rId3">
            <a:alphaModFix/>
          </a:blip>
          <a:stretch>
            <a:fillRect/>
          </a:stretch>
        </p:blipFill>
        <p:spPr>
          <a:xfrm>
            <a:off x="292000" y="846838"/>
            <a:ext cx="2341614" cy="3083974"/>
          </a:xfrm>
          <a:prstGeom prst="rect">
            <a:avLst/>
          </a:prstGeom>
          <a:noFill/>
          <a:ln>
            <a:noFill/>
          </a:ln>
        </p:spPr>
      </p:pic>
      <p:pic>
        <p:nvPicPr>
          <p:cNvPr id="675" name="Google Shape;675;p52"/>
          <p:cNvPicPr preferRelativeResize="0"/>
          <p:nvPr/>
        </p:nvPicPr>
        <p:blipFill>
          <a:blip r:embed="rId4">
            <a:alphaModFix/>
          </a:blip>
          <a:stretch>
            <a:fillRect/>
          </a:stretch>
        </p:blipFill>
        <p:spPr>
          <a:xfrm>
            <a:off x="2985800" y="926363"/>
            <a:ext cx="2772249" cy="2966706"/>
          </a:xfrm>
          <a:prstGeom prst="rect">
            <a:avLst/>
          </a:prstGeom>
          <a:noFill/>
          <a:ln>
            <a:noFill/>
          </a:ln>
        </p:spPr>
      </p:pic>
      <p:pic>
        <p:nvPicPr>
          <p:cNvPr id="676" name="Google Shape;676;p52"/>
          <p:cNvPicPr preferRelativeResize="0"/>
          <p:nvPr/>
        </p:nvPicPr>
        <p:blipFill>
          <a:blip r:embed="rId5">
            <a:alphaModFix/>
          </a:blip>
          <a:stretch>
            <a:fillRect/>
          </a:stretch>
        </p:blipFill>
        <p:spPr>
          <a:xfrm>
            <a:off x="5956499" y="978623"/>
            <a:ext cx="3081151" cy="28005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0" name="Shape 680"/>
        <p:cNvGrpSpPr/>
        <p:nvPr/>
      </p:nvGrpSpPr>
      <p:grpSpPr>
        <a:xfrm>
          <a:off x="0" y="0"/>
          <a:ext cx="0" cy="0"/>
          <a:chOff x="0" y="0"/>
          <a:chExt cx="0" cy="0"/>
        </a:xfrm>
      </p:grpSpPr>
      <p:sp>
        <p:nvSpPr>
          <p:cNvPr id="681" name="Google Shape;681;p53"/>
          <p:cNvSpPr txBox="1"/>
          <p:nvPr>
            <p:ph type="title"/>
          </p:nvPr>
        </p:nvSpPr>
        <p:spPr>
          <a:xfrm>
            <a:off x="719700" y="526284"/>
            <a:ext cx="7704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zh-CN"/>
              <a:t>Other social media platforms</a:t>
            </a:r>
            <a:endParaRPr/>
          </a:p>
        </p:txBody>
      </p:sp>
      <p:sp>
        <p:nvSpPr>
          <p:cNvPr id="682" name="Google Shape;682;p53"/>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p53"/>
          <p:cNvPicPr preferRelativeResize="0"/>
          <p:nvPr/>
        </p:nvPicPr>
        <p:blipFill>
          <a:blip r:embed="rId3">
            <a:alphaModFix/>
          </a:blip>
          <a:stretch>
            <a:fillRect/>
          </a:stretch>
        </p:blipFill>
        <p:spPr>
          <a:xfrm>
            <a:off x="832400" y="607838"/>
            <a:ext cx="1123950" cy="409575"/>
          </a:xfrm>
          <a:prstGeom prst="rect">
            <a:avLst/>
          </a:prstGeom>
          <a:noFill/>
          <a:ln>
            <a:noFill/>
          </a:ln>
        </p:spPr>
      </p:pic>
      <p:pic>
        <p:nvPicPr>
          <p:cNvPr id="684" name="Google Shape;684;p53"/>
          <p:cNvPicPr preferRelativeResize="0"/>
          <p:nvPr/>
        </p:nvPicPr>
        <p:blipFill>
          <a:blip r:embed="rId4">
            <a:alphaModFix/>
          </a:blip>
          <a:stretch>
            <a:fillRect/>
          </a:stretch>
        </p:blipFill>
        <p:spPr>
          <a:xfrm>
            <a:off x="352900" y="1268675"/>
            <a:ext cx="3362975" cy="1948750"/>
          </a:xfrm>
          <a:prstGeom prst="rect">
            <a:avLst/>
          </a:prstGeom>
          <a:noFill/>
          <a:ln>
            <a:noFill/>
          </a:ln>
        </p:spPr>
      </p:pic>
      <p:pic>
        <p:nvPicPr>
          <p:cNvPr id="685" name="Google Shape;685;p53"/>
          <p:cNvPicPr preferRelativeResize="0"/>
          <p:nvPr/>
        </p:nvPicPr>
        <p:blipFill>
          <a:blip r:embed="rId5">
            <a:alphaModFix/>
          </a:blip>
          <a:stretch>
            <a:fillRect/>
          </a:stretch>
        </p:blipFill>
        <p:spPr>
          <a:xfrm>
            <a:off x="0" y="3217425"/>
            <a:ext cx="4291634" cy="409575"/>
          </a:xfrm>
          <a:prstGeom prst="rect">
            <a:avLst/>
          </a:prstGeom>
          <a:noFill/>
          <a:ln>
            <a:noFill/>
          </a:ln>
        </p:spPr>
      </p:pic>
      <p:pic>
        <p:nvPicPr>
          <p:cNvPr id="686" name="Google Shape;686;p53"/>
          <p:cNvPicPr preferRelativeResize="0"/>
          <p:nvPr/>
        </p:nvPicPr>
        <p:blipFill>
          <a:blip r:embed="rId6">
            <a:alphaModFix/>
          </a:blip>
          <a:stretch>
            <a:fillRect/>
          </a:stretch>
        </p:blipFill>
        <p:spPr>
          <a:xfrm>
            <a:off x="-67150" y="3572600"/>
            <a:ext cx="4688551" cy="297162"/>
          </a:xfrm>
          <a:prstGeom prst="rect">
            <a:avLst/>
          </a:prstGeom>
          <a:noFill/>
          <a:ln>
            <a:noFill/>
          </a:ln>
        </p:spPr>
      </p:pic>
      <p:pic>
        <p:nvPicPr>
          <p:cNvPr id="687" name="Google Shape;687;p53"/>
          <p:cNvPicPr preferRelativeResize="0"/>
          <p:nvPr/>
        </p:nvPicPr>
        <p:blipFill>
          <a:blip r:embed="rId7">
            <a:alphaModFix/>
          </a:blip>
          <a:stretch>
            <a:fillRect/>
          </a:stretch>
        </p:blipFill>
        <p:spPr>
          <a:xfrm>
            <a:off x="4572000" y="1407277"/>
            <a:ext cx="2229252" cy="1948750"/>
          </a:xfrm>
          <a:prstGeom prst="rect">
            <a:avLst/>
          </a:prstGeom>
          <a:noFill/>
          <a:ln>
            <a:noFill/>
          </a:ln>
        </p:spPr>
      </p:pic>
      <p:pic>
        <p:nvPicPr>
          <p:cNvPr id="688" name="Google Shape;688;p53"/>
          <p:cNvPicPr preferRelativeResize="0"/>
          <p:nvPr/>
        </p:nvPicPr>
        <p:blipFill>
          <a:blip r:embed="rId8">
            <a:alphaModFix/>
          </a:blip>
          <a:stretch>
            <a:fillRect/>
          </a:stretch>
        </p:blipFill>
        <p:spPr>
          <a:xfrm>
            <a:off x="7200900" y="1264063"/>
            <a:ext cx="1375100" cy="2615375"/>
          </a:xfrm>
          <a:prstGeom prst="rect">
            <a:avLst/>
          </a:prstGeom>
          <a:noFill/>
          <a:ln>
            <a:noFill/>
          </a:ln>
        </p:spPr>
      </p:pic>
      <p:sp>
        <p:nvSpPr>
          <p:cNvPr id="689" name="Google Shape;689;p53"/>
          <p:cNvSpPr txBox="1"/>
          <p:nvPr/>
        </p:nvSpPr>
        <p:spPr>
          <a:xfrm>
            <a:off x="104725" y="3888700"/>
            <a:ext cx="3731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Roboto"/>
                <a:ea typeface="Roboto"/>
                <a:cs typeface="Roboto"/>
                <a:sym typeface="Roboto"/>
              </a:rPr>
              <a:t>Reddit has generated more than </a:t>
            </a:r>
            <a:r>
              <a:rPr lang="zh-CN">
                <a:solidFill>
                  <a:srgbClr val="E87E45"/>
                </a:solidFill>
                <a:latin typeface="Roboto"/>
                <a:ea typeface="Roboto"/>
                <a:cs typeface="Roboto"/>
                <a:sym typeface="Roboto"/>
              </a:rPr>
              <a:t>10,000 discussions</a:t>
            </a:r>
            <a:r>
              <a:rPr lang="zh-CN">
                <a:latin typeface="Roboto"/>
                <a:ea typeface="Roboto"/>
                <a:cs typeface="Roboto"/>
                <a:sym typeface="Roboto"/>
              </a:rPr>
              <a:t> on the movie under an official </a:t>
            </a:r>
            <a:r>
              <a:rPr lang="zh-CN">
                <a:latin typeface="Roboto"/>
                <a:ea typeface="Roboto"/>
                <a:cs typeface="Roboto"/>
                <a:sym typeface="Roboto"/>
              </a:rPr>
              <a:t>movie account in </a:t>
            </a:r>
            <a:r>
              <a:rPr lang="zh-CN">
                <a:solidFill>
                  <a:srgbClr val="E87E45"/>
                </a:solidFill>
                <a:latin typeface="Roboto"/>
                <a:ea typeface="Roboto"/>
                <a:cs typeface="Roboto"/>
                <a:sym typeface="Roboto"/>
              </a:rPr>
              <a:t>1 post</a:t>
            </a:r>
            <a:endParaRPr>
              <a:solidFill>
                <a:srgbClr val="E87E45"/>
              </a:solidFill>
              <a:latin typeface="Roboto"/>
              <a:ea typeface="Roboto"/>
              <a:cs typeface="Roboto"/>
              <a:sym typeface="Roboto"/>
            </a:endParaRPr>
          </a:p>
        </p:txBody>
      </p:sp>
      <p:sp>
        <p:nvSpPr>
          <p:cNvPr id="690" name="Google Shape;690;p53"/>
          <p:cNvSpPr txBox="1"/>
          <p:nvPr/>
        </p:nvSpPr>
        <p:spPr>
          <a:xfrm>
            <a:off x="4621400" y="3888700"/>
            <a:ext cx="3731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Roboto"/>
                <a:ea typeface="Roboto"/>
                <a:cs typeface="Roboto"/>
                <a:sym typeface="Roboto"/>
              </a:rPr>
              <a:t>Top communities in Reddit has over </a:t>
            </a:r>
            <a:r>
              <a:rPr lang="zh-CN">
                <a:solidFill>
                  <a:srgbClr val="E87E45"/>
                </a:solidFill>
                <a:latin typeface="Roboto"/>
                <a:ea typeface="Roboto"/>
                <a:cs typeface="Roboto"/>
                <a:sym typeface="Roboto"/>
              </a:rPr>
              <a:t>Millions of audience</a:t>
            </a:r>
            <a:r>
              <a:rPr lang="zh-CN">
                <a:latin typeface="Roboto"/>
                <a:ea typeface="Roboto"/>
                <a:cs typeface="Roboto"/>
                <a:sym typeface="Roboto"/>
              </a:rPr>
              <a:t> to </a:t>
            </a:r>
            <a:r>
              <a:rPr lang="zh-CN">
                <a:latin typeface="Roboto"/>
                <a:ea typeface="Roboto"/>
                <a:cs typeface="Roboto"/>
                <a:sym typeface="Roboto"/>
              </a:rPr>
              <a:t>discuss</a:t>
            </a:r>
            <a:r>
              <a:rPr lang="zh-CN">
                <a:latin typeface="Roboto"/>
                <a:ea typeface="Roboto"/>
                <a:cs typeface="Roboto"/>
                <a:sym typeface="Roboto"/>
              </a:rPr>
              <a:t> and chat about </a:t>
            </a:r>
            <a:r>
              <a:rPr lang="zh-CN">
                <a:latin typeface="Roboto"/>
                <a:ea typeface="Roboto"/>
                <a:cs typeface="Roboto"/>
                <a:sym typeface="Roboto"/>
              </a:rPr>
              <a:t>movie</a:t>
            </a:r>
            <a:r>
              <a:rPr lang="zh-CN">
                <a:latin typeface="Roboto"/>
                <a:ea typeface="Roboto"/>
                <a:cs typeface="Roboto"/>
                <a:sym typeface="Roboto"/>
              </a:rPr>
              <a:t> Godzilla vs. Kong</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54"/>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05.</a:t>
            </a:r>
            <a:endParaRPr/>
          </a:p>
        </p:txBody>
      </p:sp>
      <p:sp>
        <p:nvSpPr>
          <p:cNvPr id="696" name="Google Shape;696;p54"/>
          <p:cNvSpPr txBox="1"/>
          <p:nvPr>
            <p:ph type="title"/>
          </p:nvPr>
        </p:nvSpPr>
        <p:spPr>
          <a:xfrm>
            <a:off x="1614100" y="2166800"/>
            <a:ext cx="5675100" cy="98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KPI </a:t>
            </a:r>
            <a:endParaRPr/>
          </a:p>
        </p:txBody>
      </p:sp>
      <p:sp>
        <p:nvSpPr>
          <p:cNvPr id="697" name="Google Shape;697;p54"/>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5"/>
          <p:cNvSpPr txBox="1"/>
          <p:nvPr>
            <p:ph idx="6" type="title"/>
          </p:nvPr>
        </p:nvSpPr>
        <p:spPr>
          <a:xfrm>
            <a:off x="822050" y="458521"/>
            <a:ext cx="7704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zh-CN"/>
              <a:t>Sentiment </a:t>
            </a:r>
            <a:endParaRPr/>
          </a:p>
        </p:txBody>
      </p:sp>
      <p:sp>
        <p:nvSpPr>
          <p:cNvPr id="703" name="Google Shape;703;p55"/>
          <p:cNvSpPr txBox="1"/>
          <p:nvPr>
            <p:ph idx="2" type="title"/>
          </p:nvPr>
        </p:nvSpPr>
        <p:spPr>
          <a:xfrm>
            <a:off x="3826937" y="1675147"/>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Positive </a:t>
            </a:r>
            <a:endParaRPr/>
          </a:p>
        </p:txBody>
      </p:sp>
      <p:sp>
        <p:nvSpPr>
          <p:cNvPr id="704" name="Google Shape;704;p55"/>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55"/>
          <p:cNvPicPr preferRelativeResize="0"/>
          <p:nvPr/>
        </p:nvPicPr>
        <p:blipFill>
          <a:blip r:embed="rId3">
            <a:alphaModFix/>
          </a:blip>
          <a:stretch>
            <a:fillRect/>
          </a:stretch>
        </p:blipFill>
        <p:spPr>
          <a:xfrm>
            <a:off x="562125" y="1334375"/>
            <a:ext cx="3343275" cy="1657350"/>
          </a:xfrm>
          <a:prstGeom prst="rect">
            <a:avLst/>
          </a:prstGeom>
          <a:noFill/>
          <a:ln>
            <a:noFill/>
          </a:ln>
        </p:spPr>
      </p:pic>
      <p:pic>
        <p:nvPicPr>
          <p:cNvPr id="706" name="Google Shape;706;p55"/>
          <p:cNvPicPr preferRelativeResize="0"/>
          <p:nvPr/>
        </p:nvPicPr>
        <p:blipFill>
          <a:blip r:embed="rId4">
            <a:alphaModFix/>
          </a:blip>
          <a:stretch>
            <a:fillRect/>
          </a:stretch>
        </p:blipFill>
        <p:spPr>
          <a:xfrm>
            <a:off x="562125" y="3294876"/>
            <a:ext cx="2990625" cy="1546325"/>
          </a:xfrm>
          <a:prstGeom prst="rect">
            <a:avLst/>
          </a:prstGeom>
          <a:noFill/>
          <a:ln>
            <a:noFill/>
          </a:ln>
        </p:spPr>
      </p:pic>
      <p:sp>
        <p:nvSpPr>
          <p:cNvPr id="707" name="Google Shape;707;p55"/>
          <p:cNvSpPr txBox="1"/>
          <p:nvPr>
            <p:ph idx="2" type="title"/>
          </p:nvPr>
        </p:nvSpPr>
        <p:spPr>
          <a:xfrm>
            <a:off x="3826937" y="2738547"/>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Negative</a:t>
            </a:r>
            <a:endParaRPr/>
          </a:p>
        </p:txBody>
      </p:sp>
      <p:sp>
        <p:nvSpPr>
          <p:cNvPr id="708" name="Google Shape;708;p55"/>
          <p:cNvSpPr txBox="1"/>
          <p:nvPr>
            <p:ph idx="2" type="title"/>
          </p:nvPr>
        </p:nvSpPr>
        <p:spPr>
          <a:xfrm>
            <a:off x="3739762" y="3801947"/>
            <a:ext cx="20022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Netural</a:t>
            </a:r>
            <a:endParaRPr/>
          </a:p>
        </p:txBody>
      </p:sp>
      <p:pic>
        <p:nvPicPr>
          <p:cNvPr id="709" name="Google Shape;709;p55"/>
          <p:cNvPicPr preferRelativeResize="0"/>
          <p:nvPr/>
        </p:nvPicPr>
        <p:blipFill>
          <a:blip r:embed="rId5">
            <a:alphaModFix/>
          </a:blip>
          <a:stretch>
            <a:fillRect/>
          </a:stretch>
        </p:blipFill>
        <p:spPr>
          <a:xfrm>
            <a:off x="5399375" y="3924672"/>
            <a:ext cx="3528875" cy="635053"/>
          </a:xfrm>
          <a:prstGeom prst="rect">
            <a:avLst/>
          </a:prstGeom>
          <a:noFill/>
          <a:ln>
            <a:noFill/>
          </a:ln>
        </p:spPr>
      </p:pic>
      <p:pic>
        <p:nvPicPr>
          <p:cNvPr id="710" name="Google Shape;710;p55"/>
          <p:cNvPicPr preferRelativeResize="0"/>
          <p:nvPr/>
        </p:nvPicPr>
        <p:blipFill>
          <a:blip r:embed="rId6">
            <a:alphaModFix/>
          </a:blip>
          <a:stretch>
            <a:fillRect/>
          </a:stretch>
        </p:blipFill>
        <p:spPr>
          <a:xfrm>
            <a:off x="5496425" y="2786414"/>
            <a:ext cx="3195275" cy="847175"/>
          </a:xfrm>
          <a:prstGeom prst="rect">
            <a:avLst/>
          </a:prstGeom>
          <a:noFill/>
          <a:ln>
            <a:noFill/>
          </a:ln>
        </p:spPr>
      </p:pic>
      <p:pic>
        <p:nvPicPr>
          <p:cNvPr id="711" name="Google Shape;711;p55"/>
          <p:cNvPicPr preferRelativeResize="0"/>
          <p:nvPr/>
        </p:nvPicPr>
        <p:blipFill>
          <a:blip r:embed="rId7">
            <a:alphaModFix/>
          </a:blip>
          <a:stretch>
            <a:fillRect/>
          </a:stretch>
        </p:blipFill>
        <p:spPr>
          <a:xfrm>
            <a:off x="5795698" y="1562498"/>
            <a:ext cx="2736222" cy="10092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6"/>
          <p:cNvSpPr txBox="1"/>
          <p:nvPr>
            <p:ph idx="6" type="title"/>
          </p:nvPr>
        </p:nvSpPr>
        <p:spPr>
          <a:xfrm>
            <a:off x="822050" y="458521"/>
            <a:ext cx="7704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zh-CN"/>
              <a:t>Reach  &amp; Exposure</a:t>
            </a:r>
            <a:endParaRPr/>
          </a:p>
        </p:txBody>
      </p:sp>
      <p:sp>
        <p:nvSpPr>
          <p:cNvPr id="717" name="Google Shape;717;p56"/>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3817375" y="2220925"/>
            <a:ext cx="1307700" cy="27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txBox="1"/>
          <p:nvPr/>
        </p:nvSpPr>
        <p:spPr>
          <a:xfrm>
            <a:off x="3743850" y="2397950"/>
            <a:ext cx="16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Roboto"/>
                <a:ea typeface="Roboto"/>
                <a:cs typeface="Roboto"/>
                <a:sym typeface="Roboto"/>
              </a:rPr>
              <a:t>More explosure</a:t>
            </a:r>
            <a:endParaRPr>
              <a:latin typeface="Roboto"/>
              <a:ea typeface="Roboto"/>
              <a:cs typeface="Roboto"/>
              <a:sym typeface="Roboto"/>
            </a:endParaRPr>
          </a:p>
        </p:txBody>
      </p:sp>
      <p:pic>
        <p:nvPicPr>
          <p:cNvPr id="720" name="Google Shape;720;p56"/>
          <p:cNvPicPr preferRelativeResize="0"/>
          <p:nvPr/>
        </p:nvPicPr>
        <p:blipFill>
          <a:blip r:embed="rId3">
            <a:alphaModFix/>
          </a:blip>
          <a:stretch>
            <a:fillRect/>
          </a:stretch>
        </p:blipFill>
        <p:spPr>
          <a:xfrm>
            <a:off x="411250" y="1344699"/>
            <a:ext cx="3136563" cy="1791625"/>
          </a:xfrm>
          <a:prstGeom prst="rect">
            <a:avLst/>
          </a:prstGeom>
          <a:noFill/>
          <a:ln>
            <a:noFill/>
          </a:ln>
        </p:spPr>
      </p:pic>
      <p:sp>
        <p:nvSpPr>
          <p:cNvPr id="721" name="Google Shape;721;p56"/>
          <p:cNvSpPr txBox="1"/>
          <p:nvPr/>
        </p:nvSpPr>
        <p:spPr>
          <a:xfrm>
            <a:off x="828300" y="3304625"/>
            <a:ext cx="22143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Twitter: 52k</a:t>
            </a:r>
            <a:endParaRPr sz="1200">
              <a:solidFill>
                <a:srgbClr val="434343"/>
              </a:solidFill>
              <a:latin typeface="Roboto"/>
              <a:ea typeface="Roboto"/>
              <a:cs typeface="Roboto"/>
              <a:sym typeface="Roboto"/>
            </a:endParaRPr>
          </a:p>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Facebook: 100k</a:t>
            </a:r>
            <a:endParaRPr sz="1200">
              <a:solidFill>
                <a:srgbClr val="434343"/>
              </a:solidFill>
              <a:latin typeface="Roboto"/>
              <a:ea typeface="Roboto"/>
              <a:cs typeface="Roboto"/>
              <a:sym typeface="Roboto"/>
            </a:endParaRPr>
          </a:p>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Instagram: 138k</a:t>
            </a:r>
            <a:endParaRPr sz="1200">
              <a:solidFill>
                <a:srgbClr val="434343"/>
              </a:solidFill>
              <a:latin typeface="Roboto"/>
              <a:ea typeface="Roboto"/>
              <a:cs typeface="Roboto"/>
              <a:sym typeface="Roboto"/>
            </a:endParaRPr>
          </a:p>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Reddit: 115k</a:t>
            </a:r>
            <a:endParaRPr sz="1200">
              <a:solidFill>
                <a:srgbClr val="434343"/>
              </a:solidFill>
              <a:latin typeface="Roboto"/>
              <a:ea typeface="Roboto"/>
              <a:cs typeface="Roboto"/>
              <a:sym typeface="Roboto"/>
            </a:endParaRPr>
          </a:p>
        </p:txBody>
      </p:sp>
      <p:pic>
        <p:nvPicPr>
          <p:cNvPr id="722" name="Google Shape;722;p56"/>
          <p:cNvPicPr preferRelativeResize="0"/>
          <p:nvPr/>
        </p:nvPicPr>
        <p:blipFill>
          <a:blip r:embed="rId4">
            <a:alphaModFix/>
          </a:blip>
          <a:stretch>
            <a:fillRect/>
          </a:stretch>
        </p:blipFill>
        <p:spPr>
          <a:xfrm>
            <a:off x="5431575" y="1140821"/>
            <a:ext cx="3486476" cy="2094785"/>
          </a:xfrm>
          <a:prstGeom prst="rect">
            <a:avLst/>
          </a:prstGeom>
          <a:noFill/>
          <a:ln>
            <a:noFill/>
          </a:ln>
        </p:spPr>
      </p:pic>
      <p:sp>
        <p:nvSpPr>
          <p:cNvPr id="723" name="Google Shape;723;p56"/>
          <p:cNvSpPr txBox="1"/>
          <p:nvPr/>
        </p:nvSpPr>
        <p:spPr>
          <a:xfrm>
            <a:off x="5221950" y="3345200"/>
            <a:ext cx="26589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Twitter:  3.1 M </a:t>
            </a:r>
            <a:endParaRPr sz="1200">
              <a:solidFill>
                <a:srgbClr val="434343"/>
              </a:solidFill>
              <a:latin typeface="Roboto"/>
              <a:ea typeface="Roboto"/>
              <a:cs typeface="Roboto"/>
              <a:sym typeface="Roboto"/>
            </a:endParaRPr>
          </a:p>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YouTube: 9.71 M</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304800" lvl="0" marL="457200" rtl="0" algn="l">
              <a:spcBef>
                <a:spcPts val="0"/>
              </a:spcBef>
              <a:spcAft>
                <a:spcPts val="0"/>
              </a:spcAft>
              <a:buClr>
                <a:srgbClr val="434343"/>
              </a:buClr>
              <a:buSzPts val="1200"/>
              <a:buFont typeface="Roboto"/>
              <a:buChar char="●"/>
            </a:pPr>
            <a:r>
              <a:rPr lang="zh-CN" sz="1200">
                <a:solidFill>
                  <a:srgbClr val="434343"/>
                </a:solidFill>
                <a:latin typeface="Roboto"/>
                <a:ea typeface="Roboto"/>
                <a:cs typeface="Roboto"/>
                <a:sym typeface="Roboto"/>
              </a:rPr>
              <a:t>Twitter and YouTube has the most reach for Godzilla vs. Kong</a:t>
            </a:r>
            <a:endParaRPr sz="1200">
              <a:solidFill>
                <a:srgbClr val="434343"/>
              </a:solidFill>
              <a:latin typeface="Roboto"/>
              <a:ea typeface="Roboto"/>
              <a:cs typeface="Roboto"/>
              <a:sym typeface="Roboto"/>
            </a:endParaRPr>
          </a:p>
        </p:txBody>
      </p:sp>
      <p:pic>
        <p:nvPicPr>
          <p:cNvPr id="724" name="Google Shape;724;p56"/>
          <p:cNvPicPr preferRelativeResize="0"/>
          <p:nvPr/>
        </p:nvPicPr>
        <p:blipFill>
          <a:blip r:embed="rId5">
            <a:alphaModFix/>
          </a:blip>
          <a:stretch>
            <a:fillRect/>
          </a:stretch>
        </p:blipFill>
        <p:spPr>
          <a:xfrm>
            <a:off x="7836300" y="3314342"/>
            <a:ext cx="1307700" cy="15243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8" name="Shape 728"/>
        <p:cNvGrpSpPr/>
        <p:nvPr/>
      </p:nvGrpSpPr>
      <p:grpSpPr>
        <a:xfrm>
          <a:off x="0" y="0"/>
          <a:ext cx="0" cy="0"/>
          <a:chOff x="0" y="0"/>
          <a:chExt cx="0" cy="0"/>
        </a:xfrm>
      </p:grpSpPr>
      <p:sp>
        <p:nvSpPr>
          <p:cNvPr id="729" name="Google Shape;729;p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Engagement</a:t>
            </a:r>
            <a:endParaRPr/>
          </a:p>
        </p:txBody>
      </p:sp>
      <p:graphicFrame>
        <p:nvGraphicFramePr>
          <p:cNvPr id="730" name="Google Shape;730;p57"/>
          <p:cNvGraphicFramePr/>
          <p:nvPr/>
        </p:nvGraphicFramePr>
        <p:xfrm>
          <a:off x="931050" y="1773053"/>
          <a:ext cx="3000000" cy="3000000"/>
        </p:xfrm>
        <a:graphic>
          <a:graphicData uri="http://schemas.openxmlformats.org/drawingml/2006/table">
            <a:tbl>
              <a:tblPr>
                <a:noFill/>
                <a:tableStyleId>{CAC6F0ED-73F2-4074-87CF-FDCDC1016EC6}</a:tableStyleId>
              </a:tblPr>
              <a:tblGrid>
                <a:gridCol w="1274675"/>
                <a:gridCol w="1274675"/>
                <a:gridCol w="1274675"/>
                <a:gridCol w="1274675"/>
              </a:tblGrid>
              <a:tr h="605625">
                <a:tc>
                  <a:txBody>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sz="1800">
                          <a:solidFill>
                            <a:schemeClr val="accent3"/>
                          </a:solidFill>
                          <a:latin typeface="Raleway Thin"/>
                          <a:ea typeface="Raleway Thin"/>
                          <a:cs typeface="Raleway Thin"/>
                          <a:sym typeface="Raleway Thin"/>
                        </a:rPr>
                        <a:t>Likes</a:t>
                      </a:r>
                      <a:endParaRPr sz="1800">
                        <a:solidFill>
                          <a:schemeClr val="accent3"/>
                        </a:solidFill>
                        <a:latin typeface="Raleway Thin"/>
                        <a:ea typeface="Raleway Thin"/>
                        <a:cs typeface="Raleway Thin"/>
                        <a:sym typeface="Raleway Thin"/>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sz="1800">
                          <a:solidFill>
                            <a:schemeClr val="accent3"/>
                          </a:solidFill>
                          <a:latin typeface="Raleway Thin"/>
                          <a:ea typeface="Raleway Thin"/>
                          <a:cs typeface="Raleway Thin"/>
                          <a:sym typeface="Raleway Thin"/>
                        </a:rPr>
                        <a:t>Shares</a:t>
                      </a:r>
                      <a:endParaRPr sz="1800">
                        <a:solidFill>
                          <a:schemeClr val="accent3"/>
                        </a:solidFill>
                        <a:latin typeface="Raleway Thin"/>
                        <a:ea typeface="Raleway Thin"/>
                        <a:cs typeface="Raleway Thin"/>
                        <a:sym typeface="Raleway Thin"/>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sz="1600">
                          <a:solidFill>
                            <a:schemeClr val="accent3"/>
                          </a:solidFill>
                          <a:latin typeface="Raleway Thin"/>
                          <a:ea typeface="Raleway Thin"/>
                          <a:cs typeface="Raleway Thin"/>
                          <a:sym typeface="Raleway Thin"/>
                        </a:rPr>
                        <a:t>Comments</a:t>
                      </a:r>
                      <a:endParaRPr sz="1600">
                        <a:solidFill>
                          <a:schemeClr val="accent3"/>
                        </a:solidFill>
                        <a:latin typeface="Raleway Thin"/>
                        <a:ea typeface="Raleway Thin"/>
                        <a:cs typeface="Raleway Thin"/>
                        <a:sym typeface="Raleway Thin"/>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99750">
                <a:tc>
                  <a:txBody>
                    <a:bodyPr/>
                    <a:lstStyle/>
                    <a:p>
                      <a:pPr indent="0" lvl="0" marL="0" rtl="0" algn="ctr">
                        <a:spcBef>
                          <a:spcPts val="0"/>
                        </a:spcBef>
                        <a:spcAft>
                          <a:spcPts val="0"/>
                        </a:spcAft>
                        <a:buNone/>
                      </a:pPr>
                      <a:r>
                        <a:rPr lang="zh-CN">
                          <a:solidFill>
                            <a:schemeClr val="dk1"/>
                          </a:solidFill>
                          <a:latin typeface="Playfair Display Regular"/>
                          <a:ea typeface="Playfair Display Regular"/>
                          <a:cs typeface="Playfair Display Regular"/>
                          <a:sym typeface="Playfair Display Regular"/>
                        </a:rPr>
                        <a:t>Twitter</a:t>
                      </a:r>
                      <a:endParaRPr>
                        <a:solidFill>
                          <a:schemeClr val="dk1"/>
                        </a:solidFill>
                        <a:latin typeface="Playfair Display Regular"/>
                        <a:ea typeface="Playfair Display Regular"/>
                        <a:cs typeface="Playfair Display Regular"/>
                        <a:sym typeface="Playfair Display Regular"/>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10k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2.1k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1.6k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99750">
                <a:tc>
                  <a:txBody>
                    <a:bodyPr/>
                    <a:lstStyle/>
                    <a:p>
                      <a:pPr indent="0" lvl="0" marL="0" rtl="0" algn="ctr">
                        <a:spcBef>
                          <a:spcPts val="0"/>
                        </a:spcBef>
                        <a:spcAft>
                          <a:spcPts val="0"/>
                        </a:spcAft>
                        <a:buNone/>
                      </a:pPr>
                      <a:r>
                        <a:rPr lang="zh-CN">
                          <a:solidFill>
                            <a:schemeClr val="dk1"/>
                          </a:solidFill>
                          <a:latin typeface="Playfair Display Regular"/>
                          <a:ea typeface="Playfair Display Regular"/>
                          <a:cs typeface="Playfair Display Regular"/>
                          <a:sym typeface="Playfair Display Regular"/>
                        </a:rPr>
                        <a:t>Instagram</a:t>
                      </a:r>
                      <a:endParaRPr>
                        <a:solidFill>
                          <a:schemeClr val="dk1"/>
                        </a:solidFill>
                        <a:latin typeface="Playfair Display Regular"/>
                        <a:ea typeface="Playfair Display Regular"/>
                        <a:cs typeface="Playfair Display Regular"/>
                        <a:sym typeface="Playfair Display Regular"/>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43k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1.1k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99750">
                <a:tc>
                  <a:txBody>
                    <a:bodyPr/>
                    <a:lstStyle/>
                    <a:p>
                      <a:pPr indent="0" lvl="0" marL="0" rtl="0" algn="ctr">
                        <a:spcBef>
                          <a:spcPts val="0"/>
                        </a:spcBef>
                        <a:spcAft>
                          <a:spcPts val="0"/>
                        </a:spcAft>
                        <a:buNone/>
                      </a:pPr>
                      <a:r>
                        <a:rPr lang="zh-CN">
                          <a:solidFill>
                            <a:schemeClr val="dk1"/>
                          </a:solidFill>
                          <a:latin typeface="Playfair Display Regular"/>
                          <a:ea typeface="Playfair Display Regular"/>
                          <a:cs typeface="Playfair Display Regular"/>
                          <a:sym typeface="Playfair Display Regular"/>
                        </a:rPr>
                        <a:t>YouTube</a:t>
                      </a:r>
                      <a:endParaRPr>
                        <a:solidFill>
                          <a:schemeClr val="dk1"/>
                        </a:solidFill>
                        <a:latin typeface="Playfair Display Regular"/>
                        <a:ea typeface="Playfair Display Regular"/>
                        <a:cs typeface="Playfair Display Regular"/>
                        <a:sym typeface="Playfair Display Regular"/>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2M</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chemeClr val="dk2"/>
                          </a:solidFill>
                          <a:latin typeface="Raleway"/>
                          <a:ea typeface="Raleway"/>
                          <a:cs typeface="Raleway"/>
                          <a:sym typeface="Raleway"/>
                        </a:rPr>
                        <a:t>262k</a:t>
                      </a:r>
                      <a:endParaRPr>
                        <a:solidFill>
                          <a:schemeClr val="dk2"/>
                        </a:solidFill>
                        <a:latin typeface="Raleway"/>
                        <a:ea typeface="Raleway"/>
                        <a:cs typeface="Raleway"/>
                        <a:sym typeface="Raleway"/>
                      </a:endParaRPr>
                    </a:p>
                  </a:txBody>
                  <a:tcPr marT="91425" marB="91425" marR="91425" marL="91425" anchor="ctr">
                    <a:lnL cap="flat" cmpd="sng" w="28575">
                      <a:solidFill>
                        <a:schemeClr val="accent5">
                          <a:alpha val="0"/>
                        </a:schemeClr>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sp>
        <p:nvSpPr>
          <p:cNvPr id="731" name="Google Shape;731;p57"/>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txBox="1"/>
          <p:nvPr/>
        </p:nvSpPr>
        <p:spPr>
          <a:xfrm>
            <a:off x="6451275" y="2571750"/>
            <a:ext cx="2450700" cy="116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600">
                <a:solidFill>
                  <a:srgbClr val="3C78D8"/>
                </a:solidFill>
                <a:latin typeface="Roboto"/>
                <a:ea typeface="Roboto"/>
                <a:cs typeface="Roboto"/>
                <a:sym typeface="Roboto"/>
              </a:rPr>
              <a:t>Likes, Shares and Comments for the </a:t>
            </a:r>
            <a:r>
              <a:rPr lang="zh-CN" sz="1600">
                <a:solidFill>
                  <a:srgbClr val="3C78D8"/>
                </a:solidFill>
                <a:latin typeface="Roboto"/>
                <a:ea typeface="Roboto"/>
                <a:cs typeface="Roboto"/>
                <a:sym typeface="Roboto"/>
              </a:rPr>
              <a:t>official</a:t>
            </a:r>
            <a:r>
              <a:rPr lang="zh-CN" sz="1600">
                <a:solidFill>
                  <a:srgbClr val="3C78D8"/>
                </a:solidFill>
                <a:latin typeface="Roboto"/>
                <a:ea typeface="Roboto"/>
                <a:cs typeface="Roboto"/>
                <a:sym typeface="Roboto"/>
              </a:rPr>
              <a:t> release of the movie</a:t>
            </a:r>
            <a:endParaRPr sz="1600">
              <a:solidFill>
                <a:srgbClr val="3C78D8"/>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58"/>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06.</a:t>
            </a:r>
            <a:endParaRPr/>
          </a:p>
        </p:txBody>
      </p:sp>
      <p:sp>
        <p:nvSpPr>
          <p:cNvPr id="738" name="Google Shape;738;p58"/>
          <p:cNvSpPr txBox="1"/>
          <p:nvPr>
            <p:ph type="title"/>
          </p:nvPr>
        </p:nvSpPr>
        <p:spPr>
          <a:xfrm>
            <a:off x="1734450" y="2038425"/>
            <a:ext cx="6292200" cy="98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Market Performance</a:t>
            </a:r>
            <a:endParaRPr/>
          </a:p>
        </p:txBody>
      </p:sp>
      <p:sp>
        <p:nvSpPr>
          <p:cNvPr id="739" name="Google Shape;739;p58"/>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59"/>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Overall</a:t>
            </a:r>
            <a:r>
              <a:rPr lang="zh-CN"/>
              <a:t> box office</a:t>
            </a:r>
            <a:endParaRPr/>
          </a:p>
        </p:txBody>
      </p:sp>
      <p:sp>
        <p:nvSpPr>
          <p:cNvPr id="745" name="Google Shape;745;p59"/>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9"/>
          <p:cNvSpPr/>
          <p:nvPr/>
        </p:nvSpPr>
        <p:spPr>
          <a:xfrm>
            <a:off x="544608" y="1071176"/>
            <a:ext cx="1299600" cy="1299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9"/>
          <p:cNvSpPr/>
          <p:nvPr/>
        </p:nvSpPr>
        <p:spPr>
          <a:xfrm>
            <a:off x="3448008" y="1071186"/>
            <a:ext cx="1299600" cy="129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p:nvPr/>
        </p:nvSpPr>
        <p:spPr>
          <a:xfrm>
            <a:off x="6498358" y="1071186"/>
            <a:ext cx="1299600" cy="12996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9"/>
          <p:cNvSpPr txBox="1"/>
          <p:nvPr>
            <p:ph idx="4294967295" type="subTitle"/>
          </p:nvPr>
        </p:nvSpPr>
        <p:spPr>
          <a:xfrm>
            <a:off x="540399" y="1306440"/>
            <a:ext cx="1308000" cy="366600"/>
          </a:xfrm>
          <a:prstGeom prst="rect">
            <a:avLst/>
          </a:prstGeom>
        </p:spPr>
        <p:txBody>
          <a:bodyPr anchorCtr="0" anchor="ctr" bIns="91425" lIns="91425" spcFirstLastPara="1" rIns="91425" wrap="square" tIns="91425">
            <a:normAutofit fontScale="62500" lnSpcReduction="20000"/>
          </a:bodyPr>
          <a:lstStyle/>
          <a:p>
            <a:pPr indent="0" lvl="0" marL="0" rtl="0" algn="ctr">
              <a:lnSpc>
                <a:spcPct val="100000"/>
              </a:lnSpc>
              <a:spcBef>
                <a:spcPts val="0"/>
              </a:spcBef>
              <a:spcAft>
                <a:spcPts val="0"/>
              </a:spcAft>
              <a:buNone/>
            </a:pPr>
            <a:r>
              <a:rPr lang="zh-CN" sz="2200">
                <a:solidFill>
                  <a:srgbClr val="FFFFFF"/>
                </a:solidFill>
                <a:latin typeface="Playfair Display Regular"/>
                <a:ea typeface="Playfair Display Regular"/>
                <a:cs typeface="Playfair Display Regular"/>
                <a:sym typeface="Playfair Display Regular"/>
              </a:rPr>
              <a:t>$70,000,000</a:t>
            </a:r>
            <a:endParaRPr sz="2200">
              <a:solidFill>
                <a:srgbClr val="FFFFFF"/>
              </a:solidFill>
              <a:latin typeface="Playfair Display Regular"/>
              <a:ea typeface="Playfair Display Regular"/>
              <a:cs typeface="Playfair Display Regular"/>
              <a:sym typeface="Playfair Display Regular"/>
            </a:endParaRPr>
          </a:p>
        </p:txBody>
      </p:sp>
      <p:sp>
        <p:nvSpPr>
          <p:cNvPr id="750" name="Google Shape;750;p59"/>
          <p:cNvSpPr txBox="1"/>
          <p:nvPr>
            <p:ph idx="4294967295" type="subTitle"/>
          </p:nvPr>
        </p:nvSpPr>
        <p:spPr>
          <a:xfrm>
            <a:off x="540399" y="1797590"/>
            <a:ext cx="1308000" cy="366600"/>
          </a:xfrm>
          <a:prstGeom prst="rect">
            <a:avLst/>
          </a:prstGeom>
        </p:spPr>
        <p:txBody>
          <a:bodyPr anchorCtr="0" anchor="ctr" bIns="91425" lIns="91425" spcFirstLastPara="1" rIns="91425" wrap="square" tIns="91425">
            <a:normAutofit fontScale="40000"/>
          </a:bodyPr>
          <a:lstStyle/>
          <a:p>
            <a:pPr indent="0" lvl="0" marL="0" rtl="0" algn="ctr">
              <a:lnSpc>
                <a:spcPct val="100000"/>
              </a:lnSpc>
              <a:spcBef>
                <a:spcPts val="0"/>
              </a:spcBef>
              <a:spcAft>
                <a:spcPts val="0"/>
              </a:spcAft>
              <a:buNone/>
            </a:pPr>
            <a:r>
              <a:rPr lang="zh-CN" sz="2200">
                <a:solidFill>
                  <a:srgbClr val="FFFFFF"/>
                </a:solidFill>
                <a:latin typeface="Playfair Display Regular"/>
                <a:ea typeface="Playfair Display Regular"/>
                <a:cs typeface="Playfair Display Regular"/>
                <a:sym typeface="Playfair Display Regular"/>
              </a:rPr>
              <a:t>Domestic Box Office</a:t>
            </a:r>
            <a:endParaRPr sz="2200">
              <a:solidFill>
                <a:srgbClr val="FFFFFF"/>
              </a:solidFill>
              <a:latin typeface="Playfair Display Regular"/>
              <a:ea typeface="Playfair Display Regular"/>
              <a:cs typeface="Playfair Display Regular"/>
              <a:sym typeface="Playfair Display Regular"/>
            </a:endParaRPr>
          </a:p>
        </p:txBody>
      </p:sp>
      <p:sp>
        <p:nvSpPr>
          <p:cNvPr id="751" name="Google Shape;751;p59"/>
          <p:cNvSpPr txBox="1"/>
          <p:nvPr>
            <p:ph idx="4294967295" type="subTitle"/>
          </p:nvPr>
        </p:nvSpPr>
        <p:spPr>
          <a:xfrm>
            <a:off x="6494149" y="1348340"/>
            <a:ext cx="1308000" cy="366600"/>
          </a:xfrm>
          <a:prstGeom prst="rect">
            <a:avLst/>
          </a:prstGeom>
        </p:spPr>
        <p:txBody>
          <a:bodyPr anchorCtr="0" anchor="ctr" bIns="91425" lIns="91425" spcFirstLastPara="1" rIns="91425" wrap="square" tIns="91425">
            <a:normAutofit fontScale="55000" lnSpcReduction="10000"/>
          </a:bodyPr>
          <a:lstStyle/>
          <a:p>
            <a:pPr indent="0" lvl="0" marL="0" rtl="0" algn="ctr">
              <a:lnSpc>
                <a:spcPct val="100000"/>
              </a:lnSpc>
              <a:spcBef>
                <a:spcPts val="0"/>
              </a:spcBef>
              <a:spcAft>
                <a:spcPts val="0"/>
              </a:spcAft>
              <a:buNone/>
            </a:pPr>
            <a:r>
              <a:rPr lang="zh-CN" sz="2200">
                <a:solidFill>
                  <a:srgbClr val="980000"/>
                </a:solidFill>
                <a:latin typeface="Playfair Display Regular"/>
                <a:ea typeface="Playfair Display Regular"/>
                <a:cs typeface="Playfair Display Regular"/>
                <a:sym typeface="Playfair Display Regular"/>
              </a:rPr>
              <a:t>$358,600,000</a:t>
            </a:r>
            <a:endParaRPr sz="2200">
              <a:solidFill>
                <a:srgbClr val="980000"/>
              </a:solidFill>
              <a:latin typeface="Playfair Display Regular"/>
              <a:ea typeface="Playfair Display Regular"/>
              <a:cs typeface="Playfair Display Regular"/>
              <a:sym typeface="Playfair Display Regular"/>
            </a:endParaRPr>
          </a:p>
        </p:txBody>
      </p:sp>
      <p:sp>
        <p:nvSpPr>
          <p:cNvPr id="752" name="Google Shape;752;p59"/>
          <p:cNvSpPr txBox="1"/>
          <p:nvPr>
            <p:ph idx="4294967295" type="subTitle"/>
          </p:nvPr>
        </p:nvSpPr>
        <p:spPr>
          <a:xfrm>
            <a:off x="3439599" y="1319365"/>
            <a:ext cx="1308000" cy="366600"/>
          </a:xfrm>
          <a:prstGeom prst="rect">
            <a:avLst/>
          </a:prstGeom>
        </p:spPr>
        <p:txBody>
          <a:bodyPr anchorCtr="0" anchor="ctr" bIns="91425" lIns="91425" spcFirstLastPara="1" rIns="91425" wrap="square" tIns="91425">
            <a:normAutofit fontScale="55000" lnSpcReduction="10000"/>
          </a:bodyPr>
          <a:lstStyle/>
          <a:p>
            <a:pPr indent="0" lvl="0" marL="0" rtl="0" algn="ctr">
              <a:lnSpc>
                <a:spcPct val="100000"/>
              </a:lnSpc>
              <a:spcBef>
                <a:spcPts val="0"/>
              </a:spcBef>
              <a:spcAft>
                <a:spcPts val="0"/>
              </a:spcAft>
              <a:buNone/>
            </a:pPr>
            <a:r>
              <a:rPr lang="zh-CN" sz="2200">
                <a:solidFill>
                  <a:srgbClr val="666666"/>
                </a:solidFill>
                <a:latin typeface="Playfair Display Regular"/>
                <a:ea typeface="Playfair Display Regular"/>
                <a:cs typeface="Playfair Display Regular"/>
                <a:sym typeface="Playfair Display Regular"/>
              </a:rPr>
              <a:t>$288,600,000</a:t>
            </a:r>
            <a:endParaRPr sz="2200">
              <a:solidFill>
                <a:srgbClr val="666666"/>
              </a:solidFill>
              <a:latin typeface="Playfair Display Regular"/>
              <a:ea typeface="Playfair Display Regular"/>
              <a:cs typeface="Playfair Display Regular"/>
              <a:sym typeface="Playfair Display Regular"/>
            </a:endParaRPr>
          </a:p>
        </p:txBody>
      </p:sp>
      <p:sp>
        <p:nvSpPr>
          <p:cNvPr id="753" name="Google Shape;753;p59"/>
          <p:cNvSpPr txBox="1"/>
          <p:nvPr>
            <p:ph idx="4294967295" type="subTitle"/>
          </p:nvPr>
        </p:nvSpPr>
        <p:spPr>
          <a:xfrm>
            <a:off x="6494149" y="1789290"/>
            <a:ext cx="1308000" cy="366600"/>
          </a:xfrm>
          <a:prstGeom prst="rect">
            <a:avLst/>
          </a:prstGeom>
        </p:spPr>
        <p:txBody>
          <a:bodyPr anchorCtr="0" anchor="ctr" bIns="91425" lIns="91425" spcFirstLastPara="1" rIns="91425" wrap="square" tIns="91425">
            <a:normAutofit fontScale="40000"/>
          </a:bodyPr>
          <a:lstStyle/>
          <a:p>
            <a:pPr indent="0" lvl="0" marL="0" rtl="0" algn="ctr">
              <a:lnSpc>
                <a:spcPct val="100000"/>
              </a:lnSpc>
              <a:spcBef>
                <a:spcPts val="0"/>
              </a:spcBef>
              <a:spcAft>
                <a:spcPts val="0"/>
              </a:spcAft>
              <a:buNone/>
            </a:pPr>
            <a:r>
              <a:rPr lang="zh-CN" sz="2200">
                <a:solidFill>
                  <a:srgbClr val="980000"/>
                </a:solidFill>
                <a:latin typeface="Playfair Display Regular"/>
                <a:ea typeface="Playfair Display Regular"/>
                <a:cs typeface="Playfair Display Regular"/>
                <a:sym typeface="Playfair Display Regular"/>
              </a:rPr>
              <a:t>Overall </a:t>
            </a:r>
            <a:r>
              <a:rPr lang="zh-CN" sz="2200">
                <a:solidFill>
                  <a:srgbClr val="980000"/>
                </a:solidFill>
                <a:latin typeface="Playfair Display Regular"/>
                <a:ea typeface="Playfair Display Regular"/>
                <a:cs typeface="Playfair Display Regular"/>
                <a:sym typeface="Playfair Display Regular"/>
              </a:rPr>
              <a:t>Box Office</a:t>
            </a:r>
            <a:endParaRPr sz="2200">
              <a:solidFill>
                <a:srgbClr val="980000"/>
              </a:solidFill>
              <a:latin typeface="Playfair Display Regular"/>
              <a:ea typeface="Playfair Display Regular"/>
              <a:cs typeface="Playfair Display Regular"/>
              <a:sym typeface="Playfair Display Regular"/>
            </a:endParaRPr>
          </a:p>
        </p:txBody>
      </p:sp>
      <p:sp>
        <p:nvSpPr>
          <p:cNvPr id="754" name="Google Shape;754;p59"/>
          <p:cNvSpPr txBox="1"/>
          <p:nvPr>
            <p:ph idx="4294967295" type="subTitle"/>
          </p:nvPr>
        </p:nvSpPr>
        <p:spPr>
          <a:xfrm>
            <a:off x="3404800" y="1760325"/>
            <a:ext cx="1386000" cy="366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8"/>
              <a:buNone/>
            </a:pPr>
            <a:r>
              <a:rPr lang="zh-CN" sz="814">
                <a:solidFill>
                  <a:srgbClr val="434343"/>
                </a:solidFill>
                <a:latin typeface="Playfair Display Regular"/>
                <a:ea typeface="Playfair Display Regular"/>
                <a:cs typeface="Playfair Display Regular"/>
                <a:sym typeface="Playfair Display Regular"/>
              </a:rPr>
              <a:t>International </a:t>
            </a:r>
            <a:r>
              <a:rPr lang="zh-CN" sz="814">
                <a:solidFill>
                  <a:srgbClr val="434343"/>
                </a:solidFill>
                <a:latin typeface="Playfair Display Regular"/>
                <a:ea typeface="Playfair Display Regular"/>
                <a:cs typeface="Playfair Display Regular"/>
                <a:sym typeface="Playfair Display Regular"/>
              </a:rPr>
              <a:t>Box Office</a:t>
            </a:r>
            <a:endParaRPr sz="814">
              <a:solidFill>
                <a:srgbClr val="434343"/>
              </a:solidFill>
              <a:latin typeface="Playfair Display Regular"/>
              <a:ea typeface="Playfair Display Regular"/>
              <a:cs typeface="Playfair Display Regular"/>
              <a:sym typeface="Playfair Display Regular"/>
            </a:endParaRPr>
          </a:p>
        </p:txBody>
      </p:sp>
      <p:sp>
        <p:nvSpPr>
          <p:cNvPr id="755" name="Google Shape;755;p59"/>
          <p:cNvSpPr/>
          <p:nvPr/>
        </p:nvSpPr>
        <p:spPr>
          <a:xfrm>
            <a:off x="2161045" y="1434625"/>
            <a:ext cx="931101" cy="572700"/>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9"/>
          <p:cNvSpPr/>
          <p:nvPr/>
        </p:nvSpPr>
        <p:spPr>
          <a:xfrm>
            <a:off x="5235445" y="1434625"/>
            <a:ext cx="931101" cy="572700"/>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txBox="1"/>
          <p:nvPr>
            <p:ph idx="4294967295" type="title"/>
          </p:nvPr>
        </p:nvSpPr>
        <p:spPr>
          <a:xfrm>
            <a:off x="4442672" y="3650688"/>
            <a:ext cx="484500" cy="28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800"/>
              <a:t>57%</a:t>
            </a:r>
            <a:endParaRPr sz="800"/>
          </a:p>
        </p:txBody>
      </p:sp>
      <p:grpSp>
        <p:nvGrpSpPr>
          <p:cNvPr id="758" name="Google Shape;758;p59"/>
          <p:cNvGrpSpPr/>
          <p:nvPr/>
        </p:nvGrpSpPr>
        <p:grpSpPr>
          <a:xfrm>
            <a:off x="3702889" y="3698205"/>
            <a:ext cx="865084" cy="865084"/>
            <a:chOff x="4049800" y="640400"/>
            <a:chExt cx="858900" cy="858900"/>
          </a:xfrm>
        </p:grpSpPr>
        <p:sp>
          <p:nvSpPr>
            <p:cNvPr id="759" name="Google Shape;759;p59"/>
            <p:cNvSpPr/>
            <p:nvPr/>
          </p:nvSpPr>
          <p:spPr>
            <a:xfrm>
              <a:off x="4049800" y="640400"/>
              <a:ext cx="858900" cy="858900"/>
            </a:xfrm>
            <a:prstGeom prst="donut">
              <a:avLst>
                <a:gd fmla="val 1470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p:nvPr/>
          </p:nvSpPr>
          <p:spPr>
            <a:xfrm>
              <a:off x="4049800" y="640400"/>
              <a:ext cx="858900" cy="858900"/>
            </a:xfrm>
            <a:prstGeom prst="blockArc">
              <a:avLst>
                <a:gd fmla="val 10667260" name="adj1"/>
                <a:gd fmla="val 2093311" name="adj2"/>
                <a:gd fmla="val 15191"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59"/>
          <p:cNvSpPr/>
          <p:nvPr/>
        </p:nvSpPr>
        <p:spPr>
          <a:xfrm>
            <a:off x="3835600" y="3284071"/>
            <a:ext cx="599687" cy="366634"/>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CN" sz="800"/>
              <a:t>CHINA</a:t>
            </a:r>
            <a:endParaRPr sz="800"/>
          </a:p>
        </p:txBody>
      </p:sp>
      <p:sp>
        <p:nvSpPr>
          <p:cNvPr id="762" name="Google Shape;762;p59"/>
          <p:cNvSpPr txBox="1"/>
          <p:nvPr>
            <p:ph idx="4294967295" type="title"/>
          </p:nvPr>
        </p:nvSpPr>
        <p:spPr>
          <a:xfrm>
            <a:off x="3780272" y="4649863"/>
            <a:ext cx="484500" cy="28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800"/>
              <a:t>43</a:t>
            </a:r>
            <a:r>
              <a:rPr lang="zh-CN" sz="800"/>
              <a:t>%</a:t>
            </a:r>
            <a:endParaRPr sz="800"/>
          </a:p>
        </p:txBody>
      </p:sp>
      <p:grpSp>
        <p:nvGrpSpPr>
          <p:cNvPr id="763" name="Google Shape;763;p59"/>
          <p:cNvGrpSpPr/>
          <p:nvPr/>
        </p:nvGrpSpPr>
        <p:grpSpPr>
          <a:xfrm rot="5400000">
            <a:off x="3860589" y="2670370"/>
            <a:ext cx="549678" cy="201199"/>
            <a:chOff x="4923925" y="1877500"/>
            <a:chExt cx="59525" cy="36975"/>
          </a:xfrm>
        </p:grpSpPr>
        <p:sp>
          <p:nvSpPr>
            <p:cNvPr id="764" name="Google Shape;764;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9"/>
          <p:cNvGrpSpPr/>
          <p:nvPr/>
        </p:nvGrpSpPr>
        <p:grpSpPr>
          <a:xfrm>
            <a:off x="6715601" y="3812955"/>
            <a:ext cx="865084" cy="865084"/>
            <a:chOff x="4049800" y="640400"/>
            <a:chExt cx="858900" cy="858900"/>
          </a:xfrm>
        </p:grpSpPr>
        <p:sp>
          <p:nvSpPr>
            <p:cNvPr id="767" name="Google Shape;767;p59"/>
            <p:cNvSpPr/>
            <p:nvPr/>
          </p:nvSpPr>
          <p:spPr>
            <a:xfrm>
              <a:off x="4049800" y="640400"/>
              <a:ext cx="858900" cy="858900"/>
            </a:xfrm>
            <a:prstGeom prst="donut">
              <a:avLst>
                <a:gd fmla="val 14702"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9"/>
            <p:cNvSpPr/>
            <p:nvPr/>
          </p:nvSpPr>
          <p:spPr>
            <a:xfrm>
              <a:off x="4049800" y="640400"/>
              <a:ext cx="858900" cy="858900"/>
            </a:xfrm>
            <a:prstGeom prst="blockArc">
              <a:avLst>
                <a:gd fmla="val 16221823" name="adj1"/>
                <a:gd fmla="val 881257" name="adj2"/>
                <a:gd fmla="val 15213" name="adj3"/>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59"/>
          <p:cNvSpPr/>
          <p:nvPr/>
        </p:nvSpPr>
        <p:spPr>
          <a:xfrm>
            <a:off x="6715551" y="3812905"/>
            <a:ext cx="865200" cy="865200"/>
          </a:xfrm>
          <a:prstGeom prst="blockArc">
            <a:avLst>
              <a:gd fmla="val 6795983" name="adj1"/>
              <a:gd fmla="val 16229487" name="adj2"/>
              <a:gd fmla="val 15318" name="adj3"/>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9"/>
          <p:cNvSpPr txBox="1"/>
          <p:nvPr>
            <p:ph idx="4294967295" type="title"/>
          </p:nvPr>
        </p:nvSpPr>
        <p:spPr>
          <a:xfrm>
            <a:off x="6304422" y="4047738"/>
            <a:ext cx="484500" cy="28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800"/>
              <a:t>46</a:t>
            </a:r>
            <a:r>
              <a:rPr lang="zh-CN" sz="800"/>
              <a:t>%</a:t>
            </a:r>
            <a:endParaRPr sz="800"/>
          </a:p>
        </p:txBody>
      </p:sp>
      <p:sp>
        <p:nvSpPr>
          <p:cNvPr id="771" name="Google Shape;771;p59"/>
          <p:cNvSpPr txBox="1"/>
          <p:nvPr>
            <p:ph idx="4294967295" type="title"/>
          </p:nvPr>
        </p:nvSpPr>
        <p:spPr>
          <a:xfrm>
            <a:off x="7670472" y="4143638"/>
            <a:ext cx="484500" cy="28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800"/>
              <a:t>20</a:t>
            </a:r>
            <a:r>
              <a:rPr lang="zh-CN" sz="800"/>
              <a:t>%</a:t>
            </a:r>
            <a:endParaRPr sz="800"/>
          </a:p>
        </p:txBody>
      </p:sp>
      <p:sp>
        <p:nvSpPr>
          <p:cNvPr id="772" name="Google Shape;772;p59"/>
          <p:cNvSpPr txBox="1"/>
          <p:nvPr>
            <p:ph idx="4294967295" type="title"/>
          </p:nvPr>
        </p:nvSpPr>
        <p:spPr>
          <a:xfrm>
            <a:off x="7004047" y="4715713"/>
            <a:ext cx="484500" cy="28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800"/>
              <a:t>34</a:t>
            </a:r>
            <a:r>
              <a:rPr lang="zh-CN" sz="800"/>
              <a:t>%</a:t>
            </a:r>
            <a:endParaRPr sz="800"/>
          </a:p>
        </p:txBody>
      </p:sp>
      <p:sp>
        <p:nvSpPr>
          <p:cNvPr id="773" name="Google Shape;773;p59"/>
          <p:cNvSpPr/>
          <p:nvPr/>
        </p:nvSpPr>
        <p:spPr>
          <a:xfrm rot="-1878226">
            <a:off x="6396660" y="3446275"/>
            <a:ext cx="599704" cy="366677"/>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CN" sz="800"/>
              <a:t>CHINA</a:t>
            </a:r>
            <a:endParaRPr sz="800"/>
          </a:p>
        </p:txBody>
      </p:sp>
      <p:sp>
        <p:nvSpPr>
          <p:cNvPr id="774" name="Google Shape;774;p59"/>
          <p:cNvSpPr/>
          <p:nvPr/>
        </p:nvSpPr>
        <p:spPr>
          <a:xfrm rot="7922788">
            <a:off x="7376540" y="4607953"/>
            <a:ext cx="599673" cy="366652"/>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CN" sz="800"/>
              <a:t>Other</a:t>
            </a:r>
            <a:endParaRPr sz="800"/>
          </a:p>
        </p:txBody>
      </p:sp>
      <p:sp>
        <p:nvSpPr>
          <p:cNvPr id="775" name="Google Shape;775;p59"/>
          <p:cNvSpPr/>
          <p:nvPr/>
        </p:nvSpPr>
        <p:spPr>
          <a:xfrm rot="2938732">
            <a:off x="7341264" y="3588868"/>
            <a:ext cx="599701" cy="366648"/>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CN" sz="800"/>
              <a:t>U.S</a:t>
            </a:r>
            <a:endParaRPr sz="800"/>
          </a:p>
        </p:txBody>
      </p:sp>
      <p:grpSp>
        <p:nvGrpSpPr>
          <p:cNvPr id="776" name="Google Shape;776;p59"/>
          <p:cNvGrpSpPr/>
          <p:nvPr/>
        </p:nvGrpSpPr>
        <p:grpSpPr>
          <a:xfrm rot="5400000">
            <a:off x="6930564" y="2709870"/>
            <a:ext cx="549678" cy="201199"/>
            <a:chOff x="4923925" y="1877500"/>
            <a:chExt cx="59525" cy="36975"/>
          </a:xfrm>
        </p:grpSpPr>
        <p:sp>
          <p:nvSpPr>
            <p:cNvPr id="777" name="Google Shape;777;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9" name="Google Shape;779;p59"/>
          <p:cNvPicPr preferRelativeResize="0"/>
          <p:nvPr/>
        </p:nvPicPr>
        <p:blipFill>
          <a:blip r:embed="rId3">
            <a:alphaModFix/>
          </a:blip>
          <a:stretch>
            <a:fillRect/>
          </a:stretch>
        </p:blipFill>
        <p:spPr>
          <a:xfrm>
            <a:off x="270389" y="3085298"/>
            <a:ext cx="1927575" cy="192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p60"/>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Domestic box office</a:t>
            </a:r>
            <a:endParaRPr/>
          </a:p>
        </p:txBody>
      </p:sp>
      <p:sp>
        <p:nvSpPr>
          <p:cNvPr id="785" name="Google Shape;785;p60"/>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60"/>
          <p:cNvPicPr preferRelativeResize="0"/>
          <p:nvPr/>
        </p:nvPicPr>
        <p:blipFill>
          <a:blip r:embed="rId3">
            <a:alphaModFix/>
          </a:blip>
          <a:stretch>
            <a:fillRect/>
          </a:stretch>
        </p:blipFill>
        <p:spPr>
          <a:xfrm>
            <a:off x="719250" y="989650"/>
            <a:ext cx="4714925" cy="2967400"/>
          </a:xfrm>
          <a:prstGeom prst="rect">
            <a:avLst/>
          </a:prstGeom>
          <a:noFill/>
          <a:ln>
            <a:noFill/>
          </a:ln>
        </p:spPr>
      </p:pic>
      <p:pic>
        <p:nvPicPr>
          <p:cNvPr id="787" name="Google Shape;787;p60"/>
          <p:cNvPicPr preferRelativeResize="0"/>
          <p:nvPr/>
        </p:nvPicPr>
        <p:blipFill rotWithShape="1">
          <a:blip r:embed="rId4">
            <a:alphaModFix/>
          </a:blip>
          <a:srcRect b="23960" l="0" r="0" t="0"/>
          <a:stretch/>
        </p:blipFill>
        <p:spPr>
          <a:xfrm>
            <a:off x="5169375" y="2233700"/>
            <a:ext cx="3537225" cy="243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4"/>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01.</a:t>
            </a:r>
            <a:endParaRPr/>
          </a:p>
        </p:txBody>
      </p:sp>
      <p:sp>
        <p:nvSpPr>
          <p:cNvPr id="359" name="Google Shape;359;p34"/>
          <p:cNvSpPr txBox="1"/>
          <p:nvPr>
            <p:ph type="title"/>
          </p:nvPr>
        </p:nvSpPr>
        <p:spPr>
          <a:xfrm>
            <a:off x="1734450" y="2038425"/>
            <a:ext cx="5675100" cy="98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About the movie</a:t>
            </a:r>
            <a:endParaRPr/>
          </a:p>
        </p:txBody>
      </p:sp>
      <p:sp>
        <p:nvSpPr>
          <p:cNvPr id="360" name="Google Shape;360;p34"/>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1" name="Shape 791"/>
        <p:cNvGrpSpPr/>
        <p:nvPr/>
      </p:nvGrpSpPr>
      <p:grpSpPr>
        <a:xfrm>
          <a:off x="0" y="0"/>
          <a:ext cx="0" cy="0"/>
          <a:chOff x="0" y="0"/>
          <a:chExt cx="0" cy="0"/>
        </a:xfrm>
      </p:grpSpPr>
      <p:sp>
        <p:nvSpPr>
          <p:cNvPr id="792" name="Google Shape;792;p61"/>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Domestic box office</a:t>
            </a:r>
            <a:endParaRPr/>
          </a:p>
        </p:txBody>
      </p:sp>
      <p:sp>
        <p:nvSpPr>
          <p:cNvPr id="793" name="Google Shape;793;p61"/>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94" name="Google Shape;794;p61"/>
          <p:cNvGraphicFramePr/>
          <p:nvPr/>
        </p:nvGraphicFramePr>
        <p:xfrm>
          <a:off x="831375" y="995250"/>
          <a:ext cx="3000000" cy="3000000"/>
        </p:xfrm>
        <a:graphic>
          <a:graphicData uri="http://schemas.openxmlformats.org/drawingml/2006/table">
            <a:tbl>
              <a:tblPr>
                <a:noFill/>
                <a:tableStyleId>{CAC6F0ED-73F2-4074-87CF-FDCDC1016EC6}</a:tableStyleId>
              </a:tblPr>
              <a:tblGrid>
                <a:gridCol w="1206500"/>
                <a:gridCol w="1206500"/>
                <a:gridCol w="1206500"/>
                <a:gridCol w="1206500"/>
                <a:gridCol w="1206500"/>
                <a:gridCol w="1206500"/>
              </a:tblGrid>
              <a:tr h="381000">
                <a:tc>
                  <a:txBody>
                    <a:bodyPr/>
                    <a:lstStyle/>
                    <a:p>
                      <a:pPr indent="0" lvl="0" marL="0" rtl="0" algn="ctr">
                        <a:spcBef>
                          <a:spcPts val="0"/>
                        </a:spcBef>
                        <a:spcAft>
                          <a:spcPts val="0"/>
                        </a:spcAft>
                        <a:buNone/>
                      </a:pPr>
                      <a:r>
                        <a:rPr b="1" lang="zh-CN"/>
                        <a:t>Date</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zh-CN"/>
                        <a:t>Rank</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zh-CN"/>
                        <a:t>Gross</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zh-CN"/>
                        <a:t>% Change</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zh-CN"/>
                        <a:t>Total Gross</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zh-CN"/>
                        <a:t>Days</a:t>
                      </a:r>
                      <a:endParaRPr b="1"/>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lang="zh-CN"/>
                        <a:t>March 31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9,600,000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9,600,000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t>April 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6,700,000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FF0000"/>
                          </a:solidFill>
                        </a:rPr>
                        <a:t>-30%</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16,300,000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2</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solidFill>
                            <a:srgbClr val="FF0000"/>
                          </a:solidFill>
                        </a:rPr>
                        <a:t>April 2</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11,600,000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008000"/>
                          </a:solidFill>
                        </a:rPr>
                        <a:t>73%</a:t>
                      </a:r>
                      <a:endParaRPr>
                        <a:solidFill>
                          <a:srgbClr val="008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27,900,000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3</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solidFill>
                            <a:srgbClr val="FF0000"/>
                          </a:solidFill>
                        </a:rPr>
                        <a:t>April 3</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12,500,000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008000"/>
                          </a:solidFill>
                        </a:rPr>
                        <a:t>8%</a:t>
                      </a:r>
                      <a:endParaRPr>
                        <a:solidFill>
                          <a:srgbClr val="008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40,400,000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4</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solidFill>
                            <a:srgbClr val="FF0000"/>
                          </a:solidFill>
                        </a:rPr>
                        <a:t>April 4</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8,100,000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FF0000"/>
                          </a:solidFill>
                        </a:rPr>
                        <a:t>-35%</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48,500,000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5</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t>April 9</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3,920,000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FF0000"/>
                          </a:solidFill>
                        </a:rPr>
                        <a:t>-51%</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60,040,000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t>April 10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6,160,000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008000"/>
                          </a:solidFill>
                        </a:rPr>
                        <a:t>57%</a:t>
                      </a:r>
                      <a:endParaRPr>
                        <a:solidFill>
                          <a:srgbClr val="008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66,200,000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CN"/>
                        <a:t>April 11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3,800,000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solidFill>
                            <a:srgbClr val="FF0000"/>
                          </a:solidFill>
                        </a:rPr>
                        <a:t>-38%</a:t>
                      </a:r>
                      <a:endParaRPr>
                        <a:solidFill>
                          <a:srgbClr val="FF0000"/>
                        </a:solidFill>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70,000,000</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c>
                  <a:txBody>
                    <a:bodyPr/>
                    <a:lstStyle/>
                    <a:p>
                      <a:pPr indent="0" lvl="0" marL="0" rtl="0" algn="ctr">
                        <a:spcBef>
                          <a:spcPts val="0"/>
                        </a:spcBef>
                        <a:spcAft>
                          <a:spcPts val="0"/>
                        </a:spcAft>
                        <a:buNone/>
                      </a:pPr>
                      <a:r>
                        <a:rPr lang="zh-CN"/>
                        <a:t>12</a:t>
                      </a:r>
                      <a:endParaRPr/>
                    </a:p>
                  </a:txBody>
                  <a:tcPr marT="91425" marB="91425" marR="91425" marL="91425">
                    <a:lnL cap="flat" cmpd="sng" w="19050">
                      <a:solidFill>
                        <a:srgbClr val="6FA8DC"/>
                      </a:solidFill>
                      <a:prstDash val="solid"/>
                      <a:round/>
                      <a:headEnd len="sm" w="sm" type="none"/>
                      <a:tailEnd len="sm" w="sm" type="none"/>
                    </a:lnL>
                    <a:lnR cap="flat" cmpd="sng" w="19050">
                      <a:solidFill>
                        <a:srgbClr val="6FA8DC"/>
                      </a:solidFill>
                      <a:prstDash val="solid"/>
                      <a:round/>
                      <a:headEnd len="sm" w="sm" type="none"/>
                      <a:tailEnd len="sm" w="sm" type="none"/>
                    </a:lnR>
                    <a:lnT cap="flat" cmpd="sng" w="19050">
                      <a:solidFill>
                        <a:srgbClr val="6FA8DC"/>
                      </a:solidFill>
                      <a:prstDash val="solid"/>
                      <a:round/>
                      <a:headEnd len="sm" w="sm" type="none"/>
                      <a:tailEnd len="sm" w="sm" type="none"/>
                    </a:lnT>
                    <a:lnB cap="flat" cmpd="sng" w="19050">
                      <a:solidFill>
                        <a:srgbClr val="6FA8D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8" name="Shape 798"/>
        <p:cNvGrpSpPr/>
        <p:nvPr/>
      </p:nvGrpSpPr>
      <p:grpSpPr>
        <a:xfrm>
          <a:off x="0" y="0"/>
          <a:ext cx="0" cy="0"/>
          <a:chOff x="0" y="0"/>
          <a:chExt cx="0" cy="0"/>
        </a:xfrm>
      </p:grpSpPr>
      <p:sp>
        <p:nvSpPr>
          <p:cNvPr id="799" name="Google Shape;799;p62"/>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International </a:t>
            </a:r>
            <a:r>
              <a:rPr lang="zh-CN"/>
              <a:t>box office</a:t>
            </a:r>
            <a:endParaRPr/>
          </a:p>
        </p:txBody>
      </p:sp>
      <p:sp>
        <p:nvSpPr>
          <p:cNvPr id="800" name="Google Shape;800;p62"/>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62"/>
          <p:cNvPicPr preferRelativeResize="0"/>
          <p:nvPr/>
        </p:nvPicPr>
        <p:blipFill>
          <a:blip r:embed="rId3">
            <a:alphaModFix/>
          </a:blip>
          <a:stretch>
            <a:fillRect/>
          </a:stretch>
        </p:blipFill>
        <p:spPr>
          <a:xfrm>
            <a:off x="5808250" y="1334200"/>
            <a:ext cx="3170050" cy="1714162"/>
          </a:xfrm>
          <a:prstGeom prst="rect">
            <a:avLst/>
          </a:prstGeom>
          <a:noFill/>
          <a:ln>
            <a:noFill/>
          </a:ln>
        </p:spPr>
      </p:pic>
      <p:sp>
        <p:nvSpPr>
          <p:cNvPr id="802" name="Google Shape;802;p62"/>
          <p:cNvSpPr txBox="1"/>
          <p:nvPr/>
        </p:nvSpPr>
        <p:spPr>
          <a:xfrm>
            <a:off x="952324" y="796600"/>
            <a:ext cx="3036900" cy="53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dk2"/>
                </a:solidFill>
                <a:latin typeface="Raleway"/>
                <a:ea typeface="Raleway"/>
                <a:cs typeface="Raleway"/>
                <a:sym typeface="Raleway"/>
              </a:rPr>
              <a:t>Opening weekend Box office</a:t>
            </a:r>
            <a:endParaRPr sz="1600">
              <a:solidFill>
                <a:schemeClr val="dk2"/>
              </a:solidFill>
              <a:latin typeface="Raleway"/>
              <a:ea typeface="Raleway"/>
              <a:cs typeface="Raleway"/>
              <a:sym typeface="Raleway"/>
            </a:endParaRPr>
          </a:p>
        </p:txBody>
      </p:sp>
      <p:pic>
        <p:nvPicPr>
          <p:cNvPr id="803" name="Google Shape;803;p62"/>
          <p:cNvPicPr preferRelativeResize="0"/>
          <p:nvPr/>
        </p:nvPicPr>
        <p:blipFill>
          <a:blip r:embed="rId4">
            <a:alphaModFix/>
          </a:blip>
          <a:stretch>
            <a:fillRect/>
          </a:stretch>
        </p:blipFill>
        <p:spPr>
          <a:xfrm>
            <a:off x="171225" y="1334200"/>
            <a:ext cx="5482648" cy="3177474"/>
          </a:xfrm>
          <a:prstGeom prst="rect">
            <a:avLst/>
          </a:prstGeom>
          <a:noFill/>
          <a:ln>
            <a:noFill/>
          </a:ln>
        </p:spPr>
      </p:pic>
      <p:pic>
        <p:nvPicPr>
          <p:cNvPr id="804" name="Google Shape;804;p62"/>
          <p:cNvPicPr preferRelativeResize="0"/>
          <p:nvPr/>
        </p:nvPicPr>
        <p:blipFill>
          <a:blip r:embed="rId5">
            <a:alphaModFix/>
          </a:blip>
          <a:stretch>
            <a:fillRect/>
          </a:stretch>
        </p:blipFill>
        <p:spPr>
          <a:xfrm>
            <a:off x="6406927" y="3280850"/>
            <a:ext cx="2163349" cy="162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63"/>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07.</a:t>
            </a:r>
            <a:endParaRPr/>
          </a:p>
        </p:txBody>
      </p:sp>
      <p:sp>
        <p:nvSpPr>
          <p:cNvPr id="810" name="Google Shape;810;p63"/>
          <p:cNvSpPr txBox="1"/>
          <p:nvPr>
            <p:ph type="title"/>
          </p:nvPr>
        </p:nvSpPr>
        <p:spPr>
          <a:xfrm>
            <a:off x="1123650" y="2081550"/>
            <a:ext cx="6896700" cy="98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Forcasting Performance</a:t>
            </a:r>
            <a:endParaRPr/>
          </a:p>
        </p:txBody>
      </p:sp>
      <p:sp>
        <p:nvSpPr>
          <p:cNvPr id="811" name="Google Shape;811;p63"/>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5" name="Shape 815"/>
        <p:cNvGrpSpPr/>
        <p:nvPr/>
      </p:nvGrpSpPr>
      <p:grpSpPr>
        <a:xfrm>
          <a:off x="0" y="0"/>
          <a:ext cx="0" cy="0"/>
          <a:chOff x="0" y="0"/>
          <a:chExt cx="0" cy="0"/>
        </a:xfrm>
      </p:grpSpPr>
      <p:sp>
        <p:nvSpPr>
          <p:cNvPr id="816" name="Google Shape;816;p64"/>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Domestic box office forecasting</a:t>
            </a:r>
            <a:endParaRPr/>
          </a:p>
        </p:txBody>
      </p:sp>
      <p:sp>
        <p:nvSpPr>
          <p:cNvPr id="817" name="Google Shape;817;p64"/>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txBox="1"/>
          <p:nvPr/>
        </p:nvSpPr>
        <p:spPr>
          <a:xfrm>
            <a:off x="5584050" y="1132938"/>
            <a:ext cx="2086200" cy="429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zh-CN" sz="1200">
                <a:solidFill>
                  <a:schemeClr val="dk2"/>
                </a:solidFill>
                <a:latin typeface="Raleway"/>
                <a:ea typeface="Raleway"/>
                <a:cs typeface="Raleway"/>
                <a:sym typeface="Raleway"/>
              </a:rPr>
              <a:t>Fit a linear regression by R</a:t>
            </a:r>
            <a:endParaRPr sz="1200">
              <a:solidFill>
                <a:schemeClr val="dk2"/>
              </a:solidFill>
              <a:latin typeface="Raleway"/>
              <a:ea typeface="Raleway"/>
              <a:cs typeface="Raleway"/>
              <a:sym typeface="Raleway"/>
            </a:endParaRPr>
          </a:p>
          <a:p>
            <a:pPr indent="0" lvl="0" marL="457200" rtl="0" algn="l">
              <a:lnSpc>
                <a:spcPct val="200000"/>
              </a:lnSpc>
              <a:spcBef>
                <a:spcPts val="0"/>
              </a:spcBef>
              <a:spcAft>
                <a:spcPts val="0"/>
              </a:spcAft>
              <a:buNone/>
            </a:pPr>
            <a:r>
              <a:t/>
            </a:r>
            <a:endParaRPr sz="1600">
              <a:solidFill>
                <a:schemeClr val="dk2"/>
              </a:solidFill>
              <a:latin typeface="Raleway"/>
              <a:ea typeface="Raleway"/>
              <a:cs typeface="Raleway"/>
              <a:sym typeface="Raleway"/>
            </a:endParaRPr>
          </a:p>
        </p:txBody>
      </p:sp>
      <p:pic>
        <p:nvPicPr>
          <p:cNvPr id="819" name="Google Shape;819;p64"/>
          <p:cNvPicPr preferRelativeResize="0"/>
          <p:nvPr/>
        </p:nvPicPr>
        <p:blipFill>
          <a:blip r:embed="rId3">
            <a:alphaModFix/>
          </a:blip>
          <a:stretch>
            <a:fillRect/>
          </a:stretch>
        </p:blipFill>
        <p:spPr>
          <a:xfrm>
            <a:off x="831376" y="1177412"/>
            <a:ext cx="4052613" cy="2788675"/>
          </a:xfrm>
          <a:prstGeom prst="rect">
            <a:avLst/>
          </a:prstGeom>
          <a:noFill/>
          <a:ln>
            <a:noFill/>
          </a:ln>
        </p:spPr>
      </p:pic>
      <p:sp>
        <p:nvSpPr>
          <p:cNvPr id="820" name="Google Shape;820;p64"/>
          <p:cNvSpPr/>
          <p:nvPr/>
        </p:nvSpPr>
        <p:spPr>
          <a:xfrm rot="10799948">
            <a:off x="5020297" y="1257154"/>
            <a:ext cx="467228" cy="18116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4"/>
          <p:cNvSpPr txBox="1"/>
          <p:nvPr/>
        </p:nvSpPr>
        <p:spPr>
          <a:xfrm>
            <a:off x="5584050" y="1716175"/>
            <a:ext cx="2840700" cy="429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zh-CN" sz="1200">
                <a:solidFill>
                  <a:schemeClr val="dk2"/>
                </a:solidFill>
                <a:latin typeface="Raleway"/>
                <a:ea typeface="Raleway"/>
                <a:cs typeface="Raleway"/>
                <a:sym typeface="Raleway"/>
              </a:rPr>
              <a:t>Check the residual and fitting degree</a:t>
            </a:r>
            <a:endParaRPr sz="1200">
              <a:solidFill>
                <a:schemeClr val="dk2"/>
              </a:solidFill>
              <a:latin typeface="Raleway"/>
              <a:ea typeface="Raleway"/>
              <a:cs typeface="Raleway"/>
              <a:sym typeface="Raleway"/>
            </a:endParaRPr>
          </a:p>
          <a:p>
            <a:pPr indent="0" lvl="0" marL="457200" rtl="0" algn="l">
              <a:lnSpc>
                <a:spcPct val="200000"/>
              </a:lnSpc>
              <a:spcBef>
                <a:spcPts val="0"/>
              </a:spcBef>
              <a:spcAft>
                <a:spcPts val="0"/>
              </a:spcAft>
              <a:buNone/>
            </a:pPr>
            <a:r>
              <a:t/>
            </a:r>
            <a:endParaRPr sz="1600">
              <a:solidFill>
                <a:schemeClr val="dk2"/>
              </a:solidFill>
              <a:latin typeface="Raleway"/>
              <a:ea typeface="Raleway"/>
              <a:cs typeface="Raleway"/>
              <a:sym typeface="Raleway"/>
            </a:endParaRPr>
          </a:p>
        </p:txBody>
      </p:sp>
      <p:sp>
        <p:nvSpPr>
          <p:cNvPr id="822" name="Google Shape;822;p64"/>
          <p:cNvSpPr/>
          <p:nvPr/>
        </p:nvSpPr>
        <p:spPr>
          <a:xfrm rot="10799948">
            <a:off x="5020297" y="1840379"/>
            <a:ext cx="467228" cy="18116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4"/>
          <p:cNvSpPr txBox="1"/>
          <p:nvPr/>
        </p:nvSpPr>
        <p:spPr>
          <a:xfrm>
            <a:off x="5521500" y="3196463"/>
            <a:ext cx="3622500" cy="349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zh-CN" sz="1200">
                <a:solidFill>
                  <a:schemeClr val="dk2"/>
                </a:solidFill>
                <a:latin typeface="Raleway"/>
                <a:ea typeface="Raleway"/>
                <a:cs typeface="Raleway"/>
                <a:sym typeface="Raleway"/>
              </a:rPr>
              <a:t>Make a prediction of the box office up to a month</a:t>
            </a:r>
            <a:endParaRPr sz="1200">
              <a:solidFill>
                <a:schemeClr val="dk2"/>
              </a:solidFill>
              <a:latin typeface="Raleway"/>
              <a:ea typeface="Raleway"/>
              <a:cs typeface="Raleway"/>
              <a:sym typeface="Raleway"/>
            </a:endParaRPr>
          </a:p>
          <a:p>
            <a:pPr indent="0" lvl="0" marL="457200" rtl="0" algn="l">
              <a:lnSpc>
                <a:spcPct val="200000"/>
              </a:lnSpc>
              <a:spcBef>
                <a:spcPts val="0"/>
              </a:spcBef>
              <a:spcAft>
                <a:spcPts val="0"/>
              </a:spcAft>
              <a:buNone/>
            </a:pPr>
            <a:r>
              <a:t/>
            </a:r>
            <a:endParaRPr sz="1600">
              <a:solidFill>
                <a:schemeClr val="dk2"/>
              </a:solidFill>
              <a:latin typeface="Raleway"/>
              <a:ea typeface="Raleway"/>
              <a:cs typeface="Raleway"/>
              <a:sym typeface="Raleway"/>
            </a:endParaRPr>
          </a:p>
        </p:txBody>
      </p:sp>
      <p:sp>
        <p:nvSpPr>
          <p:cNvPr id="824" name="Google Shape;824;p64"/>
          <p:cNvSpPr/>
          <p:nvPr/>
        </p:nvSpPr>
        <p:spPr>
          <a:xfrm rot="10799948">
            <a:off x="5020297" y="3280779"/>
            <a:ext cx="467228" cy="18116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p65"/>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Domestic box office forecasting</a:t>
            </a:r>
            <a:endParaRPr/>
          </a:p>
        </p:txBody>
      </p:sp>
      <p:sp>
        <p:nvSpPr>
          <p:cNvPr id="830" name="Google Shape;830;p65"/>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5"/>
          <p:cNvSpPr txBox="1"/>
          <p:nvPr/>
        </p:nvSpPr>
        <p:spPr>
          <a:xfrm>
            <a:off x="314925" y="4026050"/>
            <a:ext cx="3429900" cy="537600"/>
          </a:xfrm>
          <a:prstGeom prst="rect">
            <a:avLst/>
          </a:prstGeom>
          <a:noFill/>
          <a:ln>
            <a:noFill/>
          </a:ln>
        </p:spPr>
        <p:txBody>
          <a:bodyPr anchorCtr="0" anchor="ctr" bIns="91425" lIns="91425" spcFirstLastPara="1" rIns="91425" wrap="square" tIns="91425">
            <a:noAutofit/>
          </a:bodyPr>
          <a:lstStyle/>
          <a:p>
            <a:pPr indent="-292100" lvl="0" marL="457200" rtl="0" algn="l">
              <a:lnSpc>
                <a:spcPct val="200000"/>
              </a:lnSpc>
              <a:spcBef>
                <a:spcPts val="0"/>
              </a:spcBef>
              <a:spcAft>
                <a:spcPts val="0"/>
              </a:spcAft>
              <a:buClr>
                <a:schemeClr val="dk2"/>
              </a:buClr>
              <a:buSzPts val="1000"/>
              <a:buFont typeface="Raleway"/>
              <a:buChar char="●"/>
            </a:pPr>
            <a:r>
              <a:rPr lang="zh-CN" sz="1000">
                <a:solidFill>
                  <a:schemeClr val="dk2"/>
                </a:solidFill>
                <a:latin typeface="Raleway"/>
                <a:ea typeface="Raleway"/>
                <a:cs typeface="Raleway"/>
                <a:sym typeface="Raleway"/>
              </a:rPr>
              <a:t>Coefficient: 5,037,576</a:t>
            </a:r>
            <a:endParaRPr sz="1000">
              <a:solidFill>
                <a:schemeClr val="dk2"/>
              </a:solidFill>
              <a:latin typeface="Raleway"/>
              <a:ea typeface="Raleway"/>
              <a:cs typeface="Raleway"/>
              <a:sym typeface="Raleway"/>
            </a:endParaRPr>
          </a:p>
          <a:p>
            <a:pPr indent="-292100" lvl="0" marL="457200" rtl="0" algn="l">
              <a:lnSpc>
                <a:spcPct val="200000"/>
              </a:lnSpc>
              <a:spcBef>
                <a:spcPts val="0"/>
              </a:spcBef>
              <a:spcAft>
                <a:spcPts val="0"/>
              </a:spcAft>
              <a:buClr>
                <a:schemeClr val="dk2"/>
              </a:buClr>
              <a:buSzPts val="1000"/>
              <a:buFont typeface="Raleway"/>
              <a:buChar char="●"/>
            </a:pPr>
            <a:r>
              <a:rPr lang="zh-CN" sz="1000">
                <a:solidFill>
                  <a:schemeClr val="dk2"/>
                </a:solidFill>
                <a:latin typeface="Raleway"/>
                <a:ea typeface="Raleway"/>
                <a:cs typeface="Raleway"/>
                <a:sym typeface="Raleway"/>
              </a:rPr>
              <a:t>P-value: 0.000176</a:t>
            </a:r>
            <a:endParaRPr sz="1000">
              <a:solidFill>
                <a:schemeClr val="dk2"/>
              </a:solidFill>
              <a:latin typeface="Raleway"/>
              <a:ea typeface="Raleway"/>
              <a:cs typeface="Raleway"/>
              <a:sym typeface="Raleway"/>
            </a:endParaRPr>
          </a:p>
          <a:p>
            <a:pPr indent="-292100" lvl="0" marL="457200" rtl="0" algn="l">
              <a:lnSpc>
                <a:spcPct val="200000"/>
              </a:lnSpc>
              <a:spcBef>
                <a:spcPts val="0"/>
              </a:spcBef>
              <a:spcAft>
                <a:spcPts val="0"/>
              </a:spcAft>
              <a:buClr>
                <a:schemeClr val="dk2"/>
              </a:buClr>
              <a:buSzPts val="1000"/>
              <a:buFont typeface="Raleway"/>
              <a:buChar char="●"/>
            </a:pPr>
            <a:r>
              <a:rPr lang="zh-CN" sz="1000">
                <a:solidFill>
                  <a:schemeClr val="dk2"/>
                </a:solidFill>
                <a:latin typeface="Raleway"/>
                <a:ea typeface="Raleway"/>
                <a:cs typeface="Raleway"/>
                <a:sym typeface="Raleway"/>
              </a:rPr>
              <a:t>R-square: 0,9183</a:t>
            </a:r>
            <a:endParaRPr sz="1000">
              <a:solidFill>
                <a:schemeClr val="dk2"/>
              </a:solidFill>
              <a:latin typeface="Raleway"/>
              <a:ea typeface="Raleway"/>
              <a:cs typeface="Raleway"/>
              <a:sym typeface="Raleway"/>
            </a:endParaRPr>
          </a:p>
        </p:txBody>
      </p:sp>
      <p:pic>
        <p:nvPicPr>
          <p:cNvPr id="832" name="Google Shape;832;p65"/>
          <p:cNvPicPr preferRelativeResize="0"/>
          <p:nvPr/>
        </p:nvPicPr>
        <p:blipFill>
          <a:blip r:embed="rId3">
            <a:alphaModFix/>
          </a:blip>
          <a:stretch>
            <a:fillRect/>
          </a:stretch>
        </p:blipFill>
        <p:spPr>
          <a:xfrm>
            <a:off x="314925" y="961077"/>
            <a:ext cx="3793475" cy="2605750"/>
          </a:xfrm>
          <a:prstGeom prst="rect">
            <a:avLst/>
          </a:prstGeom>
          <a:noFill/>
          <a:ln>
            <a:noFill/>
          </a:ln>
        </p:spPr>
      </p:pic>
      <p:pic>
        <p:nvPicPr>
          <p:cNvPr id="833" name="Google Shape;833;p65"/>
          <p:cNvPicPr preferRelativeResize="0"/>
          <p:nvPr/>
        </p:nvPicPr>
        <p:blipFill>
          <a:blip r:embed="rId4">
            <a:alphaModFix/>
          </a:blip>
          <a:stretch>
            <a:fillRect/>
          </a:stretch>
        </p:blipFill>
        <p:spPr>
          <a:xfrm>
            <a:off x="4473225" y="961071"/>
            <a:ext cx="4084101" cy="2851929"/>
          </a:xfrm>
          <a:prstGeom prst="rect">
            <a:avLst/>
          </a:prstGeom>
          <a:noFill/>
          <a:ln>
            <a:noFill/>
          </a:ln>
        </p:spPr>
      </p:pic>
      <p:sp>
        <p:nvSpPr>
          <p:cNvPr id="834" name="Google Shape;834;p65"/>
          <p:cNvSpPr txBox="1"/>
          <p:nvPr/>
        </p:nvSpPr>
        <p:spPr>
          <a:xfrm>
            <a:off x="4800325" y="4068700"/>
            <a:ext cx="3862800" cy="537600"/>
          </a:xfrm>
          <a:prstGeom prst="rect">
            <a:avLst/>
          </a:prstGeom>
          <a:noFill/>
          <a:ln>
            <a:noFill/>
          </a:ln>
        </p:spPr>
        <p:txBody>
          <a:bodyPr anchorCtr="0" anchor="ctr" bIns="91425" lIns="91425" spcFirstLastPara="1" rIns="91425" wrap="square" tIns="91425">
            <a:noAutofit/>
          </a:bodyPr>
          <a:lstStyle/>
          <a:p>
            <a:pPr indent="-292100" lvl="0" marL="457200" rtl="0" algn="l">
              <a:lnSpc>
                <a:spcPct val="200000"/>
              </a:lnSpc>
              <a:spcBef>
                <a:spcPts val="0"/>
              </a:spcBef>
              <a:spcAft>
                <a:spcPts val="0"/>
              </a:spcAft>
              <a:buClr>
                <a:schemeClr val="dk2"/>
              </a:buClr>
              <a:buSzPts val="1000"/>
              <a:buFont typeface="Raleway"/>
              <a:buChar char="●"/>
            </a:pPr>
            <a:r>
              <a:rPr lang="zh-CN" sz="1000">
                <a:solidFill>
                  <a:schemeClr val="dk2"/>
                </a:solidFill>
                <a:latin typeface="Raleway"/>
                <a:ea typeface="Raleway"/>
                <a:cs typeface="Raleway"/>
                <a:sym typeface="Raleway"/>
              </a:rPr>
              <a:t>Almost all points resides in 95% confidence interval</a:t>
            </a:r>
            <a:endParaRPr sz="1000">
              <a:solidFill>
                <a:schemeClr val="dk2"/>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8" name="Shape 838"/>
        <p:cNvGrpSpPr/>
        <p:nvPr/>
      </p:nvGrpSpPr>
      <p:grpSpPr>
        <a:xfrm>
          <a:off x="0" y="0"/>
          <a:ext cx="0" cy="0"/>
          <a:chOff x="0" y="0"/>
          <a:chExt cx="0" cy="0"/>
        </a:xfrm>
      </p:grpSpPr>
      <p:sp>
        <p:nvSpPr>
          <p:cNvPr id="839" name="Google Shape;839;p66"/>
          <p:cNvSpPr txBox="1"/>
          <p:nvPr>
            <p:ph type="title"/>
          </p:nvPr>
        </p:nvSpPr>
        <p:spPr>
          <a:xfrm>
            <a:off x="719249" y="132675"/>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Domestic </a:t>
            </a:r>
            <a:r>
              <a:rPr lang="zh-CN"/>
              <a:t>box office forecasting</a:t>
            </a:r>
            <a:endParaRPr/>
          </a:p>
        </p:txBody>
      </p:sp>
      <p:sp>
        <p:nvSpPr>
          <p:cNvPr id="840" name="Google Shape;840;p66"/>
          <p:cNvSpPr/>
          <p:nvPr/>
        </p:nvSpPr>
        <p:spPr>
          <a:xfrm>
            <a:off x="831375" y="70057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41" name="Google Shape;841;p66"/>
          <p:cNvGraphicFramePr/>
          <p:nvPr/>
        </p:nvGraphicFramePr>
        <p:xfrm>
          <a:off x="874525" y="1944075"/>
          <a:ext cx="3000000" cy="3000000"/>
        </p:xfrm>
        <a:graphic>
          <a:graphicData uri="http://schemas.openxmlformats.org/drawingml/2006/table">
            <a:tbl>
              <a:tblPr>
                <a:noFill/>
                <a:tableStyleId>{CAC6F0ED-73F2-4074-87CF-FDCDC1016EC6}</a:tableStyleId>
              </a:tblPr>
              <a:tblGrid>
                <a:gridCol w="1596250"/>
                <a:gridCol w="1596250"/>
              </a:tblGrid>
              <a:tr h="437300">
                <a:tc>
                  <a:txBody>
                    <a:bodyPr/>
                    <a:lstStyle/>
                    <a:p>
                      <a:pPr indent="0" lvl="0" marL="0" rtl="0" algn="ctr">
                        <a:spcBef>
                          <a:spcPts val="0"/>
                        </a:spcBef>
                        <a:spcAft>
                          <a:spcPts val="0"/>
                        </a:spcAft>
                        <a:buNone/>
                      </a:pPr>
                      <a:r>
                        <a:rPr lang="zh-CN"/>
                        <a:t>Total Gross</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CN"/>
                        <a:t>Days</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solidFill>
                      <a:srgbClr val="CFE2F3"/>
                    </a:solidFill>
                  </a:tcPr>
                </a:tc>
              </a:tr>
              <a:tr h="437300">
                <a:tc>
                  <a:txBody>
                    <a:bodyPr/>
                    <a:lstStyle/>
                    <a:p>
                      <a:pPr indent="0" lvl="0" marL="0" rtl="0" algn="ctr">
                        <a:spcBef>
                          <a:spcPts val="0"/>
                        </a:spcBef>
                        <a:spcAft>
                          <a:spcPts val="0"/>
                        </a:spcAft>
                        <a:buNone/>
                      </a:pPr>
                      <a:r>
                        <a:rPr lang="zh-CN"/>
                        <a:t>87,705,682</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lang="zh-CN"/>
                        <a:t>15</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r>
              <a:tr h="437300">
                <a:tc>
                  <a:txBody>
                    <a:bodyPr/>
                    <a:lstStyle/>
                    <a:p>
                      <a:pPr indent="0" lvl="0" marL="0" rtl="0" algn="ctr">
                        <a:spcBef>
                          <a:spcPts val="0"/>
                        </a:spcBef>
                        <a:spcAft>
                          <a:spcPts val="0"/>
                        </a:spcAft>
                        <a:buNone/>
                      </a:pPr>
                      <a:r>
                        <a:rPr lang="zh-CN"/>
                        <a:t>112,893,561</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lang="zh-CN"/>
                        <a:t>20</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r>
              <a:tr h="437300">
                <a:tc>
                  <a:txBody>
                    <a:bodyPr/>
                    <a:lstStyle/>
                    <a:p>
                      <a:pPr indent="0" lvl="0" marL="0" rtl="0" algn="ctr">
                        <a:spcBef>
                          <a:spcPts val="0"/>
                        </a:spcBef>
                        <a:spcAft>
                          <a:spcPts val="0"/>
                        </a:spcAft>
                        <a:buNone/>
                      </a:pPr>
                      <a:r>
                        <a:rPr lang="zh-CN"/>
                        <a:t>138,081,439</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lang="zh-CN"/>
                        <a:t>25</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r>
              <a:tr h="437300">
                <a:tc>
                  <a:txBody>
                    <a:bodyPr/>
                    <a:lstStyle/>
                    <a:p>
                      <a:pPr indent="0" lvl="0" marL="0" rtl="0" algn="ctr">
                        <a:spcBef>
                          <a:spcPts val="0"/>
                        </a:spcBef>
                        <a:spcAft>
                          <a:spcPts val="0"/>
                        </a:spcAft>
                        <a:buNone/>
                      </a:pPr>
                      <a:r>
                        <a:rPr lang="zh-CN"/>
                        <a:t>163,269,318</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lang="zh-CN"/>
                        <a:t>30</a:t>
                      </a:r>
                      <a:endParaRPr/>
                    </a:p>
                  </a:txBody>
                  <a:tcPr marT="91425" marB="91425" marR="91425" marL="91425">
                    <a:lnL cap="flat" cmpd="sng" w="19050">
                      <a:solidFill>
                        <a:srgbClr val="9FC5E8"/>
                      </a:solidFill>
                      <a:prstDash val="solid"/>
                      <a:round/>
                      <a:headEnd len="sm" w="sm" type="none"/>
                      <a:tailEnd len="sm" w="sm" type="none"/>
                    </a:lnL>
                    <a:lnR cap="flat" cmpd="sng" w="19050">
                      <a:solidFill>
                        <a:srgbClr val="9FC5E8"/>
                      </a:solidFill>
                      <a:prstDash val="solid"/>
                      <a:round/>
                      <a:headEnd len="sm" w="sm" type="none"/>
                      <a:tailEnd len="sm" w="sm" type="none"/>
                    </a:lnR>
                    <a:lnT cap="flat" cmpd="sng" w="19050">
                      <a:solidFill>
                        <a:srgbClr val="9FC5E8"/>
                      </a:solidFill>
                      <a:prstDash val="solid"/>
                      <a:round/>
                      <a:headEnd len="sm" w="sm" type="none"/>
                      <a:tailEnd len="sm" w="sm" type="none"/>
                    </a:lnT>
                    <a:lnB cap="flat" cmpd="sng" w="19050">
                      <a:solidFill>
                        <a:srgbClr val="9FC5E8"/>
                      </a:solidFill>
                      <a:prstDash val="solid"/>
                      <a:round/>
                      <a:headEnd len="sm" w="sm" type="none"/>
                      <a:tailEnd len="sm" w="sm" type="none"/>
                    </a:lnB>
                  </a:tcPr>
                </a:tc>
              </a:tr>
            </a:tbl>
          </a:graphicData>
        </a:graphic>
      </p:graphicFrame>
      <p:pic>
        <p:nvPicPr>
          <p:cNvPr id="842" name="Google Shape;842;p66"/>
          <p:cNvPicPr preferRelativeResize="0"/>
          <p:nvPr/>
        </p:nvPicPr>
        <p:blipFill>
          <a:blip r:embed="rId3">
            <a:alphaModFix/>
          </a:blip>
          <a:stretch>
            <a:fillRect/>
          </a:stretch>
        </p:blipFill>
        <p:spPr>
          <a:xfrm>
            <a:off x="4572000" y="1897650"/>
            <a:ext cx="4040950" cy="2542225"/>
          </a:xfrm>
          <a:prstGeom prst="rect">
            <a:avLst/>
          </a:prstGeom>
          <a:noFill/>
          <a:ln>
            <a:noFill/>
          </a:ln>
        </p:spPr>
      </p:pic>
      <p:sp>
        <p:nvSpPr>
          <p:cNvPr id="843" name="Google Shape;843;p66"/>
          <p:cNvSpPr txBox="1"/>
          <p:nvPr/>
        </p:nvSpPr>
        <p:spPr>
          <a:xfrm>
            <a:off x="952324" y="1406475"/>
            <a:ext cx="3036900" cy="53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dk2"/>
                </a:solidFill>
                <a:latin typeface="Raleway"/>
                <a:ea typeface="Raleway"/>
                <a:cs typeface="Raleway"/>
                <a:sym typeface="Raleway"/>
              </a:rPr>
              <a:t>Total Gross Through the Days</a:t>
            </a:r>
            <a:endParaRPr sz="1600">
              <a:solidFill>
                <a:schemeClr val="dk2"/>
              </a:solidFill>
              <a:latin typeface="Raleway"/>
              <a:ea typeface="Raleway"/>
              <a:cs typeface="Raleway"/>
              <a:sym typeface="Raleway"/>
            </a:endParaRPr>
          </a:p>
        </p:txBody>
      </p:sp>
      <p:sp>
        <p:nvSpPr>
          <p:cNvPr id="844" name="Google Shape;844;p66"/>
          <p:cNvSpPr/>
          <p:nvPr/>
        </p:nvSpPr>
        <p:spPr>
          <a:xfrm rot="1568219">
            <a:off x="3475358" y="1161456"/>
            <a:ext cx="1991583" cy="563488"/>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6"/>
          <p:cNvSpPr txBox="1"/>
          <p:nvPr/>
        </p:nvSpPr>
        <p:spPr>
          <a:xfrm rot="291391">
            <a:off x="3577074" y="1287574"/>
            <a:ext cx="1413876" cy="19841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rgbClr val="6FA8DC"/>
                </a:solidFill>
                <a:latin typeface="Raleway"/>
                <a:ea typeface="Raleway"/>
                <a:cs typeface="Raleway"/>
                <a:sym typeface="Raleway"/>
              </a:rPr>
              <a:t>FEED?</a:t>
            </a:r>
            <a:endParaRPr sz="1300">
              <a:solidFill>
                <a:srgbClr val="6FA8DC"/>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67"/>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08.</a:t>
            </a:r>
            <a:endParaRPr/>
          </a:p>
        </p:txBody>
      </p:sp>
      <p:sp>
        <p:nvSpPr>
          <p:cNvPr id="851" name="Google Shape;851;p67"/>
          <p:cNvSpPr txBox="1"/>
          <p:nvPr>
            <p:ph type="title"/>
          </p:nvPr>
        </p:nvSpPr>
        <p:spPr>
          <a:xfrm>
            <a:off x="1179700" y="2022375"/>
            <a:ext cx="7007400" cy="98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Post-Mortem Analysis</a:t>
            </a:r>
            <a:endParaRPr/>
          </a:p>
        </p:txBody>
      </p:sp>
      <p:sp>
        <p:nvSpPr>
          <p:cNvPr id="852" name="Google Shape;852;p67"/>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grpSp>
        <p:nvGrpSpPr>
          <p:cNvPr id="857" name="Google Shape;857;p68"/>
          <p:cNvGrpSpPr/>
          <p:nvPr/>
        </p:nvGrpSpPr>
        <p:grpSpPr>
          <a:xfrm>
            <a:off x="1128400" y="2295462"/>
            <a:ext cx="1312534" cy="1204373"/>
            <a:chOff x="1036289" y="1222678"/>
            <a:chExt cx="1848900" cy="1848900"/>
          </a:xfrm>
        </p:grpSpPr>
        <p:sp>
          <p:nvSpPr>
            <p:cNvPr id="858" name="Google Shape;858;p68"/>
            <p:cNvSpPr/>
            <p:nvPr/>
          </p:nvSpPr>
          <p:spPr>
            <a:xfrm rot="10136165">
              <a:off x="1172845" y="1359234"/>
              <a:ext cx="1575788" cy="1575788"/>
            </a:xfrm>
            <a:prstGeom prst="blockArc">
              <a:avLst>
                <a:gd fmla="val 7914150" name="adj1"/>
                <a:gd fmla="val 20417710" name="adj2"/>
                <a:gd fmla="val 888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8"/>
            <p:cNvSpPr/>
            <p:nvPr/>
          </p:nvSpPr>
          <p:spPr>
            <a:xfrm>
              <a:off x="1172527" y="1359126"/>
              <a:ext cx="1575900" cy="1575900"/>
            </a:xfrm>
            <a:prstGeom prst="blockArc">
              <a:avLst>
                <a:gd fmla="val 6855022" name="adj1"/>
                <a:gd fmla="val 143766" name="adj2"/>
                <a:gd fmla="val 8868"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68"/>
          <p:cNvGrpSpPr/>
          <p:nvPr/>
        </p:nvGrpSpPr>
        <p:grpSpPr>
          <a:xfrm>
            <a:off x="3835915" y="2234500"/>
            <a:ext cx="1312534" cy="1204373"/>
            <a:chOff x="1036289" y="1222678"/>
            <a:chExt cx="1848900" cy="1848900"/>
          </a:xfrm>
        </p:grpSpPr>
        <p:sp>
          <p:nvSpPr>
            <p:cNvPr id="861" name="Google Shape;861;p68"/>
            <p:cNvSpPr/>
            <p:nvPr/>
          </p:nvSpPr>
          <p:spPr>
            <a:xfrm rot="10136165">
              <a:off x="1172845" y="1359234"/>
              <a:ext cx="1575788" cy="1575788"/>
            </a:xfrm>
            <a:prstGeom prst="blockArc">
              <a:avLst>
                <a:gd fmla="val 1379569" name="adj1"/>
                <a:gd fmla="val 20417710" name="adj2"/>
                <a:gd fmla="val 888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8"/>
            <p:cNvSpPr/>
            <p:nvPr/>
          </p:nvSpPr>
          <p:spPr>
            <a:xfrm>
              <a:off x="1172527" y="1359126"/>
              <a:ext cx="1575900" cy="1575900"/>
            </a:xfrm>
            <a:prstGeom prst="blockArc">
              <a:avLst>
                <a:gd fmla="val 6855022" name="adj1"/>
                <a:gd fmla="val 11679873" name="adj2"/>
                <a:gd fmla="val 8885"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68"/>
          <p:cNvGrpSpPr/>
          <p:nvPr/>
        </p:nvGrpSpPr>
        <p:grpSpPr>
          <a:xfrm>
            <a:off x="6455970" y="2188762"/>
            <a:ext cx="1312534" cy="1204373"/>
            <a:chOff x="1036289" y="1222678"/>
            <a:chExt cx="1848900" cy="1848900"/>
          </a:xfrm>
        </p:grpSpPr>
        <p:sp>
          <p:nvSpPr>
            <p:cNvPr id="864" name="Google Shape;864;p68"/>
            <p:cNvSpPr/>
            <p:nvPr/>
          </p:nvSpPr>
          <p:spPr>
            <a:xfrm rot="10136165">
              <a:off x="1172845" y="1359234"/>
              <a:ext cx="1575788" cy="1575788"/>
            </a:xfrm>
            <a:prstGeom prst="blockArc">
              <a:avLst>
                <a:gd fmla="val 1379569" name="adj1"/>
                <a:gd fmla="val 20417710" name="adj2"/>
                <a:gd fmla="val 888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8"/>
            <p:cNvSpPr/>
            <p:nvPr/>
          </p:nvSpPr>
          <p:spPr>
            <a:xfrm>
              <a:off x="1172527" y="1359126"/>
              <a:ext cx="1575900" cy="1575900"/>
            </a:xfrm>
            <a:prstGeom prst="blockArc">
              <a:avLst>
                <a:gd fmla="val 6855022" name="adj1"/>
                <a:gd fmla="val 19130584" name="adj2"/>
                <a:gd fmla="val 8833"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68"/>
          <p:cNvSpPr txBox="1"/>
          <p:nvPr>
            <p:ph idx="9" type="title"/>
          </p:nvPr>
        </p:nvSpPr>
        <p:spPr>
          <a:xfrm>
            <a:off x="719650" y="526527"/>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Recap of Paramount’s Approach</a:t>
            </a:r>
            <a:endParaRPr/>
          </a:p>
        </p:txBody>
      </p:sp>
      <p:sp>
        <p:nvSpPr>
          <p:cNvPr id="867" name="Google Shape;867;p68"/>
          <p:cNvSpPr txBox="1"/>
          <p:nvPr>
            <p:ph idx="1" type="subTitle"/>
          </p:nvPr>
        </p:nvSpPr>
        <p:spPr>
          <a:xfrm>
            <a:off x="821500" y="3356801"/>
            <a:ext cx="1986300" cy="479400"/>
          </a:xfrm>
          <a:prstGeom prst="rect">
            <a:avLst/>
          </a:prstGeom>
        </p:spPr>
        <p:txBody>
          <a:bodyPr anchorCtr="0" anchor="t" bIns="91425" lIns="91425" spcFirstLastPara="1" rIns="91425" wrap="square" tIns="91425">
            <a:normAutofit fontScale="47500"/>
          </a:bodyPr>
          <a:lstStyle/>
          <a:p>
            <a:pPr indent="0" lvl="0" marL="0" rtl="0" algn="ctr">
              <a:spcBef>
                <a:spcPts val="0"/>
              </a:spcBef>
              <a:spcAft>
                <a:spcPts val="1200"/>
              </a:spcAft>
              <a:buNone/>
            </a:pPr>
            <a:r>
              <a:rPr lang="zh-CN"/>
              <a:t>Monsterverse Franchise Movies</a:t>
            </a:r>
            <a:endParaRPr/>
          </a:p>
        </p:txBody>
      </p:sp>
      <p:sp>
        <p:nvSpPr>
          <p:cNvPr id="868" name="Google Shape;868;p68"/>
          <p:cNvSpPr txBox="1"/>
          <p:nvPr>
            <p:ph idx="2" type="subTitle"/>
          </p:nvPr>
        </p:nvSpPr>
        <p:spPr>
          <a:xfrm>
            <a:off x="572350" y="3673500"/>
            <a:ext cx="2305200" cy="1037100"/>
          </a:xfrm>
          <a:prstGeom prst="rect">
            <a:avLst/>
          </a:prstGeom>
        </p:spPr>
        <p:txBody>
          <a:bodyPr anchorCtr="0" anchor="ctr" bIns="91425" lIns="91425" spcFirstLastPara="1" rIns="91425" wrap="square" tIns="91425">
            <a:normAutofit/>
          </a:bodyPr>
          <a:lstStyle/>
          <a:p>
            <a:pPr indent="-298450" lvl="0" marL="457200" rtl="0" algn="l">
              <a:lnSpc>
                <a:spcPct val="80000"/>
              </a:lnSpc>
              <a:spcBef>
                <a:spcPts val="0"/>
              </a:spcBef>
              <a:spcAft>
                <a:spcPts val="0"/>
              </a:spcAft>
              <a:buSzPts val="1100"/>
              <a:buChar char="●"/>
            </a:pPr>
            <a:r>
              <a:rPr lang="zh-CN" sz="1100"/>
              <a:t>Recreated the Godzilla and King Kong IP</a:t>
            </a:r>
            <a:endParaRPr sz="1100"/>
          </a:p>
          <a:p>
            <a:pPr indent="0" lvl="0" marL="457200" rtl="0" algn="l">
              <a:lnSpc>
                <a:spcPct val="80000"/>
              </a:lnSpc>
              <a:spcBef>
                <a:spcPts val="0"/>
              </a:spcBef>
              <a:spcAft>
                <a:spcPts val="0"/>
              </a:spcAft>
              <a:buNone/>
            </a:pPr>
            <a:r>
              <a:t/>
            </a:r>
            <a:endParaRPr sz="1100"/>
          </a:p>
          <a:p>
            <a:pPr indent="-298450" lvl="0" marL="457200" rtl="0" algn="l">
              <a:lnSpc>
                <a:spcPct val="80000"/>
              </a:lnSpc>
              <a:spcBef>
                <a:spcPts val="0"/>
              </a:spcBef>
              <a:spcAft>
                <a:spcPts val="0"/>
              </a:spcAft>
              <a:buSzPts val="1100"/>
              <a:buChar char="●"/>
            </a:pPr>
            <a:r>
              <a:rPr lang="zh-CN" sz="1100"/>
              <a:t>Bring two legendary characters into one movie</a:t>
            </a:r>
            <a:endParaRPr sz="1100"/>
          </a:p>
        </p:txBody>
      </p:sp>
      <p:sp>
        <p:nvSpPr>
          <p:cNvPr id="869" name="Google Shape;869;p68"/>
          <p:cNvSpPr txBox="1"/>
          <p:nvPr>
            <p:ph idx="3" type="subTitle"/>
          </p:nvPr>
        </p:nvSpPr>
        <p:spPr>
          <a:xfrm>
            <a:off x="3563451" y="3335099"/>
            <a:ext cx="1770000" cy="3384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1200"/>
              </a:spcAft>
              <a:buNone/>
            </a:pPr>
            <a:r>
              <a:rPr lang="zh-CN"/>
              <a:t>Age 16-32 Audience </a:t>
            </a:r>
            <a:endParaRPr/>
          </a:p>
        </p:txBody>
      </p:sp>
      <p:sp>
        <p:nvSpPr>
          <p:cNvPr id="870" name="Google Shape;870;p68"/>
          <p:cNvSpPr txBox="1"/>
          <p:nvPr>
            <p:ph idx="4" type="subTitle"/>
          </p:nvPr>
        </p:nvSpPr>
        <p:spPr>
          <a:xfrm>
            <a:off x="3221150" y="3616650"/>
            <a:ext cx="2454600" cy="115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zh-CN" sz="1100"/>
              <a:t>According to exit polling of Godzilla and King Kong previous movies on Reddit</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zh-CN" sz="1100"/>
              <a:t>Should target audience age from 16-32</a:t>
            </a:r>
            <a:endParaRPr sz="1100"/>
          </a:p>
        </p:txBody>
      </p:sp>
      <p:sp>
        <p:nvSpPr>
          <p:cNvPr id="871" name="Google Shape;871;p68"/>
          <p:cNvSpPr txBox="1"/>
          <p:nvPr>
            <p:ph idx="5" type="subTitle"/>
          </p:nvPr>
        </p:nvSpPr>
        <p:spPr>
          <a:xfrm>
            <a:off x="6326639" y="3278249"/>
            <a:ext cx="1770000" cy="3384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1200"/>
              </a:spcAft>
              <a:buNone/>
            </a:pPr>
            <a:r>
              <a:rPr lang="zh-CN"/>
              <a:t>Average Trending Score</a:t>
            </a:r>
            <a:endParaRPr/>
          </a:p>
        </p:txBody>
      </p:sp>
      <p:sp>
        <p:nvSpPr>
          <p:cNvPr id="872" name="Google Shape;872;p68"/>
          <p:cNvSpPr txBox="1"/>
          <p:nvPr>
            <p:ph idx="6" type="subTitle"/>
          </p:nvPr>
        </p:nvSpPr>
        <p:spPr>
          <a:xfrm>
            <a:off x="6089101" y="3409075"/>
            <a:ext cx="2454600" cy="1204500"/>
          </a:xfrm>
          <a:prstGeom prst="rect">
            <a:avLst/>
          </a:prstGeom>
        </p:spPr>
        <p:txBody>
          <a:bodyPr anchorCtr="0" anchor="ctr" bIns="91425" lIns="91425" spcFirstLastPara="1" rIns="91425" wrap="square" tIns="91425">
            <a:normAutofit/>
          </a:bodyPr>
          <a:lstStyle/>
          <a:p>
            <a:pPr indent="-298450" lvl="0" marL="457200" rtl="0" algn="l">
              <a:spcBef>
                <a:spcPts val="0"/>
              </a:spcBef>
              <a:spcAft>
                <a:spcPts val="0"/>
              </a:spcAft>
              <a:buSzPts val="1100"/>
              <a:buChar char="●"/>
            </a:pPr>
            <a:r>
              <a:rPr lang="zh-CN" sz="1100"/>
              <a:t>Top interest states include Nevada, Texas, New Mexico, Hawaii, Arizona, Utah and California.</a:t>
            </a:r>
            <a:endParaRPr sz="1100"/>
          </a:p>
        </p:txBody>
      </p:sp>
      <p:sp>
        <p:nvSpPr>
          <p:cNvPr id="873" name="Google Shape;873;p68"/>
          <p:cNvSpPr txBox="1"/>
          <p:nvPr>
            <p:ph type="title"/>
          </p:nvPr>
        </p:nvSpPr>
        <p:spPr>
          <a:xfrm>
            <a:off x="1165609" y="2763973"/>
            <a:ext cx="1118700" cy="39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4th</a:t>
            </a:r>
            <a:endParaRPr/>
          </a:p>
        </p:txBody>
      </p:sp>
      <p:sp>
        <p:nvSpPr>
          <p:cNvPr id="874" name="Google Shape;874;p68"/>
          <p:cNvSpPr txBox="1"/>
          <p:nvPr>
            <p:ph idx="7" type="title"/>
          </p:nvPr>
        </p:nvSpPr>
        <p:spPr>
          <a:xfrm>
            <a:off x="3932835" y="2699031"/>
            <a:ext cx="1118700" cy="39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50%</a:t>
            </a:r>
            <a:endParaRPr/>
          </a:p>
        </p:txBody>
      </p:sp>
      <p:sp>
        <p:nvSpPr>
          <p:cNvPr id="875" name="Google Shape;875;p68"/>
          <p:cNvSpPr txBox="1"/>
          <p:nvPr>
            <p:ph idx="8" type="title"/>
          </p:nvPr>
        </p:nvSpPr>
        <p:spPr>
          <a:xfrm>
            <a:off x="6552890" y="2665820"/>
            <a:ext cx="1118700" cy="37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zh-CN" sz="2600"/>
              <a:t>72</a:t>
            </a:r>
            <a:endParaRPr sz="2600"/>
          </a:p>
        </p:txBody>
      </p:sp>
      <p:sp>
        <p:nvSpPr>
          <p:cNvPr id="876" name="Google Shape;876;p68"/>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68"/>
          <p:cNvPicPr preferRelativeResize="0"/>
          <p:nvPr/>
        </p:nvPicPr>
        <p:blipFill>
          <a:blip r:embed="rId3">
            <a:alphaModFix/>
          </a:blip>
          <a:stretch>
            <a:fillRect/>
          </a:stretch>
        </p:blipFill>
        <p:spPr>
          <a:xfrm>
            <a:off x="1838725" y="1415563"/>
            <a:ext cx="5591969" cy="879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9"/>
          <p:cNvSpPr/>
          <p:nvPr/>
        </p:nvSpPr>
        <p:spPr>
          <a:xfrm>
            <a:off x="4509600" y="0"/>
            <a:ext cx="4634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txBox="1"/>
          <p:nvPr>
            <p:ph idx="9" type="title"/>
          </p:nvPr>
        </p:nvSpPr>
        <p:spPr>
          <a:xfrm>
            <a:off x="719650" y="526527"/>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Recap of Social Media Campaign</a:t>
            </a:r>
            <a:endParaRPr/>
          </a:p>
        </p:txBody>
      </p:sp>
      <p:sp>
        <p:nvSpPr>
          <p:cNvPr id="884" name="Google Shape;884;p69"/>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9"/>
          <p:cNvSpPr txBox="1"/>
          <p:nvPr/>
        </p:nvSpPr>
        <p:spPr>
          <a:xfrm>
            <a:off x="1909900" y="1428825"/>
            <a:ext cx="874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900">
                <a:latin typeface="Roboto"/>
                <a:ea typeface="Roboto"/>
                <a:cs typeface="Roboto"/>
                <a:sym typeface="Roboto"/>
              </a:rPr>
              <a:t>Pros </a:t>
            </a:r>
            <a:endParaRPr sz="1900">
              <a:latin typeface="Roboto"/>
              <a:ea typeface="Roboto"/>
              <a:cs typeface="Roboto"/>
              <a:sym typeface="Roboto"/>
            </a:endParaRPr>
          </a:p>
        </p:txBody>
      </p:sp>
      <p:sp>
        <p:nvSpPr>
          <p:cNvPr id="886" name="Google Shape;886;p69"/>
          <p:cNvSpPr txBox="1"/>
          <p:nvPr/>
        </p:nvSpPr>
        <p:spPr>
          <a:xfrm>
            <a:off x="6058350" y="1428825"/>
            <a:ext cx="874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900">
                <a:solidFill>
                  <a:schemeClr val="accent1"/>
                </a:solidFill>
                <a:latin typeface="Roboto"/>
                <a:ea typeface="Roboto"/>
                <a:cs typeface="Roboto"/>
                <a:sym typeface="Roboto"/>
              </a:rPr>
              <a:t>Cons</a:t>
            </a:r>
            <a:endParaRPr sz="1900">
              <a:solidFill>
                <a:schemeClr val="accent1"/>
              </a:solidFill>
              <a:latin typeface="Roboto"/>
              <a:ea typeface="Roboto"/>
              <a:cs typeface="Roboto"/>
              <a:sym typeface="Roboto"/>
            </a:endParaRPr>
          </a:p>
        </p:txBody>
      </p:sp>
      <p:sp>
        <p:nvSpPr>
          <p:cNvPr id="887" name="Google Shape;887;p69"/>
          <p:cNvSpPr txBox="1"/>
          <p:nvPr/>
        </p:nvSpPr>
        <p:spPr>
          <a:xfrm>
            <a:off x="842700" y="2070750"/>
            <a:ext cx="3233700" cy="132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zh-CN" sz="1500">
                <a:latin typeface="Roboto"/>
                <a:ea typeface="Roboto"/>
                <a:cs typeface="Roboto"/>
                <a:sym typeface="Roboto"/>
              </a:rPr>
              <a:t>Multiple platforms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Successful Twitter campaign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Exposure was GREAT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Partnerships</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888" name="Google Shape;888;p69"/>
          <p:cNvSpPr txBox="1"/>
          <p:nvPr/>
        </p:nvSpPr>
        <p:spPr>
          <a:xfrm>
            <a:off x="5209950" y="2070750"/>
            <a:ext cx="3233700" cy="1554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zh-CN" sz="1500">
                <a:latin typeface="Roboto"/>
                <a:ea typeface="Roboto"/>
                <a:cs typeface="Roboto"/>
                <a:sym typeface="Roboto"/>
              </a:rPr>
              <a:t>Scattered strategies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Not enough reach</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Lack of official events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zh-CN" sz="1500">
                <a:latin typeface="Roboto"/>
                <a:ea typeface="Roboto"/>
                <a:cs typeface="Roboto"/>
                <a:sym typeface="Roboto"/>
              </a:rPr>
              <a:t>More content on YouTube</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889" name="Google Shape;889;p69"/>
          <p:cNvPicPr preferRelativeResize="0"/>
          <p:nvPr/>
        </p:nvPicPr>
        <p:blipFill>
          <a:blip r:embed="rId3">
            <a:alphaModFix/>
          </a:blip>
          <a:stretch>
            <a:fillRect/>
          </a:stretch>
        </p:blipFill>
        <p:spPr>
          <a:xfrm>
            <a:off x="1346164" y="3737461"/>
            <a:ext cx="524400" cy="491625"/>
          </a:xfrm>
          <a:prstGeom prst="rect">
            <a:avLst/>
          </a:prstGeom>
          <a:noFill/>
          <a:ln>
            <a:noFill/>
          </a:ln>
        </p:spPr>
      </p:pic>
      <p:pic>
        <p:nvPicPr>
          <p:cNvPr id="890" name="Google Shape;890;p69"/>
          <p:cNvPicPr preferRelativeResize="0"/>
          <p:nvPr/>
        </p:nvPicPr>
        <p:blipFill>
          <a:blip r:embed="rId4">
            <a:alphaModFix/>
          </a:blip>
          <a:stretch>
            <a:fillRect/>
          </a:stretch>
        </p:blipFill>
        <p:spPr>
          <a:xfrm>
            <a:off x="2827556" y="3738061"/>
            <a:ext cx="524400" cy="495625"/>
          </a:xfrm>
          <a:prstGeom prst="rect">
            <a:avLst/>
          </a:prstGeom>
          <a:noFill/>
          <a:ln>
            <a:noFill/>
          </a:ln>
        </p:spPr>
      </p:pic>
      <p:pic>
        <p:nvPicPr>
          <p:cNvPr id="891" name="Google Shape;891;p69"/>
          <p:cNvPicPr preferRelativeResize="0"/>
          <p:nvPr/>
        </p:nvPicPr>
        <p:blipFill>
          <a:blip r:embed="rId5">
            <a:alphaModFix/>
          </a:blip>
          <a:stretch>
            <a:fillRect/>
          </a:stretch>
        </p:blipFill>
        <p:spPr>
          <a:xfrm>
            <a:off x="4241750" y="3730838"/>
            <a:ext cx="514350" cy="504825"/>
          </a:xfrm>
          <a:prstGeom prst="rect">
            <a:avLst/>
          </a:prstGeom>
          <a:noFill/>
          <a:ln>
            <a:noFill/>
          </a:ln>
        </p:spPr>
      </p:pic>
      <p:pic>
        <p:nvPicPr>
          <p:cNvPr id="892" name="Google Shape;892;p69"/>
          <p:cNvPicPr preferRelativeResize="0"/>
          <p:nvPr/>
        </p:nvPicPr>
        <p:blipFill>
          <a:blip r:embed="rId6">
            <a:alphaModFix/>
          </a:blip>
          <a:stretch>
            <a:fillRect/>
          </a:stretch>
        </p:blipFill>
        <p:spPr>
          <a:xfrm>
            <a:off x="5798725" y="3730575"/>
            <a:ext cx="514350" cy="522884"/>
          </a:xfrm>
          <a:prstGeom prst="rect">
            <a:avLst/>
          </a:prstGeom>
          <a:noFill/>
          <a:ln>
            <a:noFill/>
          </a:ln>
        </p:spPr>
      </p:pic>
      <p:pic>
        <p:nvPicPr>
          <p:cNvPr id="893" name="Google Shape;893;p69"/>
          <p:cNvPicPr preferRelativeResize="0"/>
          <p:nvPr/>
        </p:nvPicPr>
        <p:blipFill>
          <a:blip r:embed="rId7">
            <a:alphaModFix/>
          </a:blip>
          <a:stretch>
            <a:fillRect/>
          </a:stretch>
        </p:blipFill>
        <p:spPr>
          <a:xfrm>
            <a:off x="7283475" y="3743675"/>
            <a:ext cx="514350" cy="4796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grpSp>
        <p:nvGrpSpPr>
          <p:cNvPr id="898" name="Google Shape;898;p70"/>
          <p:cNvGrpSpPr/>
          <p:nvPr/>
        </p:nvGrpSpPr>
        <p:grpSpPr>
          <a:xfrm>
            <a:off x="1657975" y="1561012"/>
            <a:ext cx="1312534" cy="1204373"/>
            <a:chOff x="1036289" y="1222678"/>
            <a:chExt cx="1848900" cy="1848900"/>
          </a:xfrm>
        </p:grpSpPr>
        <p:sp>
          <p:nvSpPr>
            <p:cNvPr id="899" name="Google Shape;899;p70"/>
            <p:cNvSpPr/>
            <p:nvPr/>
          </p:nvSpPr>
          <p:spPr>
            <a:xfrm rot="10136165">
              <a:off x="1172845" y="1359234"/>
              <a:ext cx="1575788" cy="1575788"/>
            </a:xfrm>
            <a:prstGeom prst="blockArc">
              <a:avLst>
                <a:gd fmla="val 7914150" name="adj1"/>
                <a:gd fmla="val 20417710" name="adj2"/>
                <a:gd fmla="val 888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0"/>
            <p:cNvSpPr/>
            <p:nvPr/>
          </p:nvSpPr>
          <p:spPr>
            <a:xfrm>
              <a:off x="1172527" y="1359126"/>
              <a:ext cx="1575900" cy="1575900"/>
            </a:xfrm>
            <a:prstGeom prst="blockArc">
              <a:avLst>
                <a:gd fmla="val 6855022" name="adj1"/>
                <a:gd fmla="val 143766" name="adj2"/>
                <a:gd fmla="val 8868"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70"/>
          <p:cNvGrpSpPr/>
          <p:nvPr/>
        </p:nvGrpSpPr>
        <p:grpSpPr>
          <a:xfrm>
            <a:off x="5969028" y="1496800"/>
            <a:ext cx="1312534" cy="1204373"/>
            <a:chOff x="1036289" y="1222678"/>
            <a:chExt cx="1848900" cy="1848900"/>
          </a:xfrm>
        </p:grpSpPr>
        <p:sp>
          <p:nvSpPr>
            <p:cNvPr id="902" name="Google Shape;902;p70"/>
            <p:cNvSpPr/>
            <p:nvPr/>
          </p:nvSpPr>
          <p:spPr>
            <a:xfrm rot="10136165">
              <a:off x="1172845" y="1359234"/>
              <a:ext cx="1575788" cy="1575788"/>
            </a:xfrm>
            <a:prstGeom prst="blockArc">
              <a:avLst>
                <a:gd fmla="val 1379569" name="adj1"/>
                <a:gd fmla="val 20417710" name="adj2"/>
                <a:gd fmla="val 888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0"/>
            <p:cNvSpPr/>
            <p:nvPr/>
          </p:nvSpPr>
          <p:spPr>
            <a:xfrm>
              <a:off x="1172527" y="1359126"/>
              <a:ext cx="1575900" cy="1575900"/>
            </a:xfrm>
            <a:prstGeom prst="blockArc">
              <a:avLst>
                <a:gd fmla="val 20678345" name="adj1"/>
                <a:gd fmla="val 11679873" name="adj2"/>
                <a:gd fmla="val 8885"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70"/>
          <p:cNvSpPr txBox="1"/>
          <p:nvPr>
            <p:ph idx="9" type="title"/>
          </p:nvPr>
        </p:nvSpPr>
        <p:spPr>
          <a:xfrm>
            <a:off x="719700" y="526527"/>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Recap of </a:t>
            </a:r>
            <a:r>
              <a:rPr lang="zh-CN"/>
              <a:t>The Forecast/Challenges</a:t>
            </a:r>
            <a:endParaRPr/>
          </a:p>
        </p:txBody>
      </p:sp>
      <p:sp>
        <p:nvSpPr>
          <p:cNvPr id="905" name="Google Shape;905;p70"/>
          <p:cNvSpPr txBox="1"/>
          <p:nvPr>
            <p:ph idx="1" type="subTitle"/>
          </p:nvPr>
        </p:nvSpPr>
        <p:spPr>
          <a:xfrm>
            <a:off x="1343075" y="2661051"/>
            <a:ext cx="1986300" cy="479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852"/>
              <a:buNone/>
            </a:pPr>
            <a:r>
              <a:rPr lang="zh-CN" sz="995"/>
              <a:t>Days of data available</a:t>
            </a:r>
            <a:endParaRPr sz="995"/>
          </a:p>
        </p:txBody>
      </p:sp>
      <p:sp>
        <p:nvSpPr>
          <p:cNvPr id="906" name="Google Shape;906;p70"/>
          <p:cNvSpPr txBox="1"/>
          <p:nvPr>
            <p:ph idx="2" type="subTitle"/>
          </p:nvPr>
        </p:nvSpPr>
        <p:spPr>
          <a:xfrm>
            <a:off x="1024175" y="3108350"/>
            <a:ext cx="2305200" cy="1037100"/>
          </a:xfrm>
          <a:prstGeom prst="rect">
            <a:avLst/>
          </a:prstGeom>
        </p:spPr>
        <p:txBody>
          <a:bodyPr anchorCtr="0" anchor="ctr" bIns="91425" lIns="91425" spcFirstLastPara="1" rIns="91425" wrap="square" tIns="91425">
            <a:normAutofit/>
          </a:bodyPr>
          <a:lstStyle/>
          <a:p>
            <a:pPr indent="-298450" lvl="0" marL="457200" rtl="0" algn="l">
              <a:lnSpc>
                <a:spcPct val="80000"/>
              </a:lnSpc>
              <a:spcBef>
                <a:spcPts val="0"/>
              </a:spcBef>
              <a:spcAft>
                <a:spcPts val="0"/>
              </a:spcAft>
              <a:buSzPts val="1100"/>
              <a:buChar char="●"/>
            </a:pPr>
            <a:r>
              <a:rPr lang="zh-CN" sz="1100"/>
              <a:t>limited </a:t>
            </a:r>
            <a:r>
              <a:rPr lang="zh-CN" sz="1100"/>
              <a:t>amount</a:t>
            </a:r>
            <a:r>
              <a:rPr lang="zh-CN" sz="1100"/>
              <a:t> of resources available</a:t>
            </a:r>
            <a:endParaRPr sz="1100"/>
          </a:p>
          <a:p>
            <a:pPr indent="0" lvl="0" marL="457200" rtl="0" algn="l">
              <a:lnSpc>
                <a:spcPct val="80000"/>
              </a:lnSpc>
              <a:spcBef>
                <a:spcPts val="0"/>
              </a:spcBef>
              <a:spcAft>
                <a:spcPts val="0"/>
              </a:spcAft>
              <a:buNone/>
            </a:pPr>
            <a:r>
              <a:t/>
            </a:r>
            <a:endParaRPr sz="1100"/>
          </a:p>
          <a:p>
            <a:pPr indent="-298450" lvl="0" marL="457200" rtl="0" algn="l">
              <a:lnSpc>
                <a:spcPct val="80000"/>
              </a:lnSpc>
              <a:spcBef>
                <a:spcPts val="0"/>
              </a:spcBef>
              <a:spcAft>
                <a:spcPts val="0"/>
              </a:spcAft>
              <a:buSzPts val="1100"/>
              <a:buChar char="●"/>
            </a:pPr>
            <a:r>
              <a:rPr lang="zh-CN" sz="1100"/>
              <a:t>A bigger sample size would create a more accurate forecast</a:t>
            </a:r>
            <a:endParaRPr sz="1100"/>
          </a:p>
        </p:txBody>
      </p:sp>
      <p:sp>
        <p:nvSpPr>
          <p:cNvPr id="907" name="Google Shape;907;p70"/>
          <p:cNvSpPr txBox="1"/>
          <p:nvPr>
            <p:ph idx="3" type="subTitle"/>
          </p:nvPr>
        </p:nvSpPr>
        <p:spPr>
          <a:xfrm>
            <a:off x="5705576" y="2661049"/>
            <a:ext cx="1770000" cy="3384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1200"/>
              </a:spcAft>
              <a:buNone/>
            </a:pPr>
            <a:r>
              <a:rPr lang="zh-CN"/>
              <a:t>US Theater Capacity</a:t>
            </a:r>
            <a:endParaRPr/>
          </a:p>
        </p:txBody>
      </p:sp>
      <p:sp>
        <p:nvSpPr>
          <p:cNvPr id="908" name="Google Shape;908;p70"/>
          <p:cNvSpPr txBox="1"/>
          <p:nvPr>
            <p:ph idx="4" type="subTitle"/>
          </p:nvPr>
        </p:nvSpPr>
        <p:spPr>
          <a:xfrm>
            <a:off x="4959100" y="2841075"/>
            <a:ext cx="3428700" cy="19659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zh-CN" sz="1100"/>
              <a:t>Forecasting</a:t>
            </a:r>
            <a:r>
              <a:rPr lang="zh-CN" sz="1100"/>
              <a:t> is based on the current data, with only 12 days available, so the variance is huge within the model</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zh-CN" sz="1100"/>
              <a:t>The </a:t>
            </a:r>
            <a:r>
              <a:rPr lang="zh-CN" sz="1100"/>
              <a:t>pandemic</a:t>
            </a:r>
            <a:r>
              <a:rPr lang="zh-CN" sz="1100"/>
              <a:t> kept the US Theater at a 55% capacity level at this time, so the box office number has the potential to explode after widely distribution of the vaccine.</a:t>
            </a:r>
            <a:endParaRPr sz="1100"/>
          </a:p>
        </p:txBody>
      </p:sp>
      <p:sp>
        <p:nvSpPr>
          <p:cNvPr id="909" name="Google Shape;909;p70"/>
          <p:cNvSpPr txBox="1"/>
          <p:nvPr>
            <p:ph type="title"/>
          </p:nvPr>
        </p:nvSpPr>
        <p:spPr>
          <a:xfrm>
            <a:off x="1754897" y="2029523"/>
            <a:ext cx="1118700" cy="39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8</a:t>
            </a:r>
            <a:endParaRPr/>
          </a:p>
        </p:txBody>
      </p:sp>
      <p:sp>
        <p:nvSpPr>
          <p:cNvPr id="910" name="Google Shape;910;p70"/>
          <p:cNvSpPr txBox="1"/>
          <p:nvPr>
            <p:ph idx="7" type="title"/>
          </p:nvPr>
        </p:nvSpPr>
        <p:spPr>
          <a:xfrm>
            <a:off x="6065947" y="1961331"/>
            <a:ext cx="1118700" cy="39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55%</a:t>
            </a:r>
            <a:endParaRPr/>
          </a:p>
        </p:txBody>
      </p:sp>
      <p:sp>
        <p:nvSpPr>
          <p:cNvPr id="911" name="Google Shape;911;p70"/>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35"/>
          <p:cNvSpPr txBox="1"/>
          <p:nvPr>
            <p:ph type="title"/>
          </p:nvPr>
        </p:nvSpPr>
        <p:spPr>
          <a:xfrm>
            <a:off x="401249" y="0"/>
            <a:ext cx="770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About Godzilla and King Kong</a:t>
            </a:r>
            <a:endParaRPr/>
          </a:p>
        </p:txBody>
      </p:sp>
      <p:sp>
        <p:nvSpPr>
          <p:cNvPr id="366" name="Google Shape;366;p35"/>
          <p:cNvSpPr txBox="1"/>
          <p:nvPr>
            <p:ph idx="4294967295" type="subTitle"/>
          </p:nvPr>
        </p:nvSpPr>
        <p:spPr>
          <a:xfrm flipH="1">
            <a:off x="401250" y="3957550"/>
            <a:ext cx="1938600" cy="951000"/>
          </a:xfrm>
          <a:prstGeom prst="rect">
            <a:avLst/>
          </a:prstGeom>
        </p:spPr>
        <p:txBody>
          <a:bodyPr anchorCtr="0" anchor="t" bIns="91425" lIns="91425" spcFirstLastPara="1" rIns="91425" wrap="square" tIns="0">
            <a:noAutofit/>
          </a:bodyPr>
          <a:lstStyle/>
          <a:p>
            <a:pPr indent="0" lvl="0" marL="0" rtl="0" algn="ctr">
              <a:lnSpc>
                <a:spcPct val="90000"/>
              </a:lnSpc>
              <a:spcBef>
                <a:spcPts val="0"/>
              </a:spcBef>
              <a:spcAft>
                <a:spcPts val="0"/>
              </a:spcAft>
              <a:buSzPts val="852"/>
              <a:buNone/>
            </a:pPr>
            <a:r>
              <a:rPr lang="zh-CN" sz="1066">
                <a:solidFill>
                  <a:srgbClr val="E87E45"/>
                </a:solidFill>
              </a:rPr>
              <a:t>Legendary Entertainment</a:t>
            </a:r>
            <a:r>
              <a:rPr lang="zh-CN" sz="1066"/>
              <a:t> was founded in Burbank, CA, in 2000.  In 2014, </a:t>
            </a:r>
            <a:r>
              <a:rPr lang="zh-CN" sz="1066">
                <a:solidFill>
                  <a:srgbClr val="E87E45"/>
                </a:solidFill>
              </a:rPr>
              <a:t>Monsterverse Franchise </a:t>
            </a:r>
            <a:r>
              <a:rPr lang="zh-CN" sz="1066"/>
              <a:t>started the </a:t>
            </a:r>
            <a:r>
              <a:rPr lang="zh-CN" sz="1066"/>
              <a:t>monster</a:t>
            </a:r>
            <a:r>
              <a:rPr lang="zh-CN" sz="1066"/>
              <a:t> films </a:t>
            </a:r>
            <a:r>
              <a:rPr lang="zh-CN" sz="1066"/>
              <a:t>series</a:t>
            </a:r>
            <a:r>
              <a:rPr lang="zh-CN" sz="1066"/>
              <a:t> feature in Godzilla and King Kong. </a:t>
            </a:r>
            <a:r>
              <a:rPr lang="zh-CN" sz="875"/>
              <a:t> </a:t>
            </a:r>
            <a:endParaRPr sz="875"/>
          </a:p>
        </p:txBody>
      </p:sp>
      <p:sp>
        <p:nvSpPr>
          <p:cNvPr id="367" name="Google Shape;367;p35"/>
          <p:cNvSpPr txBox="1"/>
          <p:nvPr>
            <p:ph idx="4294967295" type="subTitle"/>
          </p:nvPr>
        </p:nvSpPr>
        <p:spPr>
          <a:xfrm flipH="1">
            <a:off x="2663438" y="2530800"/>
            <a:ext cx="1687200" cy="1312200"/>
          </a:xfrm>
          <a:prstGeom prst="rect">
            <a:avLst/>
          </a:prstGeom>
        </p:spPr>
        <p:txBody>
          <a:bodyPr anchorCtr="0" anchor="ctr" bIns="0" lIns="91425" spcFirstLastPara="1" rIns="91425" wrap="square" tIns="0">
            <a:normAutofit/>
          </a:bodyPr>
          <a:lstStyle/>
          <a:p>
            <a:pPr indent="0" lvl="0" marL="0" rtl="0" algn="ctr">
              <a:lnSpc>
                <a:spcPct val="80000"/>
              </a:lnSpc>
              <a:spcBef>
                <a:spcPts val="0"/>
              </a:spcBef>
              <a:spcAft>
                <a:spcPts val="0"/>
              </a:spcAft>
              <a:buNone/>
            </a:pPr>
            <a:r>
              <a:rPr lang="zh-CN">
                <a:solidFill>
                  <a:srgbClr val="1A1A1A"/>
                </a:solidFill>
              </a:rPr>
              <a:t>Kong: Skull Island</a:t>
            </a:r>
            <a:endParaRPr>
              <a:solidFill>
                <a:srgbClr val="1A1A1A"/>
              </a:solidFill>
            </a:endParaRPr>
          </a:p>
          <a:p>
            <a:pPr indent="0" lvl="0" marL="0" rtl="0" algn="ctr">
              <a:lnSpc>
                <a:spcPct val="80000"/>
              </a:lnSpc>
              <a:spcBef>
                <a:spcPts val="0"/>
              </a:spcBef>
              <a:spcAft>
                <a:spcPts val="0"/>
              </a:spcAft>
              <a:buNone/>
            </a:pPr>
            <a:r>
              <a:t/>
            </a:r>
            <a:endParaRPr sz="1200">
              <a:solidFill>
                <a:srgbClr val="E87E45"/>
              </a:solidFill>
            </a:endParaRPr>
          </a:p>
          <a:p>
            <a:pPr indent="0" lvl="0" marL="0" rtl="0" algn="ctr">
              <a:lnSpc>
                <a:spcPct val="80000"/>
              </a:lnSpc>
              <a:spcBef>
                <a:spcPts val="0"/>
              </a:spcBef>
              <a:spcAft>
                <a:spcPts val="0"/>
              </a:spcAft>
              <a:buNone/>
            </a:pPr>
            <a:r>
              <a:rPr lang="zh-CN" sz="1200">
                <a:solidFill>
                  <a:srgbClr val="E87E45"/>
                </a:solidFill>
              </a:rPr>
              <a:t>11th</a:t>
            </a:r>
            <a:r>
              <a:rPr lang="zh-CN" sz="1200"/>
              <a:t> film in King Kong franchise. Total </a:t>
            </a:r>
            <a:r>
              <a:rPr lang="zh-CN" sz="1200">
                <a:solidFill>
                  <a:srgbClr val="E87E45"/>
                </a:solidFill>
              </a:rPr>
              <a:t>$566 Million</a:t>
            </a:r>
            <a:r>
              <a:rPr lang="zh-CN" sz="1200"/>
              <a:t> box profit worldwide, a huge </a:t>
            </a:r>
            <a:r>
              <a:rPr lang="zh-CN" sz="1200">
                <a:solidFill>
                  <a:srgbClr val="E87E45"/>
                </a:solidFill>
              </a:rPr>
              <a:t>success.</a:t>
            </a:r>
            <a:endParaRPr sz="1200">
              <a:solidFill>
                <a:srgbClr val="E87E45"/>
              </a:solidFill>
            </a:endParaRPr>
          </a:p>
        </p:txBody>
      </p:sp>
      <p:sp>
        <p:nvSpPr>
          <p:cNvPr id="368" name="Google Shape;368;p35"/>
          <p:cNvSpPr txBox="1"/>
          <p:nvPr>
            <p:ph idx="4294967295" type="subTitle"/>
          </p:nvPr>
        </p:nvSpPr>
        <p:spPr>
          <a:xfrm flipH="1">
            <a:off x="6762725" y="3171426"/>
            <a:ext cx="2068500" cy="1737000"/>
          </a:xfrm>
          <a:prstGeom prst="rect">
            <a:avLst/>
          </a:prstGeom>
        </p:spPr>
        <p:txBody>
          <a:bodyPr anchorCtr="0" anchor="t" bIns="91425" lIns="91425" spcFirstLastPara="1" rIns="91425" wrap="square" tIns="0">
            <a:normAutofit/>
          </a:bodyPr>
          <a:lstStyle/>
          <a:p>
            <a:pPr indent="0" lvl="0" marL="0" rtl="0" algn="ctr">
              <a:lnSpc>
                <a:spcPct val="80000"/>
              </a:lnSpc>
              <a:spcBef>
                <a:spcPts val="0"/>
              </a:spcBef>
              <a:spcAft>
                <a:spcPts val="0"/>
              </a:spcAft>
              <a:buNone/>
            </a:pPr>
            <a:r>
              <a:rPr lang="zh-CN" sz="1100">
                <a:solidFill>
                  <a:srgbClr val="000000"/>
                </a:solidFill>
              </a:rPr>
              <a:t>Godzilla vs. Kong</a:t>
            </a:r>
            <a:endParaRPr sz="1100">
              <a:solidFill>
                <a:srgbClr val="000000"/>
              </a:solidFill>
            </a:endParaRPr>
          </a:p>
          <a:p>
            <a:pPr indent="0" lvl="0" marL="0" rtl="0" algn="ctr">
              <a:lnSpc>
                <a:spcPct val="80000"/>
              </a:lnSpc>
              <a:spcBef>
                <a:spcPts val="0"/>
              </a:spcBef>
              <a:spcAft>
                <a:spcPts val="0"/>
              </a:spcAft>
              <a:buNone/>
            </a:pPr>
            <a:r>
              <a:t/>
            </a:r>
            <a:endParaRPr sz="1000"/>
          </a:p>
          <a:p>
            <a:pPr indent="0" lvl="0" marL="0" rtl="0" algn="ctr">
              <a:lnSpc>
                <a:spcPct val="80000"/>
              </a:lnSpc>
              <a:spcBef>
                <a:spcPts val="0"/>
              </a:spcBef>
              <a:spcAft>
                <a:spcPts val="0"/>
              </a:spcAft>
              <a:buNone/>
            </a:pPr>
            <a:r>
              <a:rPr lang="zh-CN" sz="1000">
                <a:solidFill>
                  <a:srgbClr val="434343"/>
                </a:solidFill>
              </a:rPr>
              <a:t>A </a:t>
            </a:r>
            <a:r>
              <a:rPr lang="zh-CN" sz="1000">
                <a:solidFill>
                  <a:srgbClr val="E87E45"/>
                </a:solidFill>
              </a:rPr>
              <a:t>sequel</a:t>
            </a:r>
            <a:r>
              <a:rPr lang="zh-CN" sz="1000">
                <a:solidFill>
                  <a:srgbClr val="434343"/>
                </a:solidFill>
              </a:rPr>
              <a:t> to both Kong: Skull Island and Godzilla: King of the Monsters.</a:t>
            </a:r>
            <a:endParaRPr sz="1000">
              <a:solidFill>
                <a:srgbClr val="434343"/>
              </a:solidFill>
            </a:endParaRPr>
          </a:p>
          <a:p>
            <a:pPr indent="0" lvl="0" marL="0" rtl="0" algn="ctr">
              <a:lnSpc>
                <a:spcPct val="80000"/>
              </a:lnSpc>
              <a:spcBef>
                <a:spcPts val="0"/>
              </a:spcBef>
              <a:spcAft>
                <a:spcPts val="0"/>
              </a:spcAft>
              <a:buNone/>
            </a:pPr>
            <a:r>
              <a:rPr lang="zh-CN" sz="1000">
                <a:solidFill>
                  <a:srgbClr val="434343"/>
                </a:solidFill>
              </a:rPr>
              <a:t> </a:t>
            </a:r>
            <a:endParaRPr sz="1000">
              <a:solidFill>
                <a:srgbClr val="434343"/>
              </a:solidFill>
            </a:endParaRPr>
          </a:p>
          <a:p>
            <a:pPr indent="0" lvl="0" marL="0" rtl="0" algn="ctr">
              <a:lnSpc>
                <a:spcPct val="80000"/>
              </a:lnSpc>
              <a:spcBef>
                <a:spcPts val="0"/>
              </a:spcBef>
              <a:spcAft>
                <a:spcPts val="0"/>
              </a:spcAft>
              <a:buNone/>
            </a:pPr>
            <a:r>
              <a:rPr lang="zh-CN" sz="1000">
                <a:solidFill>
                  <a:srgbClr val="E87E45"/>
                </a:solidFill>
              </a:rPr>
              <a:t>4th film</a:t>
            </a:r>
            <a:r>
              <a:rPr lang="zh-CN" sz="1000">
                <a:solidFill>
                  <a:srgbClr val="434343"/>
                </a:solidFill>
              </a:rPr>
              <a:t> in Monsterverse franchise.</a:t>
            </a:r>
            <a:endParaRPr sz="1000">
              <a:solidFill>
                <a:srgbClr val="434343"/>
              </a:solidFill>
            </a:endParaRPr>
          </a:p>
          <a:p>
            <a:pPr indent="0" lvl="0" marL="0" rtl="0" algn="l">
              <a:lnSpc>
                <a:spcPct val="80000"/>
              </a:lnSpc>
              <a:spcBef>
                <a:spcPts val="0"/>
              </a:spcBef>
              <a:spcAft>
                <a:spcPts val="0"/>
              </a:spcAft>
              <a:buNone/>
            </a:pPr>
            <a:r>
              <a:t/>
            </a:r>
            <a:endParaRPr sz="1000">
              <a:solidFill>
                <a:srgbClr val="434343"/>
              </a:solidFill>
            </a:endParaRPr>
          </a:p>
          <a:p>
            <a:pPr indent="0" lvl="0" marL="0" rtl="0" algn="ctr">
              <a:lnSpc>
                <a:spcPct val="80000"/>
              </a:lnSpc>
              <a:spcBef>
                <a:spcPts val="0"/>
              </a:spcBef>
              <a:spcAft>
                <a:spcPts val="0"/>
              </a:spcAft>
              <a:buNone/>
            </a:pPr>
            <a:r>
              <a:rPr lang="zh-CN" sz="1000">
                <a:solidFill>
                  <a:srgbClr val="434343"/>
                </a:solidFill>
              </a:rPr>
              <a:t>Released in</a:t>
            </a:r>
            <a:r>
              <a:rPr lang="zh-CN" sz="1000">
                <a:solidFill>
                  <a:srgbClr val="E87E45"/>
                </a:solidFill>
              </a:rPr>
              <a:t> theatre and on HBO max</a:t>
            </a:r>
            <a:r>
              <a:rPr lang="zh-CN" sz="1000">
                <a:solidFill>
                  <a:srgbClr val="434343"/>
                </a:solidFill>
              </a:rPr>
              <a:t> </a:t>
            </a:r>
            <a:r>
              <a:rPr lang="zh-CN" sz="1000">
                <a:solidFill>
                  <a:srgbClr val="434343"/>
                </a:solidFill>
              </a:rPr>
              <a:t>simultaneously</a:t>
            </a:r>
            <a:r>
              <a:rPr lang="zh-CN" sz="1000">
                <a:solidFill>
                  <a:srgbClr val="434343"/>
                </a:solidFill>
              </a:rPr>
              <a:t> </a:t>
            </a:r>
            <a:endParaRPr sz="1000">
              <a:solidFill>
                <a:srgbClr val="434343"/>
              </a:solidFill>
            </a:endParaRPr>
          </a:p>
        </p:txBody>
      </p:sp>
      <p:sp>
        <p:nvSpPr>
          <p:cNvPr id="369" name="Google Shape;369;p35"/>
          <p:cNvSpPr txBox="1"/>
          <p:nvPr>
            <p:ph idx="4294967295" type="subTitle"/>
          </p:nvPr>
        </p:nvSpPr>
        <p:spPr>
          <a:xfrm>
            <a:off x="869371" y="3591842"/>
            <a:ext cx="1097400" cy="365700"/>
          </a:xfrm>
          <a:prstGeom prst="rect">
            <a:avLst/>
          </a:prstGeom>
        </p:spPr>
        <p:txBody>
          <a:bodyPr anchorCtr="0" anchor="b" bIns="0"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zh-CN" sz="2800">
                <a:solidFill>
                  <a:schemeClr val="dk1"/>
                </a:solidFill>
                <a:latin typeface="Playfair Display Regular"/>
                <a:ea typeface="Playfair Display Regular"/>
                <a:cs typeface="Playfair Display Regular"/>
                <a:sym typeface="Playfair Display Regular"/>
              </a:rPr>
              <a:t>2014 </a:t>
            </a:r>
            <a:endParaRPr sz="2800">
              <a:solidFill>
                <a:schemeClr val="dk1"/>
              </a:solidFill>
              <a:latin typeface="Playfair Display Regular"/>
              <a:ea typeface="Playfair Display Regular"/>
              <a:cs typeface="Playfair Display Regular"/>
              <a:sym typeface="Playfair Display Regular"/>
            </a:endParaRPr>
          </a:p>
        </p:txBody>
      </p:sp>
      <p:sp>
        <p:nvSpPr>
          <p:cNvPr id="370" name="Google Shape;370;p35"/>
          <p:cNvSpPr txBox="1"/>
          <p:nvPr>
            <p:ph idx="4294967295" type="subTitle"/>
          </p:nvPr>
        </p:nvSpPr>
        <p:spPr>
          <a:xfrm>
            <a:off x="2927231" y="2279642"/>
            <a:ext cx="1096500" cy="365700"/>
          </a:xfrm>
          <a:prstGeom prst="rect">
            <a:avLst/>
          </a:prstGeom>
        </p:spPr>
        <p:txBody>
          <a:bodyPr anchorCtr="0" anchor="b" bIns="0"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zh-CN" sz="2800">
                <a:solidFill>
                  <a:schemeClr val="dk1"/>
                </a:solidFill>
                <a:latin typeface="Playfair Display Regular"/>
                <a:ea typeface="Playfair Display Regular"/>
                <a:cs typeface="Playfair Display Regular"/>
                <a:sym typeface="Playfair Display Regular"/>
              </a:rPr>
              <a:t>2017</a:t>
            </a:r>
            <a:endParaRPr sz="2800">
              <a:solidFill>
                <a:schemeClr val="dk1"/>
              </a:solidFill>
              <a:latin typeface="Playfair Display Regular"/>
              <a:ea typeface="Playfair Display Regular"/>
              <a:cs typeface="Playfair Display Regular"/>
              <a:sym typeface="Playfair Display Regular"/>
            </a:endParaRPr>
          </a:p>
        </p:txBody>
      </p:sp>
      <p:sp>
        <p:nvSpPr>
          <p:cNvPr id="371" name="Google Shape;371;p35"/>
          <p:cNvSpPr txBox="1"/>
          <p:nvPr>
            <p:ph idx="4294967295" type="subTitle"/>
          </p:nvPr>
        </p:nvSpPr>
        <p:spPr>
          <a:xfrm>
            <a:off x="5097953" y="3469092"/>
            <a:ext cx="1096500" cy="365700"/>
          </a:xfrm>
          <a:prstGeom prst="rect">
            <a:avLst/>
          </a:prstGeom>
        </p:spPr>
        <p:txBody>
          <a:bodyPr anchorCtr="0" anchor="b" bIns="0"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zh-CN" sz="2800">
                <a:solidFill>
                  <a:schemeClr val="dk1"/>
                </a:solidFill>
                <a:latin typeface="Playfair Display Regular"/>
                <a:ea typeface="Playfair Display Regular"/>
                <a:cs typeface="Playfair Display Regular"/>
                <a:sym typeface="Playfair Display Regular"/>
              </a:rPr>
              <a:t>2019</a:t>
            </a:r>
            <a:endParaRPr sz="2800">
              <a:solidFill>
                <a:schemeClr val="dk1"/>
              </a:solidFill>
              <a:latin typeface="Playfair Display Regular"/>
              <a:ea typeface="Playfair Display Regular"/>
              <a:cs typeface="Playfair Display Regular"/>
              <a:sym typeface="Playfair Display Regular"/>
            </a:endParaRPr>
          </a:p>
        </p:txBody>
      </p:sp>
      <p:sp>
        <p:nvSpPr>
          <p:cNvPr id="372" name="Google Shape;372;p35"/>
          <p:cNvSpPr txBox="1"/>
          <p:nvPr>
            <p:ph idx="4294967295" type="subTitle"/>
          </p:nvPr>
        </p:nvSpPr>
        <p:spPr>
          <a:xfrm>
            <a:off x="7276125" y="2719942"/>
            <a:ext cx="1096500" cy="365700"/>
          </a:xfrm>
          <a:prstGeom prst="rect">
            <a:avLst/>
          </a:prstGeom>
        </p:spPr>
        <p:txBody>
          <a:bodyPr anchorCtr="0" anchor="b" bIns="0" lIns="91425" spcFirstLastPara="1" rIns="91425" wrap="square" tIns="91425">
            <a:normAutofit fontScale="77500" lnSpcReduction="20000"/>
          </a:bodyPr>
          <a:lstStyle/>
          <a:p>
            <a:pPr indent="0" lvl="0" marL="0" rtl="0" algn="ctr">
              <a:lnSpc>
                <a:spcPct val="100000"/>
              </a:lnSpc>
              <a:spcBef>
                <a:spcPts val="0"/>
              </a:spcBef>
              <a:spcAft>
                <a:spcPts val="0"/>
              </a:spcAft>
              <a:buNone/>
            </a:pPr>
            <a:r>
              <a:rPr lang="zh-CN" sz="2800">
                <a:solidFill>
                  <a:schemeClr val="dk1"/>
                </a:solidFill>
                <a:latin typeface="Playfair Display Regular"/>
                <a:ea typeface="Playfair Display Regular"/>
                <a:cs typeface="Playfair Display Regular"/>
                <a:sym typeface="Playfair Display Regular"/>
              </a:rPr>
              <a:t>2021</a:t>
            </a:r>
            <a:endParaRPr sz="2800">
              <a:solidFill>
                <a:schemeClr val="dk1"/>
              </a:solidFill>
              <a:latin typeface="Playfair Display Regular"/>
              <a:ea typeface="Playfair Display Regular"/>
              <a:cs typeface="Playfair Display Regular"/>
              <a:sym typeface="Playfair Display Regular"/>
            </a:endParaRPr>
          </a:p>
        </p:txBody>
      </p:sp>
      <p:sp>
        <p:nvSpPr>
          <p:cNvPr id="373" name="Google Shape;373;p35"/>
          <p:cNvSpPr/>
          <p:nvPr/>
        </p:nvSpPr>
        <p:spPr>
          <a:xfrm>
            <a:off x="3132581" y="1437700"/>
            <a:ext cx="685800" cy="68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5213778" y="2805725"/>
            <a:ext cx="685800" cy="68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7231950" y="1437700"/>
            <a:ext cx="685800" cy="68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35"/>
          <p:cNvCxnSpPr>
            <a:stCxn id="377" idx="3"/>
            <a:endCxn id="373" idx="1"/>
          </p:cNvCxnSpPr>
          <p:nvPr/>
        </p:nvCxnSpPr>
        <p:spPr>
          <a:xfrm flipH="1" rot="10800000">
            <a:off x="1916146" y="1780650"/>
            <a:ext cx="1216500" cy="1384200"/>
          </a:xfrm>
          <a:prstGeom prst="bentConnector3">
            <a:avLst>
              <a:gd fmla="val 49997" name="adj1"/>
            </a:avLst>
          </a:prstGeom>
          <a:noFill/>
          <a:ln cap="flat" cmpd="sng" w="19050">
            <a:solidFill>
              <a:schemeClr val="accent2"/>
            </a:solidFill>
            <a:prstDash val="solid"/>
            <a:round/>
            <a:headEnd len="med" w="med" type="none"/>
            <a:tailEnd len="med" w="med" type="none"/>
          </a:ln>
        </p:spPr>
      </p:cxnSp>
      <p:cxnSp>
        <p:nvCxnSpPr>
          <p:cNvPr id="378" name="Google Shape;378;p35"/>
          <p:cNvCxnSpPr/>
          <p:nvPr/>
        </p:nvCxnSpPr>
        <p:spPr>
          <a:xfrm>
            <a:off x="3818478" y="1780650"/>
            <a:ext cx="1395300" cy="1368000"/>
          </a:xfrm>
          <a:prstGeom prst="bentConnector3">
            <a:avLst>
              <a:gd fmla="val 53933" name="adj1"/>
            </a:avLst>
          </a:prstGeom>
          <a:noFill/>
          <a:ln cap="flat" cmpd="sng" w="19050">
            <a:solidFill>
              <a:schemeClr val="accent2"/>
            </a:solidFill>
            <a:prstDash val="solid"/>
            <a:round/>
            <a:headEnd len="med" w="med" type="none"/>
            <a:tailEnd len="med" w="med" type="none"/>
          </a:ln>
        </p:spPr>
      </p:cxnSp>
      <p:cxnSp>
        <p:nvCxnSpPr>
          <p:cNvPr id="379" name="Google Shape;379;p35"/>
          <p:cNvCxnSpPr>
            <a:stCxn id="374" idx="3"/>
            <a:endCxn id="375" idx="1"/>
          </p:cNvCxnSpPr>
          <p:nvPr/>
        </p:nvCxnSpPr>
        <p:spPr>
          <a:xfrm flipH="1" rot="10800000">
            <a:off x="5899578" y="1780625"/>
            <a:ext cx="1332300" cy="1368000"/>
          </a:xfrm>
          <a:prstGeom prst="bentConnector3">
            <a:avLst>
              <a:gd fmla="val 50003" name="adj1"/>
            </a:avLst>
          </a:prstGeom>
          <a:noFill/>
          <a:ln cap="flat" cmpd="sng" w="19050">
            <a:solidFill>
              <a:schemeClr val="accent2"/>
            </a:solidFill>
            <a:prstDash val="solid"/>
            <a:round/>
            <a:headEnd len="med" w="med" type="none"/>
            <a:tailEnd len="med" w="med" type="none"/>
          </a:ln>
        </p:spPr>
      </p:cxnSp>
      <p:grpSp>
        <p:nvGrpSpPr>
          <p:cNvPr id="380" name="Google Shape;380;p35"/>
          <p:cNvGrpSpPr/>
          <p:nvPr/>
        </p:nvGrpSpPr>
        <p:grpSpPr>
          <a:xfrm>
            <a:off x="3313143" y="1556564"/>
            <a:ext cx="324837" cy="448072"/>
            <a:chOff x="1835485" y="2422352"/>
            <a:chExt cx="259433" cy="350714"/>
          </a:xfrm>
        </p:grpSpPr>
        <p:sp>
          <p:nvSpPr>
            <p:cNvPr id="381" name="Google Shape;381;p35"/>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5"/>
          <p:cNvGrpSpPr/>
          <p:nvPr/>
        </p:nvGrpSpPr>
        <p:grpSpPr>
          <a:xfrm>
            <a:off x="7322822" y="1556586"/>
            <a:ext cx="504054" cy="448049"/>
            <a:chOff x="3441065" y="4302505"/>
            <a:chExt cx="337069" cy="302593"/>
          </a:xfrm>
        </p:grpSpPr>
        <p:sp>
          <p:nvSpPr>
            <p:cNvPr id="389" name="Google Shape;389;p35"/>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p:nvPr/>
        </p:nvSpPr>
        <p:spPr>
          <a:xfrm>
            <a:off x="5332639" y="2924595"/>
            <a:ext cx="448049" cy="448067"/>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718700" y="13341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1230346" y="2821950"/>
            <a:ext cx="685800" cy="68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1390369" y="2923085"/>
            <a:ext cx="365761" cy="451103"/>
            <a:chOff x="1768821" y="3361108"/>
            <a:chExt cx="278739" cy="339073"/>
          </a:xfrm>
        </p:grpSpPr>
        <p:sp>
          <p:nvSpPr>
            <p:cNvPr id="405" name="Google Shape;405;p35"/>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35"/>
          <p:cNvPicPr preferRelativeResize="0"/>
          <p:nvPr/>
        </p:nvPicPr>
        <p:blipFill>
          <a:blip r:embed="rId3">
            <a:alphaModFix/>
          </a:blip>
          <a:stretch>
            <a:fillRect/>
          </a:stretch>
        </p:blipFill>
        <p:spPr>
          <a:xfrm>
            <a:off x="785450" y="2136150"/>
            <a:ext cx="1220209" cy="685800"/>
          </a:xfrm>
          <a:prstGeom prst="rect">
            <a:avLst/>
          </a:prstGeom>
          <a:noFill/>
          <a:ln>
            <a:noFill/>
          </a:ln>
        </p:spPr>
      </p:pic>
      <p:pic>
        <p:nvPicPr>
          <p:cNvPr id="417" name="Google Shape;417;p35"/>
          <p:cNvPicPr preferRelativeResize="0"/>
          <p:nvPr/>
        </p:nvPicPr>
        <p:blipFill>
          <a:blip r:embed="rId4">
            <a:alphaModFix/>
          </a:blip>
          <a:stretch>
            <a:fillRect/>
          </a:stretch>
        </p:blipFill>
        <p:spPr>
          <a:xfrm>
            <a:off x="2904438" y="685200"/>
            <a:ext cx="1142250" cy="1692625"/>
          </a:xfrm>
          <a:prstGeom prst="rect">
            <a:avLst/>
          </a:prstGeom>
          <a:noFill/>
          <a:ln>
            <a:noFill/>
          </a:ln>
        </p:spPr>
      </p:pic>
      <p:pic>
        <p:nvPicPr>
          <p:cNvPr id="418" name="Google Shape;418;p35"/>
          <p:cNvPicPr preferRelativeResize="0"/>
          <p:nvPr/>
        </p:nvPicPr>
        <p:blipFill>
          <a:blip r:embed="rId5">
            <a:alphaModFix/>
          </a:blip>
          <a:stretch>
            <a:fillRect/>
          </a:stretch>
        </p:blipFill>
        <p:spPr>
          <a:xfrm>
            <a:off x="784725" y="2821950"/>
            <a:ext cx="1216500" cy="729896"/>
          </a:xfrm>
          <a:prstGeom prst="rect">
            <a:avLst/>
          </a:prstGeom>
          <a:noFill/>
          <a:ln>
            <a:noFill/>
          </a:ln>
        </p:spPr>
      </p:pic>
      <p:pic>
        <p:nvPicPr>
          <p:cNvPr id="419" name="Google Shape;419;p35"/>
          <p:cNvPicPr preferRelativeResize="0"/>
          <p:nvPr/>
        </p:nvPicPr>
        <p:blipFill>
          <a:blip r:embed="rId6">
            <a:alphaModFix/>
          </a:blip>
          <a:stretch>
            <a:fillRect/>
          </a:stretch>
        </p:blipFill>
        <p:spPr>
          <a:xfrm>
            <a:off x="4989489" y="1617175"/>
            <a:ext cx="1276687" cy="1890580"/>
          </a:xfrm>
          <a:prstGeom prst="rect">
            <a:avLst/>
          </a:prstGeom>
          <a:noFill/>
          <a:ln>
            <a:noFill/>
          </a:ln>
        </p:spPr>
      </p:pic>
      <p:sp>
        <p:nvSpPr>
          <p:cNvPr id="420" name="Google Shape;420;p35"/>
          <p:cNvSpPr txBox="1"/>
          <p:nvPr>
            <p:ph idx="4294967295" type="subTitle"/>
          </p:nvPr>
        </p:nvSpPr>
        <p:spPr>
          <a:xfrm flipH="1">
            <a:off x="4845250" y="3776950"/>
            <a:ext cx="1687200" cy="1312200"/>
          </a:xfrm>
          <a:prstGeom prst="rect">
            <a:avLst/>
          </a:prstGeom>
        </p:spPr>
        <p:txBody>
          <a:bodyPr anchorCtr="0" anchor="ctr" bIns="0" lIns="91425" spcFirstLastPara="1" rIns="91425" wrap="square" tIns="0">
            <a:normAutofit/>
          </a:bodyPr>
          <a:lstStyle/>
          <a:p>
            <a:pPr indent="0" lvl="0" marL="0" rtl="0" algn="ctr">
              <a:lnSpc>
                <a:spcPct val="80000"/>
              </a:lnSpc>
              <a:spcBef>
                <a:spcPts val="0"/>
              </a:spcBef>
              <a:spcAft>
                <a:spcPts val="0"/>
              </a:spcAft>
              <a:buNone/>
            </a:pPr>
            <a:r>
              <a:rPr lang="zh-CN">
                <a:solidFill>
                  <a:srgbClr val="1A1A1A"/>
                </a:solidFill>
              </a:rPr>
              <a:t>Godzilla: King of the Monsters </a:t>
            </a:r>
            <a:endParaRPr>
              <a:solidFill>
                <a:srgbClr val="1A1A1A"/>
              </a:solidFill>
            </a:endParaRPr>
          </a:p>
          <a:p>
            <a:pPr indent="0" lvl="0" marL="0" rtl="0" algn="ctr">
              <a:lnSpc>
                <a:spcPct val="80000"/>
              </a:lnSpc>
              <a:spcBef>
                <a:spcPts val="0"/>
              </a:spcBef>
              <a:spcAft>
                <a:spcPts val="0"/>
              </a:spcAft>
              <a:buNone/>
            </a:pPr>
            <a:r>
              <a:t/>
            </a:r>
            <a:endParaRPr sz="1200">
              <a:solidFill>
                <a:srgbClr val="E87E45"/>
              </a:solidFill>
            </a:endParaRPr>
          </a:p>
          <a:p>
            <a:pPr indent="0" lvl="0" marL="0" rtl="0" algn="ctr">
              <a:lnSpc>
                <a:spcPct val="80000"/>
              </a:lnSpc>
              <a:spcBef>
                <a:spcPts val="0"/>
              </a:spcBef>
              <a:spcAft>
                <a:spcPts val="0"/>
              </a:spcAft>
              <a:buNone/>
            </a:pPr>
            <a:r>
              <a:rPr lang="zh-CN" sz="1200">
                <a:solidFill>
                  <a:srgbClr val="E87E45"/>
                </a:solidFill>
              </a:rPr>
              <a:t>35th</a:t>
            </a:r>
            <a:r>
              <a:rPr lang="zh-CN" sz="1200"/>
              <a:t> film in Godzilla franchise. Total </a:t>
            </a:r>
            <a:r>
              <a:rPr lang="zh-CN" sz="1200">
                <a:solidFill>
                  <a:srgbClr val="E87E45"/>
                </a:solidFill>
              </a:rPr>
              <a:t>$386 Million</a:t>
            </a:r>
            <a:r>
              <a:rPr lang="zh-CN" sz="1200"/>
              <a:t> box profit worldwide, a huge </a:t>
            </a:r>
            <a:r>
              <a:rPr lang="zh-CN" sz="1200">
                <a:solidFill>
                  <a:srgbClr val="1155CC"/>
                </a:solidFill>
              </a:rPr>
              <a:t>disappointment</a:t>
            </a:r>
            <a:r>
              <a:rPr lang="zh-CN" sz="1200"/>
              <a:t>.</a:t>
            </a:r>
            <a:endParaRPr sz="1200"/>
          </a:p>
        </p:txBody>
      </p:sp>
      <p:pic>
        <p:nvPicPr>
          <p:cNvPr id="421" name="Google Shape;421;p35"/>
          <p:cNvPicPr preferRelativeResize="0"/>
          <p:nvPr/>
        </p:nvPicPr>
        <p:blipFill>
          <a:blip r:embed="rId7">
            <a:alphaModFix/>
          </a:blip>
          <a:stretch>
            <a:fillRect/>
          </a:stretch>
        </p:blipFill>
        <p:spPr>
          <a:xfrm>
            <a:off x="7116100" y="909550"/>
            <a:ext cx="1220200" cy="18104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5" name="Shape 915"/>
        <p:cNvGrpSpPr/>
        <p:nvPr/>
      </p:nvGrpSpPr>
      <p:grpSpPr>
        <a:xfrm>
          <a:off x="0" y="0"/>
          <a:ext cx="0" cy="0"/>
          <a:chOff x="0" y="0"/>
          <a:chExt cx="0" cy="0"/>
        </a:xfrm>
      </p:grpSpPr>
      <p:sp>
        <p:nvSpPr>
          <p:cNvPr id="916" name="Google Shape;916;p71"/>
          <p:cNvSpPr txBox="1"/>
          <p:nvPr>
            <p:ph type="title"/>
          </p:nvPr>
        </p:nvSpPr>
        <p:spPr>
          <a:xfrm>
            <a:off x="3139050" y="828525"/>
            <a:ext cx="2865900" cy="9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CN" sz="3720"/>
              <a:t>Thanks</a:t>
            </a:r>
            <a:endParaRPr b="1" sz="3720"/>
          </a:p>
        </p:txBody>
      </p:sp>
      <p:grpSp>
        <p:nvGrpSpPr>
          <p:cNvPr id="917" name="Google Shape;917;p71"/>
          <p:cNvGrpSpPr/>
          <p:nvPr/>
        </p:nvGrpSpPr>
        <p:grpSpPr>
          <a:xfrm>
            <a:off x="856201" y="3114075"/>
            <a:ext cx="3092700" cy="1010930"/>
            <a:chOff x="931112" y="3114075"/>
            <a:chExt cx="3092700" cy="1010930"/>
          </a:xfrm>
        </p:grpSpPr>
        <p:cxnSp>
          <p:nvCxnSpPr>
            <p:cNvPr id="918" name="Google Shape;918;p71"/>
            <p:cNvCxnSpPr/>
            <p:nvPr/>
          </p:nvCxnSpPr>
          <p:spPr>
            <a:xfrm>
              <a:off x="4009275" y="3114075"/>
              <a:ext cx="0" cy="996600"/>
            </a:xfrm>
            <a:prstGeom prst="straightConnector1">
              <a:avLst/>
            </a:prstGeom>
            <a:noFill/>
            <a:ln cap="flat" cmpd="sng" w="28575">
              <a:solidFill>
                <a:schemeClr val="lt1"/>
              </a:solidFill>
              <a:prstDash val="solid"/>
              <a:round/>
              <a:headEnd len="med" w="med" type="none"/>
              <a:tailEnd len="med" w="med" type="none"/>
            </a:ln>
          </p:spPr>
        </p:cxnSp>
        <p:cxnSp>
          <p:nvCxnSpPr>
            <p:cNvPr id="919" name="Google Shape;919;p71"/>
            <p:cNvCxnSpPr/>
            <p:nvPr/>
          </p:nvCxnSpPr>
          <p:spPr>
            <a:xfrm rot="10800000">
              <a:off x="931112" y="4111057"/>
              <a:ext cx="3092700" cy="0"/>
            </a:xfrm>
            <a:prstGeom prst="straightConnector1">
              <a:avLst/>
            </a:prstGeom>
            <a:noFill/>
            <a:ln cap="flat" cmpd="sng" w="28575">
              <a:solidFill>
                <a:schemeClr val="lt1"/>
              </a:solidFill>
              <a:prstDash val="solid"/>
              <a:round/>
              <a:headEnd len="med" w="med" type="none"/>
              <a:tailEnd len="med" w="med" type="none"/>
            </a:ln>
          </p:spPr>
        </p:cxnSp>
        <p:cxnSp>
          <p:nvCxnSpPr>
            <p:cNvPr id="920" name="Google Shape;920;p71"/>
            <p:cNvCxnSpPr/>
            <p:nvPr/>
          </p:nvCxnSpPr>
          <p:spPr>
            <a:xfrm>
              <a:off x="945200" y="3886805"/>
              <a:ext cx="0" cy="238200"/>
            </a:xfrm>
            <a:prstGeom prst="straightConnector1">
              <a:avLst/>
            </a:prstGeom>
            <a:noFill/>
            <a:ln cap="flat" cmpd="sng" w="28575">
              <a:solidFill>
                <a:schemeClr val="lt1"/>
              </a:solidFill>
              <a:prstDash val="solid"/>
              <a:round/>
              <a:headEnd len="med" w="med" type="none"/>
              <a:tailEnd len="med" w="med" type="none"/>
            </a:ln>
          </p:spPr>
        </p:cxnSp>
      </p:grpSp>
      <p:sp>
        <p:nvSpPr>
          <p:cNvPr id="921" name="Google Shape;921;p71"/>
          <p:cNvSpPr/>
          <p:nvPr/>
        </p:nvSpPr>
        <p:spPr>
          <a:xfrm>
            <a:off x="2469900" y="673824"/>
            <a:ext cx="3362834" cy="1672591"/>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3810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71"/>
          <p:cNvPicPr preferRelativeResize="0"/>
          <p:nvPr/>
        </p:nvPicPr>
        <p:blipFill>
          <a:blip r:embed="rId3">
            <a:alphaModFix/>
          </a:blip>
          <a:stretch>
            <a:fillRect/>
          </a:stretch>
        </p:blipFill>
        <p:spPr>
          <a:xfrm>
            <a:off x="3245800" y="2571750"/>
            <a:ext cx="1811050" cy="1811050"/>
          </a:xfrm>
          <a:prstGeom prst="rect">
            <a:avLst/>
          </a:prstGeom>
          <a:noFill/>
          <a:ln>
            <a:noFill/>
          </a:ln>
        </p:spPr>
      </p:pic>
      <p:sp>
        <p:nvSpPr>
          <p:cNvPr id="923" name="Google Shape;923;p71"/>
          <p:cNvSpPr/>
          <p:nvPr/>
        </p:nvSpPr>
        <p:spPr>
          <a:xfrm>
            <a:off x="5568589" y="3398410"/>
            <a:ext cx="441812" cy="442273"/>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71"/>
          <p:cNvGrpSpPr/>
          <p:nvPr/>
        </p:nvGrpSpPr>
        <p:grpSpPr>
          <a:xfrm>
            <a:off x="6945669" y="3398576"/>
            <a:ext cx="442294" cy="441806"/>
            <a:chOff x="3752358" y="3817349"/>
            <a:chExt cx="346056" cy="345674"/>
          </a:xfrm>
        </p:grpSpPr>
        <p:sp>
          <p:nvSpPr>
            <p:cNvPr id="925" name="Google Shape;925;p7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71"/>
          <p:cNvGrpSpPr/>
          <p:nvPr/>
        </p:nvGrpSpPr>
        <p:grpSpPr>
          <a:xfrm>
            <a:off x="6256888" y="3398576"/>
            <a:ext cx="442294" cy="441806"/>
            <a:chOff x="3303268" y="3817349"/>
            <a:chExt cx="346056" cy="345674"/>
          </a:xfrm>
        </p:grpSpPr>
        <p:sp>
          <p:nvSpPr>
            <p:cNvPr id="930" name="Google Shape;930;p7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2"/>
          <p:cNvSpPr txBox="1"/>
          <p:nvPr>
            <p:ph type="title"/>
          </p:nvPr>
        </p:nvSpPr>
        <p:spPr>
          <a:xfrm>
            <a:off x="616940" y="537000"/>
            <a:ext cx="42864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zh-CN"/>
              <a:t>Resources</a:t>
            </a:r>
            <a:endParaRPr/>
          </a:p>
        </p:txBody>
      </p:sp>
      <p:sp>
        <p:nvSpPr>
          <p:cNvPr id="939" name="Google Shape;939;p72"/>
          <p:cNvSpPr txBox="1"/>
          <p:nvPr>
            <p:ph idx="1" type="body"/>
          </p:nvPr>
        </p:nvSpPr>
        <p:spPr>
          <a:xfrm>
            <a:off x="633950" y="1404950"/>
            <a:ext cx="4107600" cy="3270900"/>
          </a:xfrm>
          <a:prstGeom prst="rect">
            <a:avLst/>
          </a:prstGeom>
        </p:spPr>
        <p:txBody>
          <a:bodyPr anchorCtr="0" anchor="t" bIns="91425" lIns="91425" spcFirstLastPara="1" rIns="91425" wrap="square" tIns="91425">
            <a:noAutofit/>
          </a:bodyPr>
          <a:lstStyle/>
          <a:p>
            <a:pPr indent="-288925" lvl="0" marL="457200" rtl="0" algn="l">
              <a:spcBef>
                <a:spcPts val="0"/>
              </a:spcBef>
              <a:spcAft>
                <a:spcPts val="0"/>
              </a:spcAft>
              <a:buClr>
                <a:srgbClr val="434343"/>
              </a:buClr>
              <a:buSzPts val="950"/>
              <a:buChar char="●"/>
            </a:pPr>
            <a:r>
              <a:rPr lang="zh-CN" sz="950">
                <a:solidFill>
                  <a:srgbClr val="434343"/>
                </a:solidFill>
              </a:rPr>
              <a:t>https://www.the-numbers.com/movie/Godzilla-vs-Kong-(2020)#tab=box-office</a:t>
            </a:r>
            <a:endParaRPr sz="950">
              <a:solidFill>
                <a:srgbClr val="434343"/>
              </a:solidFill>
            </a:endParaRPr>
          </a:p>
          <a:p>
            <a:pPr indent="-288925" lvl="0" marL="457200" rtl="0" algn="l">
              <a:spcBef>
                <a:spcPts val="0"/>
              </a:spcBef>
              <a:spcAft>
                <a:spcPts val="0"/>
              </a:spcAft>
              <a:buClr>
                <a:srgbClr val="434343"/>
              </a:buClr>
              <a:buSzPts val="950"/>
              <a:buChar char="●"/>
            </a:pPr>
            <a:r>
              <a:rPr lang="zh-CN" sz="950">
                <a:solidFill>
                  <a:srgbClr val="434343"/>
                </a:solidFill>
              </a:rPr>
              <a:t>https://www.boxofficemojo.com/releasegroup/gr3306770949/</a:t>
            </a:r>
            <a:endParaRPr sz="950">
              <a:solidFill>
                <a:srgbClr val="434343"/>
              </a:solidFill>
            </a:endParaRPr>
          </a:p>
          <a:p>
            <a:pPr indent="-288925" lvl="0" marL="457200" rtl="0" algn="l">
              <a:spcBef>
                <a:spcPts val="0"/>
              </a:spcBef>
              <a:spcAft>
                <a:spcPts val="0"/>
              </a:spcAft>
              <a:buClr>
                <a:srgbClr val="434343"/>
              </a:buClr>
              <a:buSzPts val="950"/>
              <a:buChar char="●"/>
            </a:pPr>
            <a:r>
              <a:rPr lang="zh-CN" sz="950">
                <a:solidFill>
                  <a:srgbClr val="434343"/>
                </a:solidFill>
              </a:rPr>
              <a:t>https://www.boxofficepro.com/weekend-box-office-godzilla-vs-kong-voyagers/</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a:solidFill>
                  <a:srgbClr val="434343"/>
                </a:solidFill>
              </a:rPr>
              <a:t>https://ritetag.com/hashtag-stats/godzillavskong</a:t>
            </a:r>
            <a:endParaRPr sz="950">
              <a:solidFill>
                <a:srgbClr val="434343"/>
              </a:solidFill>
            </a:endParaRPr>
          </a:p>
          <a:p>
            <a:pPr indent="-288925" lvl="0" marL="457200" rtl="0" algn="l">
              <a:spcBef>
                <a:spcPts val="0"/>
              </a:spcBef>
              <a:spcAft>
                <a:spcPts val="0"/>
              </a:spcAft>
              <a:buClr>
                <a:srgbClr val="434343"/>
              </a:buClr>
              <a:buSzPts val="950"/>
              <a:buChar char="●"/>
            </a:pPr>
            <a:r>
              <a:rPr lang="zh-CN" sz="950">
                <a:solidFill>
                  <a:srgbClr val="434343"/>
                </a:solidFill>
              </a:rPr>
              <a:t>https://en.wikipedia.org/wiki/Godzilla_vs._Kong#Marketing</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u="sng">
                <a:solidFill>
                  <a:srgbClr val="434343"/>
                </a:solidFill>
                <a:hlinkClick r:id="rId3">
                  <a:extLst>
                    <a:ext uri="{A12FA001-AC4F-418D-AE19-62706E023703}">
                      <ahyp:hlinkClr val="tx"/>
                    </a:ext>
                  </a:extLst>
                </a:hlinkClick>
              </a:rPr>
              <a:t>https://en.wikipedia.org/wiki/Godzilla_(franchise)</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u="sng">
                <a:solidFill>
                  <a:srgbClr val="434343"/>
                </a:solidFill>
                <a:hlinkClick r:id="rId4">
                  <a:extLst>
                    <a:ext uri="{A12FA001-AC4F-418D-AE19-62706E023703}">
                      <ahyp:hlinkClr val="tx"/>
                    </a:ext>
                  </a:extLst>
                </a:hlinkClick>
              </a:rPr>
              <a:t>https://en.wikipedia.org/wiki/King_Kong_(franchise)</a:t>
            </a:r>
            <a:endParaRPr sz="950">
              <a:solidFill>
                <a:srgbClr val="434343"/>
              </a:solidFill>
            </a:endParaRPr>
          </a:p>
          <a:p>
            <a:pPr indent="-288925" lvl="0" marL="457200" rtl="0" algn="l">
              <a:spcBef>
                <a:spcPts val="0"/>
              </a:spcBef>
              <a:spcAft>
                <a:spcPts val="0"/>
              </a:spcAft>
              <a:buClr>
                <a:srgbClr val="434343"/>
              </a:buClr>
              <a:buSzPts val="950"/>
              <a:buChar char="●"/>
            </a:pPr>
            <a:r>
              <a:rPr lang="zh-CN" sz="950" u="sng">
                <a:solidFill>
                  <a:srgbClr val="434343"/>
                </a:solidFill>
                <a:hlinkClick r:id="rId5">
                  <a:extLst>
                    <a:ext uri="{A12FA001-AC4F-418D-AE19-62706E023703}">
                      <ahyp:hlinkClr val="tx"/>
                    </a:ext>
                  </a:extLst>
                </a:hlinkClick>
              </a:rPr>
              <a:t>https://www.reddit.com/r/GODZILLA/comments/bnpll3/godzilla_fan_demographics_survey_results_followup/</a:t>
            </a:r>
            <a:r>
              <a:rPr lang="zh-CN" sz="950">
                <a:solidFill>
                  <a:srgbClr val="434343"/>
                </a:solidFill>
                <a:uFill>
                  <a:noFill/>
                </a:uFill>
                <a:hlinkClick r:id="rId6">
                  <a:extLst>
                    <a:ext uri="{A12FA001-AC4F-418D-AE19-62706E023703}">
                      <ahyp:hlinkClr val="tx"/>
                    </a:ext>
                  </a:extLst>
                </a:hlinkClick>
              </a:rPr>
              <a:t> </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u="sng">
                <a:solidFill>
                  <a:srgbClr val="434343"/>
                </a:solidFill>
                <a:hlinkClick r:id="rId7">
                  <a:extLst>
                    <a:ext uri="{A12FA001-AC4F-418D-AE19-62706E023703}">
                      <ahyp:hlinkClr val="tx"/>
                    </a:ext>
                  </a:extLst>
                </a:hlinkClick>
              </a:rPr>
              <a:t>https://deadline.com/2021/04/godzilla-vs-kong-hbo-max-viewers-weekend-box-office-1234727926/</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a:solidFill>
                  <a:srgbClr val="434343"/>
                </a:solidFill>
              </a:rPr>
              <a:t>https://trends.google.com/trends/explore?q=%2Fg%2F11fd7dbn8v&amp;geo=US</a:t>
            </a:r>
            <a:endParaRPr sz="950">
              <a:solidFill>
                <a:srgbClr val="434343"/>
              </a:solidFill>
            </a:endParaRPr>
          </a:p>
          <a:p>
            <a:pPr indent="-288925" lvl="0" marL="457200" rtl="0" algn="l">
              <a:spcBef>
                <a:spcPts val="0"/>
              </a:spcBef>
              <a:spcAft>
                <a:spcPts val="0"/>
              </a:spcAft>
              <a:buClr>
                <a:srgbClr val="434343"/>
              </a:buClr>
              <a:buSzPts val="950"/>
              <a:buChar char="●"/>
            </a:pPr>
            <a:r>
              <a:rPr lang="zh-CN" sz="950">
                <a:solidFill>
                  <a:srgbClr val="434343"/>
                </a:solidFill>
              </a:rPr>
              <a:t>https://www.the-numbers.com/movie/Love-and-Monsters-(2020)#tab=summary</a:t>
            </a:r>
            <a:endParaRPr sz="950">
              <a:solidFill>
                <a:srgbClr val="434343"/>
              </a:solidFill>
            </a:endParaRPr>
          </a:p>
          <a:p>
            <a:pPr indent="-288925" lvl="0" marL="457200" rtl="0" algn="l">
              <a:spcBef>
                <a:spcPts val="0"/>
              </a:spcBef>
              <a:spcAft>
                <a:spcPts val="0"/>
              </a:spcAft>
              <a:buClr>
                <a:srgbClr val="434343"/>
              </a:buClr>
              <a:buSzPts val="950"/>
              <a:buChar char="●"/>
            </a:pPr>
            <a:r>
              <a:rPr lang="zh-CN" sz="950">
                <a:solidFill>
                  <a:srgbClr val="434343"/>
                </a:solidFill>
              </a:rPr>
              <a:t>https://www.the-numbers.com/movie/Pacific-Rim-Uprising#tab=summary</a:t>
            </a:r>
            <a:endParaRPr sz="950">
              <a:solidFill>
                <a:srgbClr val="434343"/>
              </a:solidFill>
            </a:endParaRPr>
          </a:p>
          <a:p>
            <a:pPr indent="-288925" lvl="0" marL="457200" rtl="0" algn="l">
              <a:lnSpc>
                <a:spcPct val="115000"/>
              </a:lnSpc>
              <a:spcBef>
                <a:spcPts val="0"/>
              </a:spcBef>
              <a:spcAft>
                <a:spcPts val="0"/>
              </a:spcAft>
              <a:buClr>
                <a:srgbClr val="434343"/>
              </a:buClr>
              <a:buSzPts val="950"/>
              <a:buChar char="●"/>
            </a:pPr>
            <a:r>
              <a:rPr lang="zh-CN" sz="950" u="sng">
                <a:solidFill>
                  <a:srgbClr val="434343"/>
                </a:solidFill>
                <a:hlinkClick r:id="rId8">
                  <a:extLst>
                    <a:ext uri="{A12FA001-AC4F-418D-AE19-62706E023703}">
                      <ahyp:hlinkClr val="tx"/>
                    </a:ext>
                  </a:extLst>
                </a:hlinkClick>
              </a:rPr>
              <a:t>https://cinematicslant.com/2021/03/31/godzilla-vs-kong-marketing-recap/</a:t>
            </a:r>
            <a:endParaRPr sz="950">
              <a:solidFill>
                <a:srgbClr val="434343"/>
              </a:solidFill>
            </a:endParaRPr>
          </a:p>
        </p:txBody>
      </p:sp>
      <p:sp>
        <p:nvSpPr>
          <p:cNvPr id="940" name="Google Shape;940;p72"/>
          <p:cNvSpPr/>
          <p:nvPr/>
        </p:nvSpPr>
        <p:spPr>
          <a:xfrm>
            <a:off x="71870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2"/>
          <p:cNvSpPr txBox="1"/>
          <p:nvPr>
            <p:ph idx="2" type="body"/>
          </p:nvPr>
        </p:nvSpPr>
        <p:spPr>
          <a:xfrm>
            <a:off x="4674750" y="1404950"/>
            <a:ext cx="3754800" cy="3270900"/>
          </a:xfrm>
          <a:prstGeom prst="rect">
            <a:avLst/>
          </a:prstGeom>
        </p:spPr>
        <p:txBody>
          <a:bodyPr anchorCtr="0" anchor="t" bIns="91425" lIns="91425" spcFirstLastPara="1" rIns="91425" wrap="square" tIns="91425">
            <a:normAutofit/>
          </a:bodyPr>
          <a:lstStyle/>
          <a:p>
            <a:pPr indent="-288925" lvl="0" marL="457200" rtl="0" algn="l">
              <a:lnSpc>
                <a:spcPct val="115000"/>
              </a:lnSpc>
              <a:spcBef>
                <a:spcPts val="0"/>
              </a:spcBef>
              <a:spcAft>
                <a:spcPts val="0"/>
              </a:spcAft>
              <a:buClr>
                <a:srgbClr val="434343"/>
              </a:buClr>
              <a:buSzPts val="950"/>
              <a:buFont typeface="Raleway"/>
              <a:buChar char="●"/>
            </a:pPr>
            <a:r>
              <a:rPr lang="zh-CN" sz="950" u="sng">
                <a:solidFill>
                  <a:srgbClr val="434343"/>
                </a:solidFill>
                <a:latin typeface="Raleway"/>
                <a:ea typeface="Raleway"/>
                <a:cs typeface="Raleway"/>
                <a:sym typeface="Raleway"/>
                <a:hlinkClick r:id="rId9">
                  <a:extLst>
                    <a:ext uri="{A12FA001-AC4F-418D-AE19-62706E023703}">
                      <ahyp:hlinkClr val="tx"/>
                    </a:ext>
                  </a:extLst>
                </a:hlinkClick>
              </a:rPr>
              <a:t>https://www.sportskeeda.com/esports/godzilla-vs-kong-memes-trend-online-fans-pick-sides</a:t>
            </a:r>
            <a:endParaRPr sz="950">
              <a:solidFill>
                <a:srgbClr val="434343"/>
              </a:solidFill>
              <a:latin typeface="Raleway"/>
              <a:ea typeface="Raleway"/>
              <a:cs typeface="Raleway"/>
              <a:sym typeface="Raleway"/>
            </a:endParaRPr>
          </a:p>
          <a:p>
            <a:pPr indent="-288925" lvl="0" marL="457200" marR="50800" rtl="0" algn="l">
              <a:lnSpc>
                <a:spcPct val="100000"/>
              </a:lnSpc>
              <a:spcBef>
                <a:spcPts val="0"/>
              </a:spcBef>
              <a:spcAft>
                <a:spcPts val="0"/>
              </a:spcAft>
              <a:buClr>
                <a:srgbClr val="434343"/>
              </a:buClr>
              <a:buSzPts val="950"/>
              <a:buFont typeface="Raleway"/>
              <a:buChar char="●"/>
            </a:pPr>
            <a:r>
              <a:rPr lang="zh-CN" sz="950">
                <a:solidFill>
                  <a:srgbClr val="434343"/>
                </a:solidFill>
                <a:highlight>
                  <a:srgbClr val="FFFFFF"/>
                </a:highlight>
                <a:latin typeface="Raleway"/>
                <a:ea typeface="Raleway"/>
                <a:cs typeface="Raleway"/>
                <a:sym typeface="Raleway"/>
              </a:rPr>
              <a:t>https://www.rottentomatoes.com/m/godzilla_vs_kong</a:t>
            </a:r>
            <a:endParaRPr sz="950">
              <a:solidFill>
                <a:srgbClr val="434343"/>
              </a:solidFill>
              <a:latin typeface="Raleway"/>
              <a:ea typeface="Raleway"/>
              <a:cs typeface="Raleway"/>
              <a:sym typeface="Raleway"/>
            </a:endParaRPr>
          </a:p>
          <a:p>
            <a:pPr indent="-288925" lvl="0" marL="457200" marR="50800" rtl="0" algn="l">
              <a:lnSpc>
                <a:spcPct val="100000"/>
              </a:lnSpc>
              <a:spcBef>
                <a:spcPts val="0"/>
              </a:spcBef>
              <a:spcAft>
                <a:spcPts val="0"/>
              </a:spcAft>
              <a:buClr>
                <a:srgbClr val="434343"/>
              </a:buClr>
              <a:buSzPts val="950"/>
              <a:buFont typeface="Raleway"/>
              <a:buChar char="●"/>
            </a:pPr>
            <a:r>
              <a:rPr lang="zh-CN" sz="950">
                <a:solidFill>
                  <a:srgbClr val="434343"/>
                </a:solidFill>
                <a:latin typeface="Raleway"/>
                <a:ea typeface="Raleway"/>
                <a:cs typeface="Raleway"/>
                <a:sym typeface="Raleway"/>
              </a:rPr>
              <a:t>Godzillavskong Twitter Account</a:t>
            </a:r>
            <a:endParaRPr sz="950">
              <a:solidFill>
                <a:srgbClr val="434343"/>
              </a:solidFill>
              <a:latin typeface="Raleway"/>
              <a:ea typeface="Raleway"/>
              <a:cs typeface="Raleway"/>
              <a:sym typeface="Raleway"/>
            </a:endParaRPr>
          </a:p>
          <a:p>
            <a:pPr indent="-288925" lvl="0" marL="457200" marR="50800" rtl="0" algn="l">
              <a:lnSpc>
                <a:spcPct val="100000"/>
              </a:lnSpc>
              <a:spcBef>
                <a:spcPts val="0"/>
              </a:spcBef>
              <a:spcAft>
                <a:spcPts val="0"/>
              </a:spcAft>
              <a:buClr>
                <a:srgbClr val="434343"/>
              </a:buClr>
              <a:buSzPts val="950"/>
              <a:buFont typeface="Raleway"/>
              <a:buChar char="●"/>
            </a:pPr>
            <a:r>
              <a:rPr lang="zh-CN" sz="950">
                <a:solidFill>
                  <a:srgbClr val="434343"/>
                </a:solidFill>
                <a:latin typeface="Raleway"/>
                <a:ea typeface="Raleway"/>
                <a:cs typeface="Raleway"/>
                <a:sym typeface="Raleway"/>
              </a:rPr>
              <a:t>GodzillavsKong Instagram Account</a:t>
            </a:r>
            <a:endParaRPr sz="950">
              <a:solidFill>
                <a:srgbClr val="434343"/>
              </a:solidFill>
              <a:latin typeface="Raleway"/>
              <a:ea typeface="Raleway"/>
              <a:cs typeface="Raleway"/>
              <a:sym typeface="Raleway"/>
            </a:endParaRPr>
          </a:p>
          <a:p>
            <a:pPr indent="0" lvl="0" marL="0" marR="50800" rtl="0" algn="l">
              <a:lnSpc>
                <a:spcPct val="166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36"/>
          <p:cNvSpPr txBox="1"/>
          <p:nvPr>
            <p:ph idx="2" type="title"/>
          </p:nvPr>
        </p:nvSpPr>
        <p:spPr>
          <a:xfrm flipH="1">
            <a:off x="3063900" y="1415504"/>
            <a:ext cx="3016200" cy="88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CN"/>
              <a:t>02.</a:t>
            </a:r>
            <a:endParaRPr/>
          </a:p>
        </p:txBody>
      </p:sp>
      <p:sp>
        <p:nvSpPr>
          <p:cNvPr id="427" name="Google Shape;427;p36"/>
          <p:cNvSpPr txBox="1"/>
          <p:nvPr>
            <p:ph type="title"/>
          </p:nvPr>
        </p:nvSpPr>
        <p:spPr>
          <a:xfrm>
            <a:off x="1734450" y="2038425"/>
            <a:ext cx="5675100" cy="98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Goals &amp; Strategy</a:t>
            </a:r>
            <a:endParaRPr/>
          </a:p>
        </p:txBody>
      </p:sp>
      <p:sp>
        <p:nvSpPr>
          <p:cNvPr id="428" name="Google Shape;428;p36"/>
          <p:cNvSpPr/>
          <p:nvPr/>
        </p:nvSpPr>
        <p:spPr>
          <a:xfrm>
            <a:off x="4303050" y="33814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37"/>
          <p:cNvSpPr txBox="1"/>
          <p:nvPr>
            <p:ph type="title"/>
          </p:nvPr>
        </p:nvSpPr>
        <p:spPr>
          <a:xfrm>
            <a:off x="719700" y="536999"/>
            <a:ext cx="7704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Goals</a:t>
            </a:r>
            <a:endParaRPr/>
          </a:p>
        </p:txBody>
      </p:sp>
      <p:sp>
        <p:nvSpPr>
          <p:cNvPr id="434" name="Google Shape;434;p37"/>
          <p:cNvSpPr txBox="1"/>
          <p:nvPr>
            <p:ph idx="2" type="ctrTitle"/>
          </p:nvPr>
        </p:nvSpPr>
        <p:spPr>
          <a:xfrm flipH="1">
            <a:off x="559703" y="3510946"/>
            <a:ext cx="3113700" cy="291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Short-term</a:t>
            </a:r>
            <a:endParaRPr/>
          </a:p>
        </p:txBody>
      </p:sp>
      <p:sp>
        <p:nvSpPr>
          <p:cNvPr id="435" name="Google Shape;435;p37"/>
          <p:cNvSpPr txBox="1"/>
          <p:nvPr>
            <p:ph idx="1" type="subTitle"/>
          </p:nvPr>
        </p:nvSpPr>
        <p:spPr>
          <a:xfrm flipH="1">
            <a:off x="345275" y="3802850"/>
            <a:ext cx="3908700" cy="1166700"/>
          </a:xfrm>
          <a:prstGeom prst="rect">
            <a:avLst/>
          </a:prstGeom>
        </p:spPr>
        <p:txBody>
          <a:bodyPr anchorCtr="0" anchor="ctr" bIns="91425" lIns="91425" spcFirstLastPara="1" rIns="91425" wrap="square" tIns="91425">
            <a:normAutofit lnSpcReduction="10000"/>
          </a:bodyPr>
          <a:lstStyle/>
          <a:p>
            <a:pPr indent="-292100" lvl="0" marL="457200" rtl="0" algn="l">
              <a:spcBef>
                <a:spcPts val="0"/>
              </a:spcBef>
              <a:spcAft>
                <a:spcPts val="0"/>
              </a:spcAft>
              <a:buSzPts val="1000"/>
              <a:buChar char="●"/>
            </a:pPr>
            <a:r>
              <a:rPr lang="zh-CN"/>
              <a:t>Recreate the Godzilla and King Kong IP</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zh-CN"/>
              <a:t>To create a shared cinematic universe between Godzilla and King Kong</a:t>
            </a:r>
            <a:endParaRPr/>
          </a:p>
          <a:p>
            <a:pPr indent="0" lvl="0" marL="457200" rtl="0" algn="ctr">
              <a:spcBef>
                <a:spcPts val="0"/>
              </a:spcBef>
              <a:spcAft>
                <a:spcPts val="0"/>
              </a:spcAft>
              <a:buNone/>
            </a:pPr>
            <a:r>
              <a:t/>
            </a:r>
            <a:endParaRPr/>
          </a:p>
        </p:txBody>
      </p:sp>
      <p:sp>
        <p:nvSpPr>
          <p:cNvPr id="436" name="Google Shape;436;p37"/>
          <p:cNvSpPr txBox="1"/>
          <p:nvPr>
            <p:ph idx="3" type="ctrTitle"/>
          </p:nvPr>
        </p:nvSpPr>
        <p:spPr>
          <a:xfrm flipH="1">
            <a:off x="5008547" y="3510946"/>
            <a:ext cx="3113700" cy="291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CN"/>
              <a:t>Long-term </a:t>
            </a:r>
            <a:endParaRPr/>
          </a:p>
        </p:txBody>
      </p:sp>
      <p:sp>
        <p:nvSpPr>
          <p:cNvPr id="437" name="Google Shape;437;p37"/>
          <p:cNvSpPr txBox="1"/>
          <p:nvPr>
            <p:ph idx="4" type="subTitle"/>
          </p:nvPr>
        </p:nvSpPr>
        <p:spPr>
          <a:xfrm flipH="1">
            <a:off x="4790725" y="3733100"/>
            <a:ext cx="3831300" cy="1114500"/>
          </a:xfrm>
          <a:prstGeom prst="rect">
            <a:avLst/>
          </a:prstGeom>
        </p:spPr>
        <p:txBody>
          <a:bodyPr anchorCtr="0" anchor="ctr" bIns="91425" lIns="91425" spcFirstLastPara="1" rIns="91425" wrap="square" tIns="91425">
            <a:normAutofit/>
          </a:bodyPr>
          <a:lstStyle/>
          <a:p>
            <a:pPr indent="-292100" lvl="0" marL="457200" rtl="0" algn="l">
              <a:spcBef>
                <a:spcPts val="0"/>
              </a:spcBef>
              <a:spcAft>
                <a:spcPts val="0"/>
              </a:spcAft>
              <a:buSzPts val="1000"/>
              <a:buChar char="●"/>
            </a:pPr>
            <a:r>
              <a:rPr lang="zh-CN"/>
              <a:t>Global box office success </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zh-CN"/>
              <a:t>Generate success and breakthrough in the HBO MAX online platform</a:t>
            </a:r>
            <a:endParaRPr/>
          </a:p>
        </p:txBody>
      </p:sp>
      <p:sp>
        <p:nvSpPr>
          <p:cNvPr id="438" name="Google Shape;438;p37"/>
          <p:cNvSpPr/>
          <p:nvPr/>
        </p:nvSpPr>
        <p:spPr>
          <a:xfrm>
            <a:off x="4303050" y="1185900"/>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37"/>
          <p:cNvPicPr preferRelativeResize="0"/>
          <p:nvPr/>
        </p:nvPicPr>
        <p:blipFill>
          <a:blip r:embed="rId3">
            <a:alphaModFix/>
          </a:blip>
          <a:stretch>
            <a:fillRect/>
          </a:stretch>
        </p:blipFill>
        <p:spPr>
          <a:xfrm>
            <a:off x="5657975" y="1431300"/>
            <a:ext cx="1585675" cy="1019375"/>
          </a:xfrm>
          <a:prstGeom prst="rect">
            <a:avLst/>
          </a:prstGeom>
          <a:noFill/>
          <a:ln>
            <a:noFill/>
          </a:ln>
        </p:spPr>
      </p:pic>
      <p:pic>
        <p:nvPicPr>
          <p:cNvPr id="440" name="Google Shape;440;p37"/>
          <p:cNvPicPr preferRelativeResize="0"/>
          <p:nvPr/>
        </p:nvPicPr>
        <p:blipFill>
          <a:blip r:embed="rId4">
            <a:alphaModFix/>
          </a:blip>
          <a:stretch>
            <a:fillRect/>
          </a:stretch>
        </p:blipFill>
        <p:spPr>
          <a:xfrm>
            <a:off x="5984050" y="2514375"/>
            <a:ext cx="1658746" cy="932875"/>
          </a:xfrm>
          <a:prstGeom prst="rect">
            <a:avLst/>
          </a:prstGeom>
          <a:noFill/>
          <a:ln>
            <a:noFill/>
          </a:ln>
        </p:spPr>
      </p:pic>
      <p:pic>
        <p:nvPicPr>
          <p:cNvPr id="441" name="Google Shape;441;p37"/>
          <p:cNvPicPr preferRelativeResize="0"/>
          <p:nvPr/>
        </p:nvPicPr>
        <p:blipFill>
          <a:blip r:embed="rId5">
            <a:alphaModFix/>
          </a:blip>
          <a:stretch>
            <a:fillRect/>
          </a:stretch>
        </p:blipFill>
        <p:spPr>
          <a:xfrm>
            <a:off x="1358394" y="1474550"/>
            <a:ext cx="1724406" cy="932875"/>
          </a:xfrm>
          <a:prstGeom prst="rect">
            <a:avLst/>
          </a:prstGeom>
          <a:noFill/>
          <a:ln>
            <a:noFill/>
          </a:ln>
        </p:spPr>
      </p:pic>
      <p:pic>
        <p:nvPicPr>
          <p:cNvPr id="442" name="Google Shape;442;p37"/>
          <p:cNvPicPr preferRelativeResize="0"/>
          <p:nvPr/>
        </p:nvPicPr>
        <p:blipFill>
          <a:blip r:embed="rId6">
            <a:alphaModFix/>
          </a:blip>
          <a:stretch>
            <a:fillRect/>
          </a:stretch>
        </p:blipFill>
        <p:spPr>
          <a:xfrm>
            <a:off x="1699050" y="2447725"/>
            <a:ext cx="1658492" cy="93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pic>
        <p:nvPicPr>
          <p:cNvPr id="447" name="Google Shape;447;p38"/>
          <p:cNvPicPr preferRelativeResize="0"/>
          <p:nvPr/>
        </p:nvPicPr>
        <p:blipFill rotWithShape="1">
          <a:blip r:embed="rId3">
            <a:alphaModFix/>
          </a:blip>
          <a:srcRect b="12805" l="52355" r="-76" t="51354"/>
          <a:stretch/>
        </p:blipFill>
        <p:spPr>
          <a:xfrm>
            <a:off x="308675" y="358417"/>
            <a:ext cx="6091848" cy="707700"/>
          </a:xfrm>
          <a:prstGeom prst="rect">
            <a:avLst/>
          </a:prstGeom>
          <a:noFill/>
          <a:ln>
            <a:noFill/>
          </a:ln>
        </p:spPr>
      </p:pic>
      <p:sp>
        <p:nvSpPr>
          <p:cNvPr id="448" name="Google Shape;448;p38"/>
          <p:cNvSpPr txBox="1"/>
          <p:nvPr>
            <p:ph type="title"/>
          </p:nvPr>
        </p:nvSpPr>
        <p:spPr>
          <a:xfrm>
            <a:off x="2088088" y="358417"/>
            <a:ext cx="4609200" cy="707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What movie to make?</a:t>
            </a:r>
            <a:endParaRPr/>
          </a:p>
        </p:txBody>
      </p:sp>
      <p:sp>
        <p:nvSpPr>
          <p:cNvPr id="449" name="Google Shape;449;p38"/>
          <p:cNvSpPr txBox="1"/>
          <p:nvPr>
            <p:ph idx="9" type="title"/>
          </p:nvPr>
        </p:nvSpPr>
        <p:spPr>
          <a:xfrm>
            <a:off x="545048" y="1961688"/>
            <a:ext cx="3840000" cy="4017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Godzilla &amp; King Kong Franchise</a:t>
            </a:r>
            <a:endParaRPr/>
          </a:p>
        </p:txBody>
      </p:sp>
      <p:sp>
        <p:nvSpPr>
          <p:cNvPr id="450" name="Google Shape;450;p38"/>
          <p:cNvSpPr txBox="1"/>
          <p:nvPr>
            <p:ph idx="14" type="title"/>
          </p:nvPr>
        </p:nvSpPr>
        <p:spPr>
          <a:xfrm>
            <a:off x="6529726" y="1918502"/>
            <a:ext cx="2206200" cy="4881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zh-CN"/>
              <a:t>Trends &amp; Outcome</a:t>
            </a:r>
            <a:endParaRPr/>
          </a:p>
        </p:txBody>
      </p:sp>
      <p:pic>
        <p:nvPicPr>
          <p:cNvPr id="451" name="Google Shape;451;p38"/>
          <p:cNvPicPr preferRelativeResize="0"/>
          <p:nvPr/>
        </p:nvPicPr>
        <p:blipFill>
          <a:blip r:embed="rId4">
            <a:alphaModFix/>
          </a:blip>
          <a:stretch>
            <a:fillRect/>
          </a:stretch>
        </p:blipFill>
        <p:spPr>
          <a:xfrm>
            <a:off x="3632975" y="1144575"/>
            <a:ext cx="5010790" cy="788475"/>
          </a:xfrm>
          <a:prstGeom prst="rect">
            <a:avLst/>
          </a:prstGeom>
          <a:noFill/>
          <a:ln>
            <a:noFill/>
          </a:ln>
        </p:spPr>
      </p:pic>
      <p:sp>
        <p:nvSpPr>
          <p:cNvPr id="452" name="Google Shape;452;p38"/>
          <p:cNvSpPr/>
          <p:nvPr/>
        </p:nvSpPr>
        <p:spPr>
          <a:xfrm>
            <a:off x="3495925" y="1125150"/>
            <a:ext cx="1795800" cy="8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38"/>
          <p:cNvPicPr preferRelativeResize="0"/>
          <p:nvPr/>
        </p:nvPicPr>
        <p:blipFill>
          <a:blip r:embed="rId5">
            <a:alphaModFix/>
          </a:blip>
          <a:stretch>
            <a:fillRect/>
          </a:stretch>
        </p:blipFill>
        <p:spPr>
          <a:xfrm>
            <a:off x="221497" y="2392023"/>
            <a:ext cx="5010799" cy="908081"/>
          </a:xfrm>
          <a:prstGeom prst="rect">
            <a:avLst/>
          </a:prstGeom>
          <a:noFill/>
          <a:ln>
            <a:noFill/>
          </a:ln>
        </p:spPr>
      </p:pic>
      <p:pic>
        <p:nvPicPr>
          <p:cNvPr id="454" name="Google Shape;454;p38"/>
          <p:cNvPicPr preferRelativeResize="0"/>
          <p:nvPr/>
        </p:nvPicPr>
        <p:blipFill>
          <a:blip r:embed="rId6">
            <a:alphaModFix/>
          </a:blip>
          <a:stretch>
            <a:fillRect/>
          </a:stretch>
        </p:blipFill>
        <p:spPr>
          <a:xfrm>
            <a:off x="221500" y="3378575"/>
            <a:ext cx="5010800" cy="1776125"/>
          </a:xfrm>
          <a:prstGeom prst="rect">
            <a:avLst/>
          </a:prstGeom>
          <a:noFill/>
          <a:ln>
            <a:noFill/>
          </a:ln>
        </p:spPr>
      </p:pic>
      <p:cxnSp>
        <p:nvCxnSpPr>
          <p:cNvPr id="455" name="Google Shape;455;p38"/>
          <p:cNvCxnSpPr/>
          <p:nvPr/>
        </p:nvCxnSpPr>
        <p:spPr>
          <a:xfrm>
            <a:off x="5518475" y="3278450"/>
            <a:ext cx="732300" cy="4098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38"/>
          <p:cNvCxnSpPr/>
          <p:nvPr/>
        </p:nvCxnSpPr>
        <p:spPr>
          <a:xfrm flipH="1" rot="10800000">
            <a:off x="5553325" y="4019575"/>
            <a:ext cx="688800" cy="4881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38"/>
          <p:cNvSpPr txBox="1"/>
          <p:nvPr/>
        </p:nvSpPr>
        <p:spPr>
          <a:xfrm>
            <a:off x="6067675" y="2999500"/>
            <a:ext cx="29991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zh-CN" sz="1100">
                <a:latin typeface="Roboto"/>
                <a:ea typeface="Roboto"/>
                <a:cs typeface="Roboto"/>
                <a:sym typeface="Roboto"/>
              </a:rPr>
              <a:t>Low ticket office and unsuccess in the most recent Godzilla IP </a:t>
            </a:r>
            <a:r>
              <a:rPr lang="zh-CN" sz="1100">
                <a:solidFill>
                  <a:srgbClr val="FF0000"/>
                </a:solidFill>
                <a:latin typeface="Roboto"/>
                <a:ea typeface="Roboto"/>
                <a:cs typeface="Roboto"/>
                <a:sym typeface="Roboto"/>
              </a:rPr>
              <a:t>VS. </a:t>
            </a:r>
            <a:r>
              <a:rPr lang="zh-CN" sz="1100">
                <a:latin typeface="Roboto"/>
                <a:ea typeface="Roboto"/>
                <a:cs typeface="Roboto"/>
                <a:sym typeface="Roboto"/>
              </a:rPr>
              <a:t>Successful King Kong performance.</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zh-CN" sz="1100">
                <a:latin typeface="Roboto"/>
                <a:ea typeface="Roboto"/>
                <a:cs typeface="Roboto"/>
                <a:sym typeface="Roboto"/>
              </a:rPr>
              <a:t>Combined IP </a:t>
            </a:r>
            <a:r>
              <a:rPr lang="zh-CN" sz="1100">
                <a:latin typeface="Roboto"/>
                <a:ea typeface="Roboto"/>
                <a:cs typeface="Roboto"/>
                <a:sym typeface="Roboto"/>
              </a:rPr>
              <a:t>movie that would gather fans from two different IPs and corporate into a new film.</a:t>
            </a:r>
            <a:endParaRPr sz="11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39"/>
          <p:cNvSpPr txBox="1"/>
          <p:nvPr>
            <p:ph type="ctrTitle"/>
          </p:nvPr>
        </p:nvSpPr>
        <p:spPr>
          <a:xfrm flipH="1">
            <a:off x="3023575" y="3165225"/>
            <a:ext cx="5447100" cy="67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zh-CN" sz="1660"/>
              <a:t>—Adam Wingard, director of Godzilla vs. Kong</a:t>
            </a:r>
            <a:endParaRPr sz="1660"/>
          </a:p>
        </p:txBody>
      </p:sp>
      <p:sp>
        <p:nvSpPr>
          <p:cNvPr id="463" name="Google Shape;463;p39"/>
          <p:cNvSpPr txBox="1"/>
          <p:nvPr>
            <p:ph idx="1" type="subTitle"/>
          </p:nvPr>
        </p:nvSpPr>
        <p:spPr>
          <a:xfrm flipH="1">
            <a:off x="1888575" y="936739"/>
            <a:ext cx="6311400" cy="14640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lang="zh-CN"/>
              <a:t>“This is the Godzilla that we have here, this is legendary Godzilla, and let’s see how he matches up with King Kong. Let’s not try to change it up and do something different.”</a:t>
            </a:r>
            <a:endParaRPr/>
          </a:p>
        </p:txBody>
      </p:sp>
      <p:sp>
        <p:nvSpPr>
          <p:cNvPr id="464" name="Google Shape;464;p39"/>
          <p:cNvSpPr/>
          <p:nvPr/>
        </p:nvSpPr>
        <p:spPr>
          <a:xfrm>
            <a:off x="4395825" y="2964625"/>
            <a:ext cx="537900" cy="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39"/>
          <p:cNvPicPr preferRelativeResize="0"/>
          <p:nvPr/>
        </p:nvPicPr>
        <p:blipFill>
          <a:blip r:embed="rId3">
            <a:alphaModFix/>
          </a:blip>
          <a:stretch>
            <a:fillRect/>
          </a:stretch>
        </p:blipFill>
        <p:spPr>
          <a:xfrm>
            <a:off x="208981" y="2128300"/>
            <a:ext cx="2814600" cy="1875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1" name="Google Shape;471;p40"/>
          <p:cNvSpPr/>
          <p:nvPr/>
        </p:nvSpPr>
        <p:spPr>
          <a:xfrm>
            <a:off x="1945686" y="2106021"/>
            <a:ext cx="86" cy="86"/>
          </a:xfrm>
          <a:custGeom>
            <a:rect b="b" l="l" r="r" t="t"/>
            <a:pathLst>
              <a:path extrusionOk="0" h="1" w="1">
                <a:moveTo>
                  <a:pt x="0" y="1"/>
                </a:moveTo>
                <a:lnTo>
                  <a:pt x="0" y="1"/>
                </a:lnTo>
                <a:lnTo>
                  <a:pt x="0" y="1"/>
                </a:lnTo>
                <a:close/>
              </a:path>
            </a:pathLst>
          </a:custGeom>
          <a:solidFill>
            <a:srgbClr val="1C2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txBox="1"/>
          <p:nvPr>
            <p:ph type="title"/>
          </p:nvPr>
        </p:nvSpPr>
        <p:spPr>
          <a:xfrm>
            <a:off x="773750" y="165625"/>
            <a:ext cx="8406300" cy="233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BUDGET : $330,000,000 US Dollars</a:t>
            </a:r>
            <a:endParaRPr/>
          </a:p>
        </p:txBody>
      </p:sp>
      <p:sp>
        <p:nvSpPr>
          <p:cNvPr id="473" name="Google Shape;473;p40"/>
          <p:cNvSpPr/>
          <p:nvPr/>
        </p:nvSpPr>
        <p:spPr>
          <a:xfrm rot="5042537">
            <a:off x="7530574" y="-301595"/>
            <a:ext cx="2492276" cy="1836756"/>
          </a:xfrm>
          <a:custGeom>
            <a:rect b="b" l="l" r="r" t="t"/>
            <a:pathLst>
              <a:path extrusionOk="0" h="34428" w="46715">
                <a:moveTo>
                  <a:pt x="44612" y="137"/>
                </a:moveTo>
                <a:cubicBezTo>
                  <a:pt x="44805" y="137"/>
                  <a:pt x="44998" y="144"/>
                  <a:pt x="45189" y="159"/>
                </a:cubicBezTo>
                <a:cubicBezTo>
                  <a:pt x="45810" y="230"/>
                  <a:pt x="46679" y="549"/>
                  <a:pt x="46519" y="1329"/>
                </a:cubicBezTo>
                <a:cubicBezTo>
                  <a:pt x="46413" y="2021"/>
                  <a:pt x="45632" y="2465"/>
                  <a:pt x="45047" y="2695"/>
                </a:cubicBezTo>
                <a:cubicBezTo>
                  <a:pt x="43521" y="3316"/>
                  <a:pt x="41890" y="3706"/>
                  <a:pt x="40258" y="3972"/>
                </a:cubicBezTo>
                <a:cubicBezTo>
                  <a:pt x="37970" y="4362"/>
                  <a:pt x="35646" y="4469"/>
                  <a:pt x="33322" y="4504"/>
                </a:cubicBezTo>
                <a:cubicBezTo>
                  <a:pt x="34475" y="3546"/>
                  <a:pt x="35735" y="2713"/>
                  <a:pt x="37065" y="2039"/>
                </a:cubicBezTo>
                <a:cubicBezTo>
                  <a:pt x="38342" y="1400"/>
                  <a:pt x="39672" y="904"/>
                  <a:pt x="41038" y="584"/>
                </a:cubicBezTo>
                <a:cubicBezTo>
                  <a:pt x="41748" y="425"/>
                  <a:pt x="42439" y="301"/>
                  <a:pt x="43149" y="230"/>
                </a:cubicBezTo>
                <a:cubicBezTo>
                  <a:pt x="43632" y="179"/>
                  <a:pt x="44124" y="137"/>
                  <a:pt x="44612" y="137"/>
                </a:cubicBezTo>
                <a:close/>
                <a:moveTo>
                  <a:pt x="20303" y="10287"/>
                </a:moveTo>
                <a:cubicBezTo>
                  <a:pt x="22024" y="10943"/>
                  <a:pt x="23868" y="11830"/>
                  <a:pt x="25110" y="13249"/>
                </a:cubicBezTo>
                <a:cubicBezTo>
                  <a:pt x="24897" y="13338"/>
                  <a:pt x="24649" y="13373"/>
                  <a:pt x="24401" y="13408"/>
                </a:cubicBezTo>
                <a:cubicBezTo>
                  <a:pt x="24294" y="13419"/>
                  <a:pt x="24188" y="13424"/>
                  <a:pt x="24081" y="13424"/>
                </a:cubicBezTo>
                <a:cubicBezTo>
                  <a:pt x="22911" y="13424"/>
                  <a:pt x="21762" y="12811"/>
                  <a:pt x="21030" y="11901"/>
                </a:cubicBezTo>
                <a:cubicBezTo>
                  <a:pt x="20640" y="11440"/>
                  <a:pt x="20392" y="10872"/>
                  <a:pt x="20303" y="10287"/>
                </a:cubicBezTo>
                <a:close/>
                <a:moveTo>
                  <a:pt x="44744" y="0"/>
                </a:moveTo>
                <a:cubicBezTo>
                  <a:pt x="44460" y="0"/>
                  <a:pt x="44174" y="19"/>
                  <a:pt x="43894" y="34"/>
                </a:cubicBezTo>
                <a:cubicBezTo>
                  <a:pt x="42528" y="105"/>
                  <a:pt x="41162" y="354"/>
                  <a:pt x="39850" y="762"/>
                </a:cubicBezTo>
                <a:cubicBezTo>
                  <a:pt x="37384" y="1524"/>
                  <a:pt x="35078" y="2819"/>
                  <a:pt x="33110" y="4522"/>
                </a:cubicBezTo>
                <a:lnTo>
                  <a:pt x="30165" y="4522"/>
                </a:lnTo>
                <a:cubicBezTo>
                  <a:pt x="27043" y="4540"/>
                  <a:pt x="23922" y="4558"/>
                  <a:pt x="20835" y="5036"/>
                </a:cubicBezTo>
                <a:cubicBezTo>
                  <a:pt x="17838" y="5498"/>
                  <a:pt x="14893" y="6384"/>
                  <a:pt x="12339" y="8052"/>
                </a:cubicBezTo>
                <a:cubicBezTo>
                  <a:pt x="9767" y="9737"/>
                  <a:pt x="7745" y="12114"/>
                  <a:pt x="5883" y="14544"/>
                </a:cubicBezTo>
                <a:cubicBezTo>
                  <a:pt x="4925" y="15785"/>
                  <a:pt x="3967" y="17045"/>
                  <a:pt x="3062" y="18339"/>
                </a:cubicBezTo>
                <a:cubicBezTo>
                  <a:pt x="2158" y="19634"/>
                  <a:pt x="1342" y="20982"/>
                  <a:pt x="721" y="22455"/>
                </a:cubicBezTo>
                <a:cubicBezTo>
                  <a:pt x="420" y="23146"/>
                  <a:pt x="189" y="23856"/>
                  <a:pt x="12" y="24583"/>
                </a:cubicBezTo>
                <a:cubicBezTo>
                  <a:pt x="1" y="24627"/>
                  <a:pt x="37" y="24657"/>
                  <a:pt x="71" y="24657"/>
                </a:cubicBezTo>
                <a:cubicBezTo>
                  <a:pt x="91" y="24657"/>
                  <a:pt x="111" y="24646"/>
                  <a:pt x="118" y="24619"/>
                </a:cubicBezTo>
                <a:cubicBezTo>
                  <a:pt x="881" y="21479"/>
                  <a:pt x="2850" y="18836"/>
                  <a:pt x="4730" y="16300"/>
                </a:cubicBezTo>
                <a:cubicBezTo>
                  <a:pt x="6610" y="13781"/>
                  <a:pt x="8526" y="11227"/>
                  <a:pt x="10973" y="9240"/>
                </a:cubicBezTo>
                <a:cubicBezTo>
                  <a:pt x="13403" y="7254"/>
                  <a:pt x="16312" y="6083"/>
                  <a:pt x="19363" y="5444"/>
                </a:cubicBezTo>
                <a:cubicBezTo>
                  <a:pt x="22432" y="4824"/>
                  <a:pt x="25589" y="4699"/>
                  <a:pt x="28711" y="4682"/>
                </a:cubicBezTo>
                <a:cubicBezTo>
                  <a:pt x="30112" y="4682"/>
                  <a:pt x="31531" y="4682"/>
                  <a:pt x="32950" y="4664"/>
                </a:cubicBezTo>
                <a:lnTo>
                  <a:pt x="32950" y="4664"/>
                </a:lnTo>
                <a:cubicBezTo>
                  <a:pt x="32861" y="4735"/>
                  <a:pt x="32773" y="4824"/>
                  <a:pt x="32684" y="4895"/>
                </a:cubicBezTo>
                <a:cubicBezTo>
                  <a:pt x="31655" y="5835"/>
                  <a:pt x="30715" y="6899"/>
                  <a:pt x="29917" y="8034"/>
                </a:cubicBezTo>
                <a:cubicBezTo>
                  <a:pt x="29136" y="9134"/>
                  <a:pt x="28498" y="10322"/>
                  <a:pt x="27646" y="11369"/>
                </a:cubicBezTo>
                <a:cubicBezTo>
                  <a:pt x="27008" y="12149"/>
                  <a:pt x="26210" y="12876"/>
                  <a:pt x="25234" y="13213"/>
                </a:cubicBezTo>
                <a:cubicBezTo>
                  <a:pt x="24134" y="11954"/>
                  <a:pt x="22556" y="11085"/>
                  <a:pt x="21048" y="10464"/>
                </a:cubicBezTo>
                <a:cubicBezTo>
                  <a:pt x="20782" y="10340"/>
                  <a:pt x="20498" y="10233"/>
                  <a:pt x="20232" y="10127"/>
                </a:cubicBezTo>
                <a:cubicBezTo>
                  <a:pt x="20225" y="10125"/>
                  <a:pt x="20219" y="10124"/>
                  <a:pt x="20213" y="10124"/>
                </a:cubicBezTo>
                <a:cubicBezTo>
                  <a:pt x="20175" y="10124"/>
                  <a:pt x="20161" y="10170"/>
                  <a:pt x="20161" y="10216"/>
                </a:cubicBezTo>
                <a:cubicBezTo>
                  <a:pt x="20321" y="11404"/>
                  <a:pt x="21119" y="12433"/>
                  <a:pt x="22148" y="13018"/>
                </a:cubicBezTo>
                <a:cubicBezTo>
                  <a:pt x="22746" y="13357"/>
                  <a:pt x="23408" y="13537"/>
                  <a:pt x="24071" y="13537"/>
                </a:cubicBezTo>
                <a:cubicBezTo>
                  <a:pt x="24451" y="13537"/>
                  <a:pt x="24831" y="13478"/>
                  <a:pt x="25199" y="13355"/>
                </a:cubicBezTo>
                <a:cubicBezTo>
                  <a:pt x="25412" y="13604"/>
                  <a:pt x="25607" y="13870"/>
                  <a:pt x="25784" y="14153"/>
                </a:cubicBezTo>
                <a:cubicBezTo>
                  <a:pt x="26511" y="15377"/>
                  <a:pt x="26635" y="16761"/>
                  <a:pt x="26440" y="18144"/>
                </a:cubicBezTo>
                <a:cubicBezTo>
                  <a:pt x="26263" y="19351"/>
                  <a:pt x="25890" y="20539"/>
                  <a:pt x="25376" y="21639"/>
                </a:cubicBezTo>
                <a:cubicBezTo>
                  <a:pt x="24330" y="23838"/>
                  <a:pt x="22715" y="25736"/>
                  <a:pt x="20888" y="27332"/>
                </a:cubicBezTo>
                <a:cubicBezTo>
                  <a:pt x="18902" y="29053"/>
                  <a:pt x="16614" y="30454"/>
                  <a:pt x="14237" y="31572"/>
                </a:cubicBezTo>
                <a:cubicBezTo>
                  <a:pt x="11683" y="32778"/>
                  <a:pt x="8969" y="33665"/>
                  <a:pt x="6184" y="34179"/>
                </a:cubicBezTo>
                <a:cubicBezTo>
                  <a:pt x="5829" y="34250"/>
                  <a:pt x="5475" y="34321"/>
                  <a:pt x="5120" y="34374"/>
                </a:cubicBezTo>
                <a:cubicBezTo>
                  <a:pt x="5084" y="34374"/>
                  <a:pt x="5102" y="34427"/>
                  <a:pt x="5138" y="34427"/>
                </a:cubicBezTo>
                <a:cubicBezTo>
                  <a:pt x="7993" y="33984"/>
                  <a:pt x="10796" y="33168"/>
                  <a:pt x="13457" y="32015"/>
                </a:cubicBezTo>
                <a:cubicBezTo>
                  <a:pt x="15957" y="30933"/>
                  <a:pt x="18352" y="29550"/>
                  <a:pt x="20463" y="27811"/>
                </a:cubicBezTo>
                <a:cubicBezTo>
                  <a:pt x="22396" y="26250"/>
                  <a:pt x="24099" y="24352"/>
                  <a:pt x="25252" y="22135"/>
                </a:cubicBezTo>
                <a:cubicBezTo>
                  <a:pt x="25802" y="21053"/>
                  <a:pt x="26227" y="19900"/>
                  <a:pt x="26458" y="18694"/>
                </a:cubicBezTo>
                <a:cubicBezTo>
                  <a:pt x="26724" y="17382"/>
                  <a:pt x="26760" y="15998"/>
                  <a:pt x="26210" y="14739"/>
                </a:cubicBezTo>
                <a:cubicBezTo>
                  <a:pt x="25997" y="14224"/>
                  <a:pt x="25678" y="13745"/>
                  <a:pt x="25323" y="13320"/>
                </a:cubicBezTo>
                <a:cubicBezTo>
                  <a:pt x="25394" y="13284"/>
                  <a:pt x="25465" y="13267"/>
                  <a:pt x="25536" y="13231"/>
                </a:cubicBezTo>
                <a:cubicBezTo>
                  <a:pt x="26689" y="12752"/>
                  <a:pt x="27540" y="11777"/>
                  <a:pt x="28250" y="10783"/>
                </a:cubicBezTo>
                <a:cubicBezTo>
                  <a:pt x="29048" y="9666"/>
                  <a:pt x="29722" y="8460"/>
                  <a:pt x="30573" y="7378"/>
                </a:cubicBezTo>
                <a:cubicBezTo>
                  <a:pt x="31336" y="6384"/>
                  <a:pt x="32205" y="5480"/>
                  <a:pt x="33145" y="4664"/>
                </a:cubicBezTo>
                <a:cubicBezTo>
                  <a:pt x="35025" y="4646"/>
                  <a:pt x="36905" y="4558"/>
                  <a:pt x="38786" y="4345"/>
                </a:cubicBezTo>
                <a:cubicBezTo>
                  <a:pt x="40417" y="4150"/>
                  <a:pt x="42032" y="3830"/>
                  <a:pt x="43610" y="3351"/>
                </a:cubicBezTo>
                <a:cubicBezTo>
                  <a:pt x="44320" y="3139"/>
                  <a:pt x="45065" y="2926"/>
                  <a:pt x="45685" y="2535"/>
                </a:cubicBezTo>
                <a:cubicBezTo>
                  <a:pt x="46147" y="2252"/>
                  <a:pt x="46643" y="1826"/>
                  <a:pt x="46679" y="1241"/>
                </a:cubicBezTo>
                <a:cubicBezTo>
                  <a:pt x="46714" y="691"/>
                  <a:pt x="46306" y="301"/>
                  <a:pt x="45810" y="141"/>
                </a:cubicBezTo>
                <a:cubicBezTo>
                  <a:pt x="45471" y="31"/>
                  <a:pt x="45109" y="0"/>
                  <a:pt x="44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rot="696122">
            <a:off x="6723254" y="4103935"/>
            <a:ext cx="2403545" cy="1771364"/>
          </a:xfrm>
          <a:custGeom>
            <a:rect b="b" l="l" r="r" t="t"/>
            <a:pathLst>
              <a:path extrusionOk="0" h="34428" w="46715">
                <a:moveTo>
                  <a:pt x="44612" y="137"/>
                </a:moveTo>
                <a:cubicBezTo>
                  <a:pt x="44805" y="137"/>
                  <a:pt x="44998" y="144"/>
                  <a:pt x="45189" y="159"/>
                </a:cubicBezTo>
                <a:cubicBezTo>
                  <a:pt x="45810" y="230"/>
                  <a:pt x="46679" y="549"/>
                  <a:pt x="46519" y="1329"/>
                </a:cubicBezTo>
                <a:cubicBezTo>
                  <a:pt x="46413" y="2021"/>
                  <a:pt x="45632" y="2465"/>
                  <a:pt x="45047" y="2695"/>
                </a:cubicBezTo>
                <a:cubicBezTo>
                  <a:pt x="43521" y="3316"/>
                  <a:pt x="41890" y="3706"/>
                  <a:pt x="40258" y="3972"/>
                </a:cubicBezTo>
                <a:cubicBezTo>
                  <a:pt x="37970" y="4362"/>
                  <a:pt x="35646" y="4469"/>
                  <a:pt x="33322" y="4504"/>
                </a:cubicBezTo>
                <a:cubicBezTo>
                  <a:pt x="34475" y="3546"/>
                  <a:pt x="35735" y="2713"/>
                  <a:pt x="37065" y="2039"/>
                </a:cubicBezTo>
                <a:cubicBezTo>
                  <a:pt x="38342" y="1400"/>
                  <a:pt x="39672" y="904"/>
                  <a:pt x="41038" y="584"/>
                </a:cubicBezTo>
                <a:cubicBezTo>
                  <a:pt x="41748" y="425"/>
                  <a:pt x="42439" y="301"/>
                  <a:pt x="43149" y="230"/>
                </a:cubicBezTo>
                <a:cubicBezTo>
                  <a:pt x="43632" y="179"/>
                  <a:pt x="44124" y="137"/>
                  <a:pt x="44612" y="137"/>
                </a:cubicBezTo>
                <a:close/>
                <a:moveTo>
                  <a:pt x="20303" y="10287"/>
                </a:moveTo>
                <a:cubicBezTo>
                  <a:pt x="22024" y="10943"/>
                  <a:pt x="23868" y="11830"/>
                  <a:pt x="25110" y="13249"/>
                </a:cubicBezTo>
                <a:cubicBezTo>
                  <a:pt x="24897" y="13338"/>
                  <a:pt x="24649" y="13373"/>
                  <a:pt x="24401" y="13408"/>
                </a:cubicBezTo>
                <a:cubicBezTo>
                  <a:pt x="24294" y="13419"/>
                  <a:pt x="24188" y="13424"/>
                  <a:pt x="24081" y="13424"/>
                </a:cubicBezTo>
                <a:cubicBezTo>
                  <a:pt x="22911" y="13424"/>
                  <a:pt x="21762" y="12811"/>
                  <a:pt x="21030" y="11901"/>
                </a:cubicBezTo>
                <a:cubicBezTo>
                  <a:pt x="20640" y="11440"/>
                  <a:pt x="20392" y="10872"/>
                  <a:pt x="20303" y="10287"/>
                </a:cubicBezTo>
                <a:close/>
                <a:moveTo>
                  <a:pt x="44744" y="0"/>
                </a:moveTo>
                <a:cubicBezTo>
                  <a:pt x="44460" y="0"/>
                  <a:pt x="44174" y="19"/>
                  <a:pt x="43894" y="34"/>
                </a:cubicBezTo>
                <a:cubicBezTo>
                  <a:pt x="42528" y="105"/>
                  <a:pt x="41162" y="354"/>
                  <a:pt x="39850" y="762"/>
                </a:cubicBezTo>
                <a:cubicBezTo>
                  <a:pt x="37384" y="1524"/>
                  <a:pt x="35078" y="2819"/>
                  <a:pt x="33110" y="4522"/>
                </a:cubicBezTo>
                <a:lnTo>
                  <a:pt x="30165" y="4522"/>
                </a:lnTo>
                <a:cubicBezTo>
                  <a:pt x="27043" y="4540"/>
                  <a:pt x="23922" y="4558"/>
                  <a:pt x="20835" y="5036"/>
                </a:cubicBezTo>
                <a:cubicBezTo>
                  <a:pt x="17838" y="5498"/>
                  <a:pt x="14893" y="6384"/>
                  <a:pt x="12339" y="8052"/>
                </a:cubicBezTo>
                <a:cubicBezTo>
                  <a:pt x="9767" y="9737"/>
                  <a:pt x="7745" y="12114"/>
                  <a:pt x="5883" y="14544"/>
                </a:cubicBezTo>
                <a:cubicBezTo>
                  <a:pt x="4925" y="15785"/>
                  <a:pt x="3967" y="17045"/>
                  <a:pt x="3062" y="18339"/>
                </a:cubicBezTo>
                <a:cubicBezTo>
                  <a:pt x="2158" y="19634"/>
                  <a:pt x="1342" y="20982"/>
                  <a:pt x="721" y="22455"/>
                </a:cubicBezTo>
                <a:cubicBezTo>
                  <a:pt x="420" y="23146"/>
                  <a:pt x="189" y="23856"/>
                  <a:pt x="12" y="24583"/>
                </a:cubicBezTo>
                <a:cubicBezTo>
                  <a:pt x="1" y="24627"/>
                  <a:pt x="37" y="24657"/>
                  <a:pt x="71" y="24657"/>
                </a:cubicBezTo>
                <a:cubicBezTo>
                  <a:pt x="91" y="24657"/>
                  <a:pt x="111" y="24646"/>
                  <a:pt x="118" y="24619"/>
                </a:cubicBezTo>
                <a:cubicBezTo>
                  <a:pt x="881" y="21479"/>
                  <a:pt x="2850" y="18836"/>
                  <a:pt x="4730" y="16300"/>
                </a:cubicBezTo>
                <a:cubicBezTo>
                  <a:pt x="6610" y="13781"/>
                  <a:pt x="8526" y="11227"/>
                  <a:pt x="10973" y="9240"/>
                </a:cubicBezTo>
                <a:cubicBezTo>
                  <a:pt x="13403" y="7254"/>
                  <a:pt x="16312" y="6083"/>
                  <a:pt x="19363" y="5444"/>
                </a:cubicBezTo>
                <a:cubicBezTo>
                  <a:pt x="22432" y="4824"/>
                  <a:pt x="25589" y="4699"/>
                  <a:pt x="28711" y="4682"/>
                </a:cubicBezTo>
                <a:cubicBezTo>
                  <a:pt x="30112" y="4682"/>
                  <a:pt x="31531" y="4682"/>
                  <a:pt x="32950" y="4664"/>
                </a:cubicBezTo>
                <a:lnTo>
                  <a:pt x="32950" y="4664"/>
                </a:lnTo>
                <a:cubicBezTo>
                  <a:pt x="32861" y="4735"/>
                  <a:pt x="32773" y="4824"/>
                  <a:pt x="32684" y="4895"/>
                </a:cubicBezTo>
                <a:cubicBezTo>
                  <a:pt x="31655" y="5835"/>
                  <a:pt x="30715" y="6899"/>
                  <a:pt x="29917" y="8034"/>
                </a:cubicBezTo>
                <a:cubicBezTo>
                  <a:pt x="29136" y="9134"/>
                  <a:pt x="28498" y="10322"/>
                  <a:pt x="27646" y="11369"/>
                </a:cubicBezTo>
                <a:cubicBezTo>
                  <a:pt x="27008" y="12149"/>
                  <a:pt x="26210" y="12876"/>
                  <a:pt x="25234" y="13213"/>
                </a:cubicBezTo>
                <a:cubicBezTo>
                  <a:pt x="24134" y="11954"/>
                  <a:pt x="22556" y="11085"/>
                  <a:pt x="21048" y="10464"/>
                </a:cubicBezTo>
                <a:cubicBezTo>
                  <a:pt x="20782" y="10340"/>
                  <a:pt x="20498" y="10233"/>
                  <a:pt x="20232" y="10127"/>
                </a:cubicBezTo>
                <a:cubicBezTo>
                  <a:pt x="20225" y="10125"/>
                  <a:pt x="20219" y="10124"/>
                  <a:pt x="20213" y="10124"/>
                </a:cubicBezTo>
                <a:cubicBezTo>
                  <a:pt x="20175" y="10124"/>
                  <a:pt x="20161" y="10170"/>
                  <a:pt x="20161" y="10216"/>
                </a:cubicBezTo>
                <a:cubicBezTo>
                  <a:pt x="20321" y="11404"/>
                  <a:pt x="21119" y="12433"/>
                  <a:pt x="22148" y="13018"/>
                </a:cubicBezTo>
                <a:cubicBezTo>
                  <a:pt x="22746" y="13357"/>
                  <a:pt x="23408" y="13537"/>
                  <a:pt x="24071" y="13537"/>
                </a:cubicBezTo>
                <a:cubicBezTo>
                  <a:pt x="24451" y="13537"/>
                  <a:pt x="24831" y="13478"/>
                  <a:pt x="25199" y="13355"/>
                </a:cubicBezTo>
                <a:cubicBezTo>
                  <a:pt x="25412" y="13604"/>
                  <a:pt x="25607" y="13870"/>
                  <a:pt x="25784" y="14153"/>
                </a:cubicBezTo>
                <a:cubicBezTo>
                  <a:pt x="26511" y="15377"/>
                  <a:pt x="26635" y="16761"/>
                  <a:pt x="26440" y="18144"/>
                </a:cubicBezTo>
                <a:cubicBezTo>
                  <a:pt x="26263" y="19351"/>
                  <a:pt x="25890" y="20539"/>
                  <a:pt x="25376" y="21639"/>
                </a:cubicBezTo>
                <a:cubicBezTo>
                  <a:pt x="24330" y="23838"/>
                  <a:pt x="22715" y="25736"/>
                  <a:pt x="20888" y="27332"/>
                </a:cubicBezTo>
                <a:cubicBezTo>
                  <a:pt x="18902" y="29053"/>
                  <a:pt x="16614" y="30454"/>
                  <a:pt x="14237" y="31572"/>
                </a:cubicBezTo>
                <a:cubicBezTo>
                  <a:pt x="11683" y="32778"/>
                  <a:pt x="8969" y="33665"/>
                  <a:pt x="6184" y="34179"/>
                </a:cubicBezTo>
                <a:cubicBezTo>
                  <a:pt x="5829" y="34250"/>
                  <a:pt x="5475" y="34321"/>
                  <a:pt x="5120" y="34374"/>
                </a:cubicBezTo>
                <a:cubicBezTo>
                  <a:pt x="5084" y="34374"/>
                  <a:pt x="5102" y="34427"/>
                  <a:pt x="5138" y="34427"/>
                </a:cubicBezTo>
                <a:cubicBezTo>
                  <a:pt x="7993" y="33984"/>
                  <a:pt x="10796" y="33168"/>
                  <a:pt x="13457" y="32015"/>
                </a:cubicBezTo>
                <a:cubicBezTo>
                  <a:pt x="15957" y="30933"/>
                  <a:pt x="18352" y="29550"/>
                  <a:pt x="20463" y="27811"/>
                </a:cubicBezTo>
                <a:cubicBezTo>
                  <a:pt x="22396" y="26250"/>
                  <a:pt x="24099" y="24352"/>
                  <a:pt x="25252" y="22135"/>
                </a:cubicBezTo>
                <a:cubicBezTo>
                  <a:pt x="25802" y="21053"/>
                  <a:pt x="26227" y="19900"/>
                  <a:pt x="26458" y="18694"/>
                </a:cubicBezTo>
                <a:cubicBezTo>
                  <a:pt x="26724" y="17382"/>
                  <a:pt x="26760" y="15998"/>
                  <a:pt x="26210" y="14739"/>
                </a:cubicBezTo>
                <a:cubicBezTo>
                  <a:pt x="25997" y="14224"/>
                  <a:pt x="25678" y="13745"/>
                  <a:pt x="25323" y="13320"/>
                </a:cubicBezTo>
                <a:cubicBezTo>
                  <a:pt x="25394" y="13284"/>
                  <a:pt x="25465" y="13267"/>
                  <a:pt x="25536" y="13231"/>
                </a:cubicBezTo>
                <a:cubicBezTo>
                  <a:pt x="26689" y="12752"/>
                  <a:pt x="27540" y="11777"/>
                  <a:pt x="28250" y="10783"/>
                </a:cubicBezTo>
                <a:cubicBezTo>
                  <a:pt x="29048" y="9666"/>
                  <a:pt x="29722" y="8460"/>
                  <a:pt x="30573" y="7378"/>
                </a:cubicBezTo>
                <a:cubicBezTo>
                  <a:pt x="31336" y="6384"/>
                  <a:pt x="32205" y="5480"/>
                  <a:pt x="33145" y="4664"/>
                </a:cubicBezTo>
                <a:cubicBezTo>
                  <a:pt x="35025" y="4646"/>
                  <a:pt x="36905" y="4558"/>
                  <a:pt x="38786" y="4345"/>
                </a:cubicBezTo>
                <a:cubicBezTo>
                  <a:pt x="40417" y="4150"/>
                  <a:pt x="42032" y="3830"/>
                  <a:pt x="43610" y="3351"/>
                </a:cubicBezTo>
                <a:cubicBezTo>
                  <a:pt x="44320" y="3139"/>
                  <a:pt x="45065" y="2926"/>
                  <a:pt x="45685" y="2535"/>
                </a:cubicBezTo>
                <a:cubicBezTo>
                  <a:pt x="46147" y="2252"/>
                  <a:pt x="46643" y="1826"/>
                  <a:pt x="46679" y="1241"/>
                </a:cubicBezTo>
                <a:cubicBezTo>
                  <a:pt x="46714" y="691"/>
                  <a:pt x="46306" y="301"/>
                  <a:pt x="45810" y="141"/>
                </a:cubicBezTo>
                <a:cubicBezTo>
                  <a:pt x="45471" y="31"/>
                  <a:pt x="45109" y="0"/>
                  <a:pt x="44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40"/>
          <p:cNvPicPr preferRelativeResize="0"/>
          <p:nvPr/>
        </p:nvPicPr>
        <p:blipFill>
          <a:blip r:embed="rId4">
            <a:alphaModFix/>
          </a:blip>
          <a:stretch>
            <a:fillRect/>
          </a:stretch>
        </p:blipFill>
        <p:spPr>
          <a:xfrm>
            <a:off x="0" y="2503525"/>
            <a:ext cx="4693282" cy="2639975"/>
          </a:xfrm>
          <a:prstGeom prst="rect">
            <a:avLst/>
          </a:prstGeom>
          <a:noFill/>
          <a:ln>
            <a:noFill/>
          </a:ln>
        </p:spPr>
      </p:pic>
      <p:pic>
        <p:nvPicPr>
          <p:cNvPr id="476" name="Google Shape;476;p40"/>
          <p:cNvPicPr preferRelativeResize="0"/>
          <p:nvPr/>
        </p:nvPicPr>
        <p:blipFill>
          <a:blip r:embed="rId5">
            <a:alphaModFix/>
          </a:blip>
          <a:stretch>
            <a:fillRect/>
          </a:stretch>
        </p:blipFill>
        <p:spPr>
          <a:xfrm>
            <a:off x="4608625" y="2503525"/>
            <a:ext cx="4535376" cy="2639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